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4" r:id="rId5"/>
    <p:sldId id="278" r:id="rId6"/>
    <p:sldId id="275" r:id="rId7"/>
    <p:sldId id="296" r:id="rId8"/>
    <p:sldId id="295" r:id="rId9"/>
    <p:sldId id="267" r:id="rId10"/>
    <p:sldId id="273" r:id="rId11"/>
    <p:sldId id="265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2"/>
          <p:cNvSpPr/>
          <p:nvPr/>
        </p:nvSpPr>
        <p:spPr>
          <a:xfrm>
            <a:off x="4760913" y="20638"/>
            <a:ext cx="4438650" cy="40386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>
              <a:alpha val="100000"/>
            </a:schemeClr>
          </a:solidFill>
          <a:ln w="0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51" name="Group 3"/>
          <p:cNvGrpSpPr/>
          <p:nvPr/>
        </p:nvGrpSpPr>
        <p:grpSpPr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2217" name="Freeform 4"/>
            <p:cNvSpPr/>
            <p:nvPr/>
          </p:nvSpPr>
          <p:spPr>
            <a:xfrm>
              <a:off x="3060" y="18"/>
              <a:ext cx="490" cy="187"/>
            </a:xfrm>
            <a:custGeom>
              <a:avLst/>
              <a:gdLst/>
              <a:ahLst/>
              <a:cxnLst>
                <a:cxn ang="0">
                  <a:pos x="46292" y="16269"/>
                </a:cxn>
                <a:cxn ang="0">
                  <a:pos x="59305" y="13029"/>
                </a:cxn>
                <a:cxn ang="0">
                  <a:pos x="59942" y="11114"/>
                </a:cxn>
                <a:cxn ang="0">
                  <a:pos x="57365" y="0"/>
                </a:cxn>
                <a:cxn ang="0">
                  <a:pos x="16231" y="0"/>
                </a:cxn>
                <a:cxn ang="0">
                  <a:pos x="6582" y="14328"/>
                </a:cxn>
                <a:cxn ang="0">
                  <a:pos x="46292" y="16269"/>
                </a:cxn>
              </a:cxnLst>
              <a:rect l="0" t="0" r="0" b="0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8" name="Freeform 5"/>
            <p:cNvSpPr>
              <a:spLocks noEditPoints="1"/>
            </p:cNvSpPr>
            <p:nvPr/>
          </p:nvSpPr>
          <p:spPr>
            <a:xfrm>
              <a:off x="2918" y="18"/>
              <a:ext cx="2958" cy="2699"/>
            </a:xfrm>
            <a:custGeom>
              <a:avLst/>
              <a:gdLst/>
              <a:ahLst/>
              <a:cxnLst>
                <a:cxn ang="0">
                  <a:pos x="329410" y="637"/>
                </a:cxn>
                <a:cxn ang="0">
                  <a:pos x="102650" y="0"/>
                </a:cxn>
                <a:cxn ang="0">
                  <a:pos x="147116" y="13692"/>
                </a:cxn>
                <a:cxn ang="0">
                  <a:pos x="113774" y="25443"/>
                </a:cxn>
                <a:cxn ang="0">
                  <a:pos x="135355" y="46343"/>
                </a:cxn>
                <a:cxn ang="0">
                  <a:pos x="48349" y="39110"/>
                </a:cxn>
                <a:cxn ang="0">
                  <a:pos x="16924" y="41051"/>
                </a:cxn>
                <a:cxn ang="0">
                  <a:pos x="130061" y="317769"/>
                </a:cxn>
                <a:cxn ang="0">
                  <a:pos x="94115" y="222607"/>
                </a:cxn>
                <a:cxn ang="0">
                  <a:pos x="68646" y="245321"/>
                </a:cxn>
                <a:cxn ang="0">
                  <a:pos x="61410" y="283921"/>
                </a:cxn>
                <a:cxn ang="0">
                  <a:pos x="81049" y="172898"/>
                </a:cxn>
                <a:cxn ang="0">
                  <a:pos x="100071" y="148753"/>
                </a:cxn>
                <a:cxn ang="0">
                  <a:pos x="136660" y="154682"/>
                </a:cxn>
                <a:cxn ang="0">
                  <a:pos x="122952" y="199746"/>
                </a:cxn>
                <a:cxn ang="0">
                  <a:pos x="125535" y="257709"/>
                </a:cxn>
                <a:cxn ang="0">
                  <a:pos x="336646" y="315187"/>
                </a:cxn>
                <a:cxn ang="0">
                  <a:pos x="296837" y="278629"/>
                </a:cxn>
                <a:cxn ang="0">
                  <a:pos x="277814" y="225190"/>
                </a:cxn>
                <a:cxn ang="0">
                  <a:pos x="258817" y="176244"/>
                </a:cxn>
                <a:cxn ang="0">
                  <a:pos x="300695" y="167070"/>
                </a:cxn>
                <a:cxn ang="0">
                  <a:pos x="266053" y="145508"/>
                </a:cxn>
                <a:cxn ang="0">
                  <a:pos x="286992" y="147449"/>
                </a:cxn>
                <a:cxn ang="0">
                  <a:pos x="286355" y="136340"/>
                </a:cxn>
                <a:cxn ang="0">
                  <a:pos x="245752" y="137644"/>
                </a:cxn>
                <a:cxn ang="0">
                  <a:pos x="233353" y="223886"/>
                </a:cxn>
                <a:cxn ang="0">
                  <a:pos x="226886" y="150032"/>
                </a:cxn>
                <a:cxn ang="0">
                  <a:pos x="216399" y="118791"/>
                </a:cxn>
                <a:cxn ang="0">
                  <a:pos x="226886" y="88698"/>
                </a:cxn>
                <a:cxn ang="0">
                  <a:pos x="221592" y="64554"/>
                </a:cxn>
                <a:cxn ang="0">
                  <a:pos x="216399" y="40414"/>
                </a:cxn>
                <a:cxn ang="0">
                  <a:pos x="241226" y="67263"/>
                </a:cxn>
                <a:cxn ang="0">
                  <a:pos x="271216" y="30730"/>
                </a:cxn>
                <a:cxn ang="0">
                  <a:pos x="267358" y="61976"/>
                </a:cxn>
                <a:cxn ang="0">
                  <a:pos x="262165" y="84837"/>
                </a:cxn>
                <a:cxn ang="0">
                  <a:pos x="262165" y="118149"/>
                </a:cxn>
                <a:cxn ang="0">
                  <a:pos x="364694" y="118149"/>
                </a:cxn>
                <a:cxn ang="0">
                  <a:pos x="362110" y="49583"/>
                </a:cxn>
                <a:cxn ang="0">
                  <a:pos x="162761" y="45064"/>
                </a:cxn>
                <a:cxn ang="0">
                  <a:pos x="191603" y="60697"/>
                </a:cxn>
                <a:cxn ang="0">
                  <a:pos x="111833" y="127323"/>
                </a:cxn>
                <a:cxn ang="0">
                  <a:pos x="45128" y="63917"/>
                </a:cxn>
                <a:cxn ang="0">
                  <a:pos x="124873" y="69204"/>
                </a:cxn>
                <a:cxn ang="0">
                  <a:pos x="143764" y="68567"/>
                </a:cxn>
                <a:cxn ang="0">
                  <a:pos x="197407" y="79014"/>
                </a:cxn>
                <a:cxn ang="0">
                  <a:pos x="180478" y="167070"/>
                </a:cxn>
                <a:cxn ang="0">
                  <a:pos x="169997" y="89360"/>
                </a:cxn>
                <a:cxn ang="0">
                  <a:pos x="111833" y="127323"/>
                </a:cxn>
                <a:cxn ang="0">
                  <a:pos x="145837" y="146812"/>
                </a:cxn>
                <a:cxn ang="0">
                  <a:pos x="161456" y="103153"/>
                </a:cxn>
                <a:cxn ang="0">
                  <a:pos x="213052" y="190573"/>
                </a:cxn>
                <a:cxn ang="0">
                  <a:pos x="140518" y="209425"/>
                </a:cxn>
                <a:cxn ang="0">
                  <a:pos x="201933" y="180762"/>
                </a:cxn>
                <a:cxn ang="0">
                  <a:pos x="207889" y="86752"/>
                </a:cxn>
                <a:cxn ang="0">
                  <a:pos x="204643" y="139049"/>
                </a:cxn>
                <a:cxn ang="0">
                  <a:pos x="195461" y="94010"/>
                </a:cxn>
                <a:cxn ang="0">
                  <a:pos x="331478" y="116845"/>
                </a:cxn>
                <a:cxn ang="0">
                  <a:pos x="301337" y="105736"/>
                </a:cxn>
              </a:cxnLst>
              <a:rect l="0" t="0" r="0" b="0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9" name="Freeform 6"/>
            <p:cNvSpPr/>
            <p:nvPr/>
          </p:nvSpPr>
          <p:spPr>
            <a:xfrm>
              <a:off x="3621" y="1287"/>
              <a:ext cx="238" cy="283"/>
            </a:xfrm>
            <a:custGeom>
              <a:avLst/>
              <a:gdLst/>
              <a:ahLst/>
              <a:cxnLst>
                <a:cxn ang="0">
                  <a:pos x="26362" y="9809"/>
                </a:cxn>
                <a:cxn ang="0">
                  <a:pos x="17794" y="36522"/>
                </a:cxn>
                <a:cxn ang="0">
                  <a:pos x="26362" y="9809"/>
                </a:cxn>
              </a:cxnLst>
              <a:rect l="0" t="0" r="0" b="0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0" name="Freeform 7"/>
            <p:cNvSpPr/>
            <p:nvPr/>
          </p:nvSpPr>
          <p:spPr>
            <a:xfrm>
              <a:off x="3403" y="1403"/>
              <a:ext cx="208" cy="379"/>
            </a:xfrm>
            <a:custGeom>
              <a:avLst/>
              <a:gdLst/>
              <a:ahLst/>
              <a:cxnLst>
                <a:cxn ang="0">
                  <a:pos x="12536" y="17545"/>
                </a:cxn>
                <a:cxn ang="0">
                  <a:pos x="7955" y="45045"/>
                </a:cxn>
                <a:cxn ang="0">
                  <a:pos x="26507" y="29289"/>
                </a:cxn>
                <a:cxn ang="0">
                  <a:pos x="24554" y="15605"/>
                </a:cxn>
                <a:cxn ang="0">
                  <a:pos x="12536" y="17545"/>
                </a:cxn>
              </a:cxnLst>
              <a:rect l="0" t="0" r="0" b="0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1" name="Freeform 8"/>
            <p:cNvSpPr/>
            <p:nvPr/>
          </p:nvSpPr>
          <p:spPr>
            <a:xfrm>
              <a:off x="3272" y="645"/>
              <a:ext cx="683" cy="318"/>
            </a:xfrm>
            <a:custGeom>
              <a:avLst/>
              <a:gdLst/>
              <a:ahLst/>
              <a:cxnLst>
                <a:cxn ang="0">
                  <a:pos x="73435" y="2574"/>
                </a:cxn>
                <a:cxn ang="0">
                  <a:pos x="15663" y="2574"/>
                </a:cxn>
                <a:cxn ang="0">
                  <a:pos x="1305" y="16203"/>
                </a:cxn>
                <a:cxn ang="0">
                  <a:pos x="39366" y="37680"/>
                </a:cxn>
                <a:cxn ang="0">
                  <a:pos x="62942" y="35111"/>
                </a:cxn>
                <a:cxn ang="0">
                  <a:pos x="74073" y="34470"/>
                </a:cxn>
                <a:cxn ang="0">
                  <a:pos x="73435" y="2574"/>
                </a:cxn>
              </a:cxnLst>
              <a:rect l="0" t="0" r="0" b="0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2" name="Freeform 9"/>
            <p:cNvSpPr/>
            <p:nvPr/>
          </p:nvSpPr>
          <p:spPr>
            <a:xfrm>
              <a:off x="4046" y="1545"/>
              <a:ext cx="490" cy="515"/>
            </a:xfrm>
            <a:custGeom>
              <a:avLst/>
              <a:gdLst/>
              <a:ahLst/>
              <a:cxnLst>
                <a:cxn ang="0">
                  <a:pos x="43559" y="3211"/>
                </a:cxn>
                <a:cxn ang="0">
                  <a:pos x="20236" y="3211"/>
                </a:cxn>
                <a:cxn ang="0">
                  <a:pos x="7860" y="37065"/>
                </a:cxn>
                <a:cxn ang="0">
                  <a:pos x="51445" y="40276"/>
                </a:cxn>
                <a:cxn ang="0">
                  <a:pos x="43559" y="3211"/>
                </a:cxn>
              </a:cxnLst>
              <a:rect l="0" t="0" r="0" b="0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3" name="Freeform 10"/>
            <p:cNvSpPr/>
            <p:nvPr/>
          </p:nvSpPr>
          <p:spPr>
            <a:xfrm>
              <a:off x="5173" y="1024"/>
              <a:ext cx="501" cy="96"/>
            </a:xfrm>
            <a:custGeom>
              <a:avLst/>
              <a:gdLst/>
              <a:ahLst/>
              <a:cxnLst>
                <a:cxn ang="0">
                  <a:pos x="9858" y="0"/>
                </a:cxn>
                <a:cxn ang="0">
                  <a:pos x="26173" y="9802"/>
                </a:cxn>
                <a:cxn ang="0">
                  <a:pos x="9858" y="0"/>
                </a:cxn>
              </a:cxnLst>
              <a:rect l="0" t="0" r="0" b="0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4" name="Freeform 11"/>
            <p:cNvSpPr/>
            <p:nvPr/>
          </p:nvSpPr>
          <p:spPr>
            <a:xfrm>
              <a:off x="5340" y="1004"/>
              <a:ext cx="385" cy="237"/>
            </a:xfrm>
            <a:custGeom>
              <a:avLst/>
              <a:gdLst/>
              <a:ahLst/>
              <a:cxnLst>
                <a:cxn ang="0">
                  <a:pos x="13779" y="23977"/>
                </a:cxn>
                <a:cxn ang="0">
                  <a:pos x="46139" y="11033"/>
                </a:cxn>
                <a:cxn ang="0">
                  <a:pos x="31590" y="1931"/>
                </a:cxn>
                <a:cxn ang="0">
                  <a:pos x="12472" y="20649"/>
                </a:cxn>
                <a:cxn ang="0">
                  <a:pos x="13779" y="23977"/>
                </a:cxn>
              </a:cxnLst>
              <a:rect l="0" t="0" r="0" b="0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5" name="Freeform 12"/>
            <p:cNvSpPr/>
            <p:nvPr/>
          </p:nvSpPr>
          <p:spPr>
            <a:xfrm>
              <a:off x="5325" y="1201"/>
              <a:ext cx="415" cy="187"/>
            </a:xfrm>
            <a:custGeom>
              <a:avLst/>
              <a:gdLst/>
              <a:ahLst/>
              <a:cxnLst>
                <a:cxn ang="0">
                  <a:pos x="47178" y="3882"/>
                </a:cxn>
                <a:cxn ang="0">
                  <a:pos x="15674" y="11114"/>
                </a:cxn>
                <a:cxn ang="0">
                  <a:pos x="11144" y="16911"/>
                </a:cxn>
                <a:cxn ang="0">
                  <a:pos x="49896" y="14970"/>
                </a:cxn>
                <a:cxn ang="0">
                  <a:pos x="53788" y="13029"/>
                </a:cxn>
                <a:cxn ang="0">
                  <a:pos x="53788" y="0"/>
                </a:cxn>
                <a:cxn ang="0">
                  <a:pos x="47178" y="3882"/>
                </a:cxn>
              </a:cxnLst>
              <a:rect l="0" t="0" r="0" b="0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6" name="Freeform 13"/>
            <p:cNvSpPr/>
            <p:nvPr/>
          </p:nvSpPr>
          <p:spPr>
            <a:xfrm>
              <a:off x="5001" y="1378"/>
              <a:ext cx="698" cy="167"/>
            </a:xfrm>
            <a:custGeom>
              <a:avLst/>
              <a:gdLst/>
              <a:ahLst/>
              <a:cxnLst>
                <a:cxn ang="0">
                  <a:pos x="13712" y="643"/>
                </a:cxn>
                <a:cxn ang="0">
                  <a:pos x="5169" y="9195"/>
                </a:cxn>
                <a:cxn ang="0">
                  <a:pos x="37272" y="14392"/>
                </a:cxn>
                <a:cxn ang="0">
                  <a:pos x="76598" y="15035"/>
                </a:cxn>
                <a:cxn ang="0">
                  <a:pos x="74651" y="5172"/>
                </a:cxn>
                <a:cxn ang="0">
                  <a:pos x="53700" y="1948"/>
                </a:cxn>
                <a:cxn ang="0">
                  <a:pos x="13712" y="643"/>
                </a:cxn>
              </a:cxnLst>
              <a:rect l="0" t="0" r="0" b="0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7" name="Freeform 14"/>
            <p:cNvSpPr/>
            <p:nvPr/>
          </p:nvSpPr>
          <p:spPr>
            <a:xfrm>
              <a:off x="5077" y="1540"/>
              <a:ext cx="567" cy="146"/>
            </a:xfrm>
            <a:custGeom>
              <a:avLst/>
              <a:gdLst/>
              <a:ahLst/>
              <a:cxnLst>
                <a:cxn ang="0">
                  <a:pos x="64355" y="12244"/>
                </a:cxn>
                <a:cxn ang="0">
                  <a:pos x="67610" y="2558"/>
                </a:cxn>
                <a:cxn ang="0">
                  <a:pos x="48646" y="6389"/>
                </a:cxn>
                <a:cxn ang="0">
                  <a:pos x="23606" y="3826"/>
                </a:cxn>
                <a:cxn ang="0">
                  <a:pos x="1306" y="2558"/>
                </a:cxn>
                <a:cxn ang="0">
                  <a:pos x="64355" y="12244"/>
                </a:cxn>
              </a:cxnLst>
              <a:rect l="0" t="0" r="0" b="0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8" name="Freeform 15"/>
            <p:cNvSpPr/>
            <p:nvPr/>
          </p:nvSpPr>
          <p:spPr>
            <a:xfrm>
              <a:off x="5042" y="1656"/>
              <a:ext cx="581" cy="480"/>
            </a:xfrm>
            <a:custGeom>
              <a:avLst/>
              <a:gdLst/>
              <a:ahLst/>
              <a:cxnLst>
                <a:cxn ang="0">
                  <a:pos x="1940" y="34565"/>
                </a:cxn>
                <a:cxn ang="0">
                  <a:pos x="16900" y="35207"/>
                </a:cxn>
                <a:cxn ang="0">
                  <a:pos x="32622" y="50163"/>
                </a:cxn>
                <a:cxn ang="0">
                  <a:pos x="38442" y="54685"/>
                </a:cxn>
                <a:cxn ang="0">
                  <a:pos x="52735" y="33928"/>
                </a:cxn>
                <a:cxn ang="0">
                  <a:pos x="72337" y="33928"/>
                </a:cxn>
                <a:cxn ang="0">
                  <a:pos x="51456" y="17538"/>
                </a:cxn>
                <a:cxn ang="0">
                  <a:pos x="24119" y="10444"/>
                </a:cxn>
                <a:cxn ang="0">
                  <a:pos x="7861" y="26703"/>
                </a:cxn>
                <a:cxn ang="0">
                  <a:pos x="1940" y="34565"/>
                </a:cxn>
              </a:cxnLst>
              <a:rect l="0" t="0" r="0" b="0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9" name="Freeform 16"/>
            <p:cNvSpPr/>
            <p:nvPr/>
          </p:nvSpPr>
          <p:spPr>
            <a:xfrm>
              <a:off x="5421" y="1464"/>
              <a:ext cx="329" cy="854"/>
            </a:xfrm>
            <a:custGeom>
              <a:avLst/>
              <a:gdLst/>
              <a:ahLst/>
              <a:cxnLst>
                <a:cxn ang="0">
                  <a:pos x="33457" y="26070"/>
                </a:cxn>
                <a:cxn ang="0">
                  <a:pos x="14400" y="31997"/>
                </a:cxn>
                <a:cxn ang="0">
                  <a:pos x="14400" y="38455"/>
                </a:cxn>
                <a:cxn ang="0">
                  <a:pos x="32819" y="58704"/>
                </a:cxn>
                <a:cxn ang="0">
                  <a:pos x="22316" y="76911"/>
                </a:cxn>
                <a:cxn ang="0">
                  <a:pos x="0" y="96522"/>
                </a:cxn>
                <a:cxn ang="0">
                  <a:pos x="11146" y="101045"/>
                </a:cxn>
                <a:cxn ang="0">
                  <a:pos x="30870" y="108271"/>
                </a:cxn>
                <a:cxn ang="0">
                  <a:pos x="41373" y="105689"/>
                </a:cxn>
                <a:cxn ang="0">
                  <a:pos x="42654" y="0"/>
                </a:cxn>
                <a:cxn ang="0">
                  <a:pos x="33457" y="26070"/>
                </a:cxn>
              </a:cxnLst>
              <a:rect l="0" t="0" r="0" b="0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2" name="Group 17"/>
          <p:cNvGrpSpPr/>
          <p:nvPr/>
        </p:nvGrpSpPr>
        <p:grpSpPr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72" name="Rectangle 18"/>
            <p:cNvSpPr/>
            <p:nvPr/>
          </p:nvSpPr>
          <p:spPr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3" name="Freeform 19"/>
            <p:cNvSpPr>
              <a:spLocks noEditPoints="1"/>
            </p:cNvSpPr>
            <p:nvPr/>
          </p:nvSpPr>
          <p:spPr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" name="Freeform 20"/>
            <p:cNvSpPr>
              <a:spLocks noEditPoints="1"/>
            </p:cNvSpPr>
            <p:nvPr/>
          </p:nvSpPr>
          <p:spPr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5" name="Freeform 21"/>
            <p:cNvSpPr>
              <a:spLocks noEditPoints="1"/>
            </p:cNvSpPr>
            <p:nvPr/>
          </p:nvSpPr>
          <p:spPr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6" name="Freeform 22"/>
            <p:cNvSpPr>
              <a:spLocks noEditPoints="1"/>
            </p:cNvSpPr>
            <p:nvPr/>
          </p:nvSpPr>
          <p:spPr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7" name="Freeform 23"/>
            <p:cNvSpPr>
              <a:spLocks noEditPoints="1"/>
            </p:cNvSpPr>
            <p:nvPr/>
          </p:nvSpPr>
          <p:spPr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Freeform 24"/>
            <p:cNvSpPr>
              <a:spLocks noEditPoints="1"/>
            </p:cNvSpPr>
            <p:nvPr/>
          </p:nvSpPr>
          <p:spPr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Freeform 25"/>
            <p:cNvSpPr>
              <a:spLocks noEditPoints="1"/>
            </p:cNvSpPr>
            <p:nvPr/>
          </p:nvSpPr>
          <p:spPr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26"/>
            <p:cNvSpPr>
              <a:spLocks noEditPoints="1"/>
            </p:cNvSpPr>
            <p:nvPr/>
          </p:nvSpPr>
          <p:spPr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Freeform 27"/>
            <p:cNvSpPr>
              <a:spLocks noEditPoints="1"/>
            </p:cNvSpPr>
            <p:nvPr/>
          </p:nvSpPr>
          <p:spPr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Freeform 28"/>
            <p:cNvSpPr>
              <a:spLocks noEditPoints="1"/>
            </p:cNvSpPr>
            <p:nvPr/>
          </p:nvSpPr>
          <p:spPr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Rectangle 29"/>
            <p:cNvSpPr/>
            <p:nvPr/>
          </p:nvSpPr>
          <p:spPr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84" name="Rectangle 30"/>
            <p:cNvSpPr/>
            <p:nvPr/>
          </p:nvSpPr>
          <p:spPr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85" name="Freeform 31"/>
            <p:cNvSpPr>
              <a:spLocks noEditPoints="1"/>
            </p:cNvSpPr>
            <p:nvPr/>
          </p:nvSpPr>
          <p:spPr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Freeform 32"/>
            <p:cNvSpPr>
              <a:spLocks noEditPoints="1"/>
            </p:cNvSpPr>
            <p:nvPr/>
          </p:nvSpPr>
          <p:spPr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7" name="Freeform 33"/>
            <p:cNvSpPr>
              <a:spLocks noEditPoints="1"/>
            </p:cNvSpPr>
            <p:nvPr/>
          </p:nvSpPr>
          <p:spPr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Freeform 34"/>
            <p:cNvSpPr>
              <a:spLocks noEditPoints="1"/>
            </p:cNvSpPr>
            <p:nvPr/>
          </p:nvSpPr>
          <p:spPr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" name="Freeform 35"/>
            <p:cNvSpPr>
              <a:spLocks noEditPoints="1"/>
            </p:cNvSpPr>
            <p:nvPr/>
          </p:nvSpPr>
          <p:spPr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0" name="Freeform 36"/>
            <p:cNvSpPr>
              <a:spLocks noEditPoints="1"/>
            </p:cNvSpPr>
            <p:nvPr/>
          </p:nvSpPr>
          <p:spPr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1" name="Freeform 37"/>
            <p:cNvSpPr>
              <a:spLocks noEditPoints="1"/>
            </p:cNvSpPr>
            <p:nvPr/>
          </p:nvSpPr>
          <p:spPr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Freeform 38"/>
            <p:cNvSpPr>
              <a:spLocks noEditPoints="1"/>
            </p:cNvSpPr>
            <p:nvPr/>
          </p:nvSpPr>
          <p:spPr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3" name="Freeform 39"/>
            <p:cNvSpPr>
              <a:spLocks noEditPoints="1"/>
            </p:cNvSpPr>
            <p:nvPr/>
          </p:nvSpPr>
          <p:spPr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4" name="Freeform 40"/>
            <p:cNvSpPr>
              <a:spLocks noEditPoints="1"/>
            </p:cNvSpPr>
            <p:nvPr/>
          </p:nvSpPr>
          <p:spPr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Rectangle 41"/>
            <p:cNvSpPr/>
            <p:nvPr/>
          </p:nvSpPr>
          <p:spPr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96" name="Rectangle 42"/>
            <p:cNvSpPr/>
            <p:nvPr/>
          </p:nvSpPr>
          <p:spPr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97" name="Freeform 43"/>
            <p:cNvSpPr>
              <a:spLocks noEditPoints="1"/>
            </p:cNvSpPr>
            <p:nvPr/>
          </p:nvSpPr>
          <p:spPr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8" name="Freeform 44"/>
            <p:cNvSpPr>
              <a:spLocks noEditPoints="1"/>
            </p:cNvSpPr>
            <p:nvPr/>
          </p:nvSpPr>
          <p:spPr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" name="Freeform 45"/>
            <p:cNvSpPr>
              <a:spLocks noEditPoints="1"/>
            </p:cNvSpPr>
            <p:nvPr/>
          </p:nvSpPr>
          <p:spPr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Freeform 46"/>
            <p:cNvSpPr>
              <a:spLocks noEditPoints="1"/>
            </p:cNvSpPr>
            <p:nvPr/>
          </p:nvSpPr>
          <p:spPr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1" name="Freeform 47"/>
            <p:cNvSpPr>
              <a:spLocks noEditPoints="1"/>
            </p:cNvSpPr>
            <p:nvPr/>
          </p:nvSpPr>
          <p:spPr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2" name="Freeform 48"/>
            <p:cNvSpPr>
              <a:spLocks noEditPoints="1"/>
            </p:cNvSpPr>
            <p:nvPr/>
          </p:nvSpPr>
          <p:spPr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3" name="Freeform 49"/>
            <p:cNvSpPr>
              <a:spLocks noEditPoints="1"/>
            </p:cNvSpPr>
            <p:nvPr/>
          </p:nvSpPr>
          <p:spPr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4" name="Freeform 50"/>
            <p:cNvSpPr>
              <a:spLocks noEditPoints="1"/>
            </p:cNvSpPr>
            <p:nvPr/>
          </p:nvSpPr>
          <p:spPr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5" name="Freeform 51"/>
            <p:cNvSpPr>
              <a:spLocks noEditPoints="1"/>
            </p:cNvSpPr>
            <p:nvPr/>
          </p:nvSpPr>
          <p:spPr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6" name="Freeform 52"/>
            <p:cNvSpPr>
              <a:spLocks noEditPoints="1"/>
            </p:cNvSpPr>
            <p:nvPr/>
          </p:nvSpPr>
          <p:spPr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7" name="Rectangle 53"/>
            <p:cNvSpPr/>
            <p:nvPr/>
          </p:nvSpPr>
          <p:spPr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08" name="Rectangle 54"/>
            <p:cNvSpPr/>
            <p:nvPr/>
          </p:nvSpPr>
          <p:spPr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09" name="Freeform 55"/>
            <p:cNvSpPr>
              <a:spLocks noEditPoints="1"/>
            </p:cNvSpPr>
            <p:nvPr/>
          </p:nvSpPr>
          <p:spPr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0" name="Freeform 56"/>
            <p:cNvSpPr>
              <a:spLocks noEditPoints="1"/>
            </p:cNvSpPr>
            <p:nvPr/>
          </p:nvSpPr>
          <p:spPr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1" name="Freeform 57"/>
            <p:cNvSpPr>
              <a:spLocks noEditPoints="1"/>
            </p:cNvSpPr>
            <p:nvPr/>
          </p:nvSpPr>
          <p:spPr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2" name="Freeform 58"/>
            <p:cNvSpPr>
              <a:spLocks noEditPoints="1"/>
            </p:cNvSpPr>
            <p:nvPr/>
          </p:nvSpPr>
          <p:spPr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3" name="Freeform 59"/>
            <p:cNvSpPr>
              <a:spLocks noEditPoints="1"/>
            </p:cNvSpPr>
            <p:nvPr/>
          </p:nvSpPr>
          <p:spPr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4" name="Freeform 60"/>
            <p:cNvSpPr>
              <a:spLocks noEditPoints="1"/>
            </p:cNvSpPr>
            <p:nvPr/>
          </p:nvSpPr>
          <p:spPr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5" name="Freeform 61"/>
            <p:cNvSpPr>
              <a:spLocks noEditPoints="1"/>
            </p:cNvSpPr>
            <p:nvPr/>
          </p:nvSpPr>
          <p:spPr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6" name="Freeform 62"/>
            <p:cNvSpPr>
              <a:spLocks noEditPoints="1"/>
            </p:cNvSpPr>
            <p:nvPr/>
          </p:nvSpPr>
          <p:spPr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7" name="Freeform 63"/>
            <p:cNvSpPr>
              <a:spLocks noEditPoints="1"/>
            </p:cNvSpPr>
            <p:nvPr/>
          </p:nvSpPr>
          <p:spPr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8" name="Freeform 64"/>
            <p:cNvSpPr>
              <a:spLocks noEditPoints="1"/>
            </p:cNvSpPr>
            <p:nvPr/>
          </p:nvSpPr>
          <p:spPr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" name="Rectangle 65"/>
            <p:cNvSpPr/>
            <p:nvPr/>
          </p:nvSpPr>
          <p:spPr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20" name="Rectangle 66"/>
            <p:cNvSpPr/>
            <p:nvPr/>
          </p:nvSpPr>
          <p:spPr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21" name="Freeform 67"/>
            <p:cNvSpPr>
              <a:spLocks noEditPoints="1"/>
            </p:cNvSpPr>
            <p:nvPr/>
          </p:nvSpPr>
          <p:spPr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2" name="Freeform 68"/>
            <p:cNvSpPr>
              <a:spLocks noEditPoints="1"/>
            </p:cNvSpPr>
            <p:nvPr/>
          </p:nvSpPr>
          <p:spPr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3" name="Freeform 69"/>
            <p:cNvSpPr>
              <a:spLocks noEditPoints="1"/>
            </p:cNvSpPr>
            <p:nvPr/>
          </p:nvSpPr>
          <p:spPr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4" name="Freeform 70"/>
            <p:cNvSpPr>
              <a:spLocks noEditPoints="1"/>
            </p:cNvSpPr>
            <p:nvPr/>
          </p:nvSpPr>
          <p:spPr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5" name="Freeform 71"/>
            <p:cNvSpPr>
              <a:spLocks noEditPoints="1"/>
            </p:cNvSpPr>
            <p:nvPr/>
          </p:nvSpPr>
          <p:spPr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6" name="Freeform 72"/>
            <p:cNvSpPr>
              <a:spLocks noEditPoints="1"/>
            </p:cNvSpPr>
            <p:nvPr/>
          </p:nvSpPr>
          <p:spPr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7" name="Freeform 73"/>
            <p:cNvSpPr>
              <a:spLocks noEditPoints="1"/>
            </p:cNvSpPr>
            <p:nvPr/>
          </p:nvSpPr>
          <p:spPr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8" name="Freeform 74"/>
            <p:cNvSpPr>
              <a:spLocks noEditPoints="1"/>
            </p:cNvSpPr>
            <p:nvPr/>
          </p:nvSpPr>
          <p:spPr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9" name="Freeform 75"/>
            <p:cNvSpPr>
              <a:spLocks noEditPoints="1"/>
            </p:cNvSpPr>
            <p:nvPr/>
          </p:nvSpPr>
          <p:spPr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0" name="Freeform 76"/>
            <p:cNvSpPr>
              <a:spLocks noEditPoints="1"/>
            </p:cNvSpPr>
            <p:nvPr/>
          </p:nvSpPr>
          <p:spPr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1" name="Rectangle 77"/>
            <p:cNvSpPr/>
            <p:nvPr/>
          </p:nvSpPr>
          <p:spPr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32" name="Rectangle 78"/>
            <p:cNvSpPr/>
            <p:nvPr/>
          </p:nvSpPr>
          <p:spPr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33" name="Freeform 79"/>
            <p:cNvSpPr>
              <a:spLocks noEditPoints="1"/>
            </p:cNvSpPr>
            <p:nvPr/>
          </p:nvSpPr>
          <p:spPr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4" name="Freeform 80"/>
            <p:cNvSpPr>
              <a:spLocks noEditPoints="1"/>
            </p:cNvSpPr>
            <p:nvPr/>
          </p:nvSpPr>
          <p:spPr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5" name="Freeform 81"/>
            <p:cNvSpPr>
              <a:spLocks noEditPoints="1"/>
            </p:cNvSpPr>
            <p:nvPr/>
          </p:nvSpPr>
          <p:spPr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6" name="Freeform 82"/>
            <p:cNvSpPr>
              <a:spLocks noEditPoints="1"/>
            </p:cNvSpPr>
            <p:nvPr/>
          </p:nvSpPr>
          <p:spPr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7" name="Freeform 83"/>
            <p:cNvSpPr>
              <a:spLocks noEditPoints="1"/>
            </p:cNvSpPr>
            <p:nvPr/>
          </p:nvSpPr>
          <p:spPr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8" name="Freeform 84"/>
            <p:cNvSpPr>
              <a:spLocks noEditPoints="1"/>
            </p:cNvSpPr>
            <p:nvPr/>
          </p:nvSpPr>
          <p:spPr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9" name="Freeform 85"/>
            <p:cNvSpPr>
              <a:spLocks noEditPoints="1"/>
            </p:cNvSpPr>
            <p:nvPr/>
          </p:nvSpPr>
          <p:spPr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" name="Freeform 86"/>
            <p:cNvSpPr>
              <a:spLocks noEditPoints="1"/>
            </p:cNvSpPr>
            <p:nvPr/>
          </p:nvSpPr>
          <p:spPr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" name="Freeform 87"/>
            <p:cNvSpPr>
              <a:spLocks noEditPoints="1"/>
            </p:cNvSpPr>
            <p:nvPr/>
          </p:nvSpPr>
          <p:spPr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" name="Freeform 88"/>
            <p:cNvSpPr>
              <a:spLocks noEditPoints="1"/>
            </p:cNvSpPr>
            <p:nvPr/>
          </p:nvSpPr>
          <p:spPr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" name="Rectangle 89"/>
            <p:cNvSpPr/>
            <p:nvPr/>
          </p:nvSpPr>
          <p:spPr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44" name="Rectangle 90"/>
            <p:cNvSpPr/>
            <p:nvPr/>
          </p:nvSpPr>
          <p:spPr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45" name="Freeform 91"/>
            <p:cNvSpPr>
              <a:spLocks noEditPoints="1"/>
            </p:cNvSpPr>
            <p:nvPr/>
          </p:nvSpPr>
          <p:spPr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6" name="Freeform 92"/>
            <p:cNvSpPr>
              <a:spLocks noEditPoints="1"/>
            </p:cNvSpPr>
            <p:nvPr/>
          </p:nvSpPr>
          <p:spPr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7" name="Freeform 93"/>
            <p:cNvSpPr>
              <a:spLocks noEditPoints="1"/>
            </p:cNvSpPr>
            <p:nvPr/>
          </p:nvSpPr>
          <p:spPr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8" name="Freeform 94"/>
            <p:cNvSpPr>
              <a:spLocks noEditPoints="1"/>
            </p:cNvSpPr>
            <p:nvPr/>
          </p:nvSpPr>
          <p:spPr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9" name="Freeform 95"/>
            <p:cNvSpPr>
              <a:spLocks noEditPoints="1"/>
            </p:cNvSpPr>
            <p:nvPr/>
          </p:nvSpPr>
          <p:spPr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" name="Freeform 96"/>
            <p:cNvSpPr>
              <a:spLocks noEditPoints="1"/>
            </p:cNvSpPr>
            <p:nvPr/>
          </p:nvSpPr>
          <p:spPr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" name="Freeform 97"/>
            <p:cNvSpPr>
              <a:spLocks noEditPoints="1"/>
            </p:cNvSpPr>
            <p:nvPr/>
          </p:nvSpPr>
          <p:spPr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" name="Freeform 98"/>
            <p:cNvSpPr>
              <a:spLocks noEditPoints="1"/>
            </p:cNvSpPr>
            <p:nvPr/>
          </p:nvSpPr>
          <p:spPr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" name="Freeform 99"/>
            <p:cNvSpPr>
              <a:spLocks noEditPoints="1"/>
            </p:cNvSpPr>
            <p:nvPr/>
          </p:nvSpPr>
          <p:spPr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" name="Freeform 100"/>
            <p:cNvSpPr>
              <a:spLocks noEditPoints="1"/>
            </p:cNvSpPr>
            <p:nvPr/>
          </p:nvSpPr>
          <p:spPr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" name="Rectangle 101"/>
            <p:cNvSpPr/>
            <p:nvPr/>
          </p:nvSpPr>
          <p:spPr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6" name="Rectangle 102"/>
            <p:cNvSpPr/>
            <p:nvPr/>
          </p:nvSpPr>
          <p:spPr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7" name="Freeform 103"/>
            <p:cNvSpPr>
              <a:spLocks noEditPoints="1"/>
            </p:cNvSpPr>
            <p:nvPr/>
          </p:nvSpPr>
          <p:spPr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" name="Freeform 104"/>
            <p:cNvSpPr>
              <a:spLocks noEditPoints="1"/>
            </p:cNvSpPr>
            <p:nvPr/>
          </p:nvSpPr>
          <p:spPr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" name="Freeform 105"/>
            <p:cNvSpPr>
              <a:spLocks noEditPoints="1"/>
            </p:cNvSpPr>
            <p:nvPr/>
          </p:nvSpPr>
          <p:spPr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" name="Freeform 106"/>
            <p:cNvSpPr>
              <a:spLocks noEditPoints="1"/>
            </p:cNvSpPr>
            <p:nvPr/>
          </p:nvSpPr>
          <p:spPr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1" name="Freeform 107"/>
            <p:cNvSpPr>
              <a:spLocks noEditPoints="1"/>
            </p:cNvSpPr>
            <p:nvPr/>
          </p:nvSpPr>
          <p:spPr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2" name="Freeform 108"/>
            <p:cNvSpPr>
              <a:spLocks noEditPoints="1"/>
            </p:cNvSpPr>
            <p:nvPr/>
          </p:nvSpPr>
          <p:spPr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" name="Freeform 109"/>
            <p:cNvSpPr>
              <a:spLocks noEditPoints="1"/>
            </p:cNvSpPr>
            <p:nvPr/>
          </p:nvSpPr>
          <p:spPr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" name="Freeform 110"/>
            <p:cNvSpPr>
              <a:spLocks noEditPoints="1"/>
            </p:cNvSpPr>
            <p:nvPr/>
          </p:nvSpPr>
          <p:spPr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" name="Freeform 111"/>
            <p:cNvSpPr>
              <a:spLocks noEditPoints="1"/>
            </p:cNvSpPr>
            <p:nvPr/>
          </p:nvSpPr>
          <p:spPr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6" name="Freeform 112"/>
            <p:cNvSpPr>
              <a:spLocks noEditPoints="1"/>
            </p:cNvSpPr>
            <p:nvPr/>
          </p:nvSpPr>
          <p:spPr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" name="Rectangle 113"/>
            <p:cNvSpPr/>
            <p:nvPr/>
          </p:nvSpPr>
          <p:spPr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68" name="Rectangle 114"/>
            <p:cNvSpPr/>
            <p:nvPr/>
          </p:nvSpPr>
          <p:spPr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69" name="Freeform 115"/>
            <p:cNvSpPr>
              <a:spLocks noEditPoints="1"/>
            </p:cNvSpPr>
            <p:nvPr/>
          </p:nvSpPr>
          <p:spPr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0" name="Freeform 116"/>
            <p:cNvSpPr>
              <a:spLocks noEditPoints="1"/>
            </p:cNvSpPr>
            <p:nvPr/>
          </p:nvSpPr>
          <p:spPr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1" name="Freeform 117"/>
            <p:cNvSpPr>
              <a:spLocks noEditPoints="1"/>
            </p:cNvSpPr>
            <p:nvPr/>
          </p:nvSpPr>
          <p:spPr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2" name="Freeform 118"/>
            <p:cNvSpPr>
              <a:spLocks noEditPoints="1"/>
            </p:cNvSpPr>
            <p:nvPr/>
          </p:nvSpPr>
          <p:spPr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" name="Freeform 119"/>
            <p:cNvSpPr>
              <a:spLocks noEditPoints="1"/>
            </p:cNvSpPr>
            <p:nvPr/>
          </p:nvSpPr>
          <p:spPr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" name="Freeform 120"/>
            <p:cNvSpPr>
              <a:spLocks noEditPoints="1"/>
            </p:cNvSpPr>
            <p:nvPr/>
          </p:nvSpPr>
          <p:spPr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" name="Freeform 121"/>
            <p:cNvSpPr>
              <a:spLocks noEditPoints="1"/>
            </p:cNvSpPr>
            <p:nvPr/>
          </p:nvSpPr>
          <p:spPr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6" name="Freeform 122"/>
            <p:cNvSpPr>
              <a:spLocks noEditPoints="1"/>
            </p:cNvSpPr>
            <p:nvPr/>
          </p:nvSpPr>
          <p:spPr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7" name="Freeform 123"/>
            <p:cNvSpPr>
              <a:spLocks noEditPoints="1"/>
            </p:cNvSpPr>
            <p:nvPr/>
          </p:nvSpPr>
          <p:spPr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8" name="Freeform 124"/>
            <p:cNvSpPr>
              <a:spLocks noEditPoints="1"/>
            </p:cNvSpPr>
            <p:nvPr/>
          </p:nvSpPr>
          <p:spPr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9" name="Rectangle 125"/>
            <p:cNvSpPr/>
            <p:nvPr/>
          </p:nvSpPr>
          <p:spPr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80" name="Rectangle 126"/>
            <p:cNvSpPr/>
            <p:nvPr/>
          </p:nvSpPr>
          <p:spPr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81" name="Freeform 127"/>
            <p:cNvSpPr>
              <a:spLocks noEditPoints="1"/>
            </p:cNvSpPr>
            <p:nvPr/>
          </p:nvSpPr>
          <p:spPr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" name="Freeform 128"/>
            <p:cNvSpPr>
              <a:spLocks noEditPoints="1"/>
            </p:cNvSpPr>
            <p:nvPr/>
          </p:nvSpPr>
          <p:spPr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3" name="Freeform 129"/>
            <p:cNvSpPr>
              <a:spLocks noEditPoints="1"/>
            </p:cNvSpPr>
            <p:nvPr/>
          </p:nvSpPr>
          <p:spPr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4" name="Freeform 130"/>
            <p:cNvSpPr>
              <a:spLocks noEditPoints="1"/>
            </p:cNvSpPr>
            <p:nvPr/>
          </p:nvSpPr>
          <p:spPr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5" name="Freeform 131"/>
            <p:cNvSpPr>
              <a:spLocks noEditPoints="1"/>
            </p:cNvSpPr>
            <p:nvPr/>
          </p:nvSpPr>
          <p:spPr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6" name="Freeform 132"/>
            <p:cNvSpPr>
              <a:spLocks noEditPoints="1"/>
            </p:cNvSpPr>
            <p:nvPr/>
          </p:nvSpPr>
          <p:spPr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7" name="Freeform 133"/>
            <p:cNvSpPr>
              <a:spLocks noEditPoints="1"/>
            </p:cNvSpPr>
            <p:nvPr/>
          </p:nvSpPr>
          <p:spPr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8" name="Freeform 134"/>
            <p:cNvSpPr>
              <a:spLocks noEditPoints="1"/>
            </p:cNvSpPr>
            <p:nvPr/>
          </p:nvSpPr>
          <p:spPr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9" name="Freeform 135"/>
            <p:cNvSpPr>
              <a:spLocks noEditPoints="1"/>
            </p:cNvSpPr>
            <p:nvPr/>
          </p:nvSpPr>
          <p:spPr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0" name="Freeform 136"/>
            <p:cNvSpPr>
              <a:spLocks noEditPoints="1"/>
            </p:cNvSpPr>
            <p:nvPr/>
          </p:nvSpPr>
          <p:spPr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" name="Rectangle 137"/>
            <p:cNvSpPr/>
            <p:nvPr/>
          </p:nvSpPr>
          <p:spPr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92" name="Rectangle 138"/>
            <p:cNvSpPr/>
            <p:nvPr/>
          </p:nvSpPr>
          <p:spPr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93" name="Freeform 139"/>
            <p:cNvSpPr>
              <a:spLocks noEditPoints="1"/>
            </p:cNvSpPr>
            <p:nvPr/>
          </p:nvSpPr>
          <p:spPr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" name="Freeform 140"/>
            <p:cNvSpPr>
              <a:spLocks noEditPoints="1"/>
            </p:cNvSpPr>
            <p:nvPr/>
          </p:nvSpPr>
          <p:spPr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" name="Freeform 141"/>
            <p:cNvSpPr>
              <a:spLocks noEditPoints="1"/>
            </p:cNvSpPr>
            <p:nvPr/>
          </p:nvSpPr>
          <p:spPr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" name="Freeform 142"/>
            <p:cNvSpPr>
              <a:spLocks noEditPoints="1"/>
            </p:cNvSpPr>
            <p:nvPr/>
          </p:nvSpPr>
          <p:spPr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7" name="Freeform 143"/>
            <p:cNvSpPr>
              <a:spLocks noEditPoints="1"/>
            </p:cNvSpPr>
            <p:nvPr/>
          </p:nvSpPr>
          <p:spPr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" name="Freeform 144"/>
            <p:cNvSpPr>
              <a:spLocks noEditPoints="1"/>
            </p:cNvSpPr>
            <p:nvPr/>
          </p:nvSpPr>
          <p:spPr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" name="Freeform 145"/>
            <p:cNvSpPr>
              <a:spLocks noEditPoints="1"/>
            </p:cNvSpPr>
            <p:nvPr/>
          </p:nvSpPr>
          <p:spPr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" name="Freeform 146"/>
            <p:cNvSpPr>
              <a:spLocks noEditPoints="1"/>
            </p:cNvSpPr>
            <p:nvPr/>
          </p:nvSpPr>
          <p:spPr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" name="Freeform 147"/>
            <p:cNvSpPr>
              <a:spLocks noEditPoints="1"/>
            </p:cNvSpPr>
            <p:nvPr/>
          </p:nvSpPr>
          <p:spPr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" name="Freeform 148"/>
            <p:cNvSpPr>
              <a:spLocks noEditPoints="1"/>
            </p:cNvSpPr>
            <p:nvPr/>
          </p:nvSpPr>
          <p:spPr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" name="Rectangle 149"/>
            <p:cNvSpPr/>
            <p:nvPr/>
          </p:nvSpPr>
          <p:spPr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4" name="Rectangle 150"/>
            <p:cNvSpPr/>
            <p:nvPr/>
          </p:nvSpPr>
          <p:spPr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5" name="Freeform 151"/>
            <p:cNvSpPr>
              <a:spLocks noEditPoints="1"/>
            </p:cNvSpPr>
            <p:nvPr/>
          </p:nvSpPr>
          <p:spPr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6" name="Freeform 152"/>
            <p:cNvSpPr>
              <a:spLocks noEditPoints="1"/>
            </p:cNvSpPr>
            <p:nvPr/>
          </p:nvSpPr>
          <p:spPr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7" name="Freeform 153"/>
            <p:cNvSpPr>
              <a:spLocks noEditPoints="1"/>
            </p:cNvSpPr>
            <p:nvPr/>
          </p:nvSpPr>
          <p:spPr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8" name="Freeform 154"/>
            <p:cNvSpPr>
              <a:spLocks noEditPoints="1"/>
            </p:cNvSpPr>
            <p:nvPr/>
          </p:nvSpPr>
          <p:spPr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9" name="Freeform 155"/>
            <p:cNvSpPr>
              <a:spLocks noEditPoints="1"/>
            </p:cNvSpPr>
            <p:nvPr/>
          </p:nvSpPr>
          <p:spPr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0" name="Freeform 156"/>
            <p:cNvSpPr>
              <a:spLocks noEditPoints="1"/>
            </p:cNvSpPr>
            <p:nvPr/>
          </p:nvSpPr>
          <p:spPr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1" name="Freeform 157"/>
            <p:cNvSpPr>
              <a:spLocks noEditPoints="1"/>
            </p:cNvSpPr>
            <p:nvPr/>
          </p:nvSpPr>
          <p:spPr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" name="Freeform 158"/>
            <p:cNvSpPr>
              <a:spLocks noEditPoints="1"/>
            </p:cNvSpPr>
            <p:nvPr/>
          </p:nvSpPr>
          <p:spPr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3" name="Freeform 159"/>
            <p:cNvSpPr>
              <a:spLocks noEditPoints="1"/>
            </p:cNvSpPr>
            <p:nvPr/>
          </p:nvSpPr>
          <p:spPr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4" name="Freeform 160"/>
            <p:cNvSpPr>
              <a:spLocks noEditPoints="1"/>
            </p:cNvSpPr>
            <p:nvPr/>
          </p:nvSpPr>
          <p:spPr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5" name="Rectangle 161"/>
            <p:cNvSpPr/>
            <p:nvPr/>
          </p:nvSpPr>
          <p:spPr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16" name="Freeform 162"/>
            <p:cNvSpPr/>
            <p:nvPr/>
          </p:nvSpPr>
          <p:spPr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625"/>
                </a:cxn>
                <a:cxn ang="0">
                  <a:pos x="0" y="625"/>
                </a:cxn>
              </a:cxnLst>
              <a:rect l="0" t="0" r="0" b="0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3" name="Group 168"/>
          <p:cNvGrpSpPr/>
          <p:nvPr/>
        </p:nvGrpSpPr>
        <p:grpSpPr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2059" name="Freeform 169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Freeform 170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Freeform 171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Freeform 172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Freeform 173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Freeform 174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Freeform 175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6" name="Freeform 176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" name="Freeform 177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Freeform 178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" name="Freeform 179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Freeform 180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Freeform 181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02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3703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428" name="Rectangle 16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8400"/>
            <a:ext cx="2289175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" name="Rectangle 16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" name="Rectangle 16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289175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1132" name="Rectangle 3"/>
            <p:cNvSpPr/>
            <p:nvPr/>
          </p:nvSpPr>
          <p:spPr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" name="Rectangle 14"/>
            <p:cNvSpPr/>
            <p:nvPr/>
          </p:nvSpPr>
          <p:spPr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44" name="Rectangle 15"/>
            <p:cNvSpPr/>
            <p:nvPr/>
          </p:nvSpPr>
          <p:spPr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5" name="Rectangle 26"/>
            <p:cNvSpPr/>
            <p:nvPr/>
          </p:nvSpPr>
          <p:spPr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56" name="Rectangle 27"/>
            <p:cNvSpPr/>
            <p:nvPr/>
          </p:nvSpPr>
          <p:spPr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" name="Rectangle 38"/>
            <p:cNvSpPr/>
            <p:nvPr/>
          </p:nvSpPr>
          <p:spPr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68" name="Rectangle 39"/>
            <p:cNvSpPr/>
            <p:nvPr/>
          </p:nvSpPr>
          <p:spPr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" name="Rectangle 50"/>
            <p:cNvSpPr/>
            <p:nvPr/>
          </p:nvSpPr>
          <p:spPr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0" name="Rectangle 51"/>
            <p:cNvSpPr/>
            <p:nvPr/>
          </p:nvSpPr>
          <p:spPr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" name="Rectangle 62"/>
            <p:cNvSpPr/>
            <p:nvPr/>
          </p:nvSpPr>
          <p:spPr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92" name="Rectangle 63"/>
            <p:cNvSpPr/>
            <p:nvPr/>
          </p:nvSpPr>
          <p:spPr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" name="Rectangle 74"/>
            <p:cNvSpPr/>
            <p:nvPr/>
          </p:nvSpPr>
          <p:spPr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4" name="Rectangle 75"/>
            <p:cNvSpPr/>
            <p:nvPr/>
          </p:nvSpPr>
          <p:spPr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" name="Rectangle 86"/>
            <p:cNvSpPr/>
            <p:nvPr/>
          </p:nvSpPr>
          <p:spPr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16" name="Rectangle 87"/>
            <p:cNvSpPr/>
            <p:nvPr/>
          </p:nvSpPr>
          <p:spPr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" name="Rectangle 98"/>
            <p:cNvSpPr/>
            <p:nvPr/>
          </p:nvSpPr>
          <p:spPr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28" name="Rectangle 99"/>
            <p:cNvSpPr/>
            <p:nvPr/>
          </p:nvSpPr>
          <p:spPr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" name="Rectangle 110"/>
            <p:cNvSpPr/>
            <p:nvPr/>
          </p:nvSpPr>
          <p:spPr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40" name="Rectangle 111"/>
            <p:cNvSpPr/>
            <p:nvPr/>
          </p:nvSpPr>
          <p:spPr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1" name="Rectangle 122"/>
            <p:cNvSpPr/>
            <p:nvPr/>
          </p:nvSpPr>
          <p:spPr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52" name="Rectangle 123"/>
            <p:cNvSpPr/>
            <p:nvPr/>
          </p:nvSpPr>
          <p:spPr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3" name="Rectangle 134"/>
            <p:cNvSpPr/>
            <p:nvPr/>
          </p:nvSpPr>
          <p:spPr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64" name="Rectangle 135"/>
            <p:cNvSpPr/>
            <p:nvPr/>
          </p:nvSpPr>
          <p:spPr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" name="Freeform 145"/>
            <p:cNvSpPr>
              <a:spLocks noEditPoints="1"/>
            </p:cNvSpPr>
            <p:nvPr/>
          </p:nvSpPr>
          <p:spPr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5" name="Rectangle 146"/>
            <p:cNvSpPr/>
            <p:nvPr/>
          </p:nvSpPr>
          <p:spPr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76" name="Freeform 147"/>
            <p:cNvSpPr/>
            <p:nvPr/>
          </p:nvSpPr>
          <p:spPr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625"/>
                </a:cxn>
                <a:cxn ang="0">
                  <a:pos x="0" y="625"/>
                </a:cxn>
              </a:cxnLst>
              <a:rect l="0" t="0" r="0" b="0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" name="Group 148"/>
          <p:cNvGrpSpPr/>
          <p:nvPr/>
        </p:nvGrpSpPr>
        <p:grpSpPr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1119" name="Freeform 149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1" name="Freeform 151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" name="Freeform 152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3" name="Freeform 153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4" name="Freeform 154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5" name="Freeform 155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" name="Freeform 156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" name="Freeform 157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" name="Freeform 158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" name="Freeform 159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" name="Freeform 160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" name="Freeform 161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" name="Group 162"/>
          <p:cNvGrpSpPr/>
          <p:nvPr/>
        </p:nvGrpSpPr>
        <p:grpSpPr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1106" name="Freeform 163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" name="Freeform 165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9" name="Freeform 166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0" name="Freeform 167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1" name="Freeform 168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2" name="Freeform 169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3" name="Freeform 170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4" name="Freeform 171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" name="Freeform 172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" name="Freeform 173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" name="Freeform 174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8" name="Freeform 175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9" name="Group 176"/>
          <p:cNvGrpSpPr/>
          <p:nvPr/>
        </p:nvGrpSpPr>
        <p:grpSpPr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1093" name="Freeform 177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" name="Freeform 179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" name="Freeform 180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" name="Freeform 181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" name="Freeform 182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" name="Freeform 183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" name="Freeform 184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" name="Freeform 185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" name="Freeform 186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" name="Freeform 187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" name="Freeform 188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" name="Freeform 189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0" name="Group 190"/>
          <p:cNvGrpSpPr/>
          <p:nvPr/>
        </p:nvGrpSpPr>
        <p:grpSpPr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1080" name="Freeform 191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" name="Freeform 193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" name="Freeform 194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" name="Freeform 195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Freeform 196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" name="Freeform 197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" name="Freeform 198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" name="Freeform 199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" name="Freeform 200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Freeform 201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" name="Freeform 202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" name="Freeform 203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1" name="Group 204"/>
          <p:cNvGrpSpPr/>
          <p:nvPr/>
        </p:nvGrpSpPr>
        <p:grpSpPr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1067" name="Freeform 205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" name="Freeform 207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Freeform 208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" name="Freeform 209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" name="Freeform 210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Freeform 211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Freeform 212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" name="Freeform 213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" name="Freeform 214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" name="Freeform 215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" name="Freeform 216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" name="Freeform 217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" name="Group 218"/>
          <p:cNvGrpSpPr/>
          <p:nvPr/>
        </p:nvGrpSpPr>
        <p:grpSpPr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1054" name="Freeform 219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221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222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223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224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225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226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Freeform 227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Freeform 228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Freeform 229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" name="Freeform 230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Freeform 231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3" name="Group 232"/>
          <p:cNvGrpSpPr/>
          <p:nvPr/>
        </p:nvGrpSpPr>
        <p:grpSpPr>
          <a:xfrm>
            <a:off x="6934200" y="-7937"/>
            <a:ext cx="2317750" cy="2063750"/>
            <a:chOff x="4080" y="-5"/>
            <a:chExt cx="1748" cy="1556"/>
          </a:xfrm>
        </p:grpSpPr>
        <p:sp>
          <p:nvSpPr>
            <p:cNvPr id="1039" name="Freeform 233"/>
            <p:cNvSpPr/>
            <p:nvPr userDrawn="1"/>
          </p:nvSpPr>
          <p:spPr>
            <a:xfrm>
              <a:off x="4161" y="-5"/>
              <a:ext cx="1586" cy="1443"/>
            </a:xfrm>
            <a:custGeom>
              <a:avLst/>
              <a:gdLst/>
              <a:ahLst/>
              <a:cxnLst>
                <a:cxn ang="0">
                  <a:pos x="1644" y="296"/>
                </a:cxn>
                <a:cxn ang="0">
                  <a:pos x="784" y="5040"/>
                </a:cxn>
                <a:cxn ang="0">
                  <a:pos x="1789" y="27928"/>
                </a:cxn>
                <a:cxn ang="0">
                  <a:pos x="3849" y="32481"/>
                </a:cxn>
                <a:cxn ang="0">
                  <a:pos x="11247" y="34243"/>
                </a:cxn>
                <a:cxn ang="0">
                  <a:pos x="14538" y="35169"/>
                </a:cxn>
                <a:cxn ang="0">
                  <a:pos x="37007" y="33752"/>
                </a:cxn>
                <a:cxn ang="0">
                  <a:pos x="37945" y="11869"/>
                </a:cxn>
                <a:cxn ang="0">
                  <a:pos x="26274" y="1129"/>
                </a:cxn>
                <a:cxn ang="0">
                  <a:pos x="17719" y="2056"/>
                </a:cxn>
                <a:cxn ang="0">
                  <a:pos x="14091" y="784"/>
                </a:cxn>
                <a:cxn ang="0">
                  <a:pos x="10759" y="142"/>
                </a:cxn>
                <a:cxn ang="0">
                  <a:pos x="1644" y="296"/>
                </a:cxn>
              </a:cxnLst>
              <a:rect l="0" t="0" r="0" b="0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0" name="Group 234"/>
            <p:cNvGrpSpPr/>
            <p:nvPr userDrawn="1"/>
          </p:nvGrpSpPr>
          <p:grpSpPr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/>
              <p:cNvSpPr/>
              <p:nvPr/>
            </p:nvSpPr>
            <p:spPr>
              <a:xfrm>
                <a:off x="3060" y="18"/>
                <a:ext cx="490" cy="187"/>
              </a:xfrm>
              <a:custGeom>
                <a:avLst/>
                <a:gdLst/>
                <a:ahLst/>
                <a:cxnLst>
                  <a:cxn ang="0">
                    <a:pos x="46292" y="16269"/>
                  </a:cxn>
                  <a:cxn ang="0">
                    <a:pos x="59305" y="13029"/>
                  </a:cxn>
                  <a:cxn ang="0">
                    <a:pos x="59942" y="11114"/>
                  </a:cxn>
                  <a:cxn ang="0">
                    <a:pos x="57365" y="0"/>
                  </a:cxn>
                  <a:cxn ang="0">
                    <a:pos x="16231" y="0"/>
                  </a:cxn>
                  <a:cxn ang="0">
                    <a:pos x="6582" y="14328"/>
                  </a:cxn>
                  <a:cxn ang="0">
                    <a:pos x="46292" y="16269"/>
                  </a:cxn>
                </a:cxnLst>
                <a:rect l="0" t="0" r="0" b="0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>
              <a:xfrm>
                <a:off x="2918" y="18"/>
                <a:ext cx="2958" cy="2699"/>
              </a:xfrm>
              <a:custGeom>
                <a:avLst/>
                <a:gdLst/>
                <a:ahLst/>
                <a:cxnLst>
                  <a:cxn ang="0">
                    <a:pos x="329410" y="637"/>
                  </a:cxn>
                  <a:cxn ang="0">
                    <a:pos x="102650" y="0"/>
                  </a:cxn>
                  <a:cxn ang="0">
                    <a:pos x="147116" y="13692"/>
                  </a:cxn>
                  <a:cxn ang="0">
                    <a:pos x="113774" y="25443"/>
                  </a:cxn>
                  <a:cxn ang="0">
                    <a:pos x="135355" y="46343"/>
                  </a:cxn>
                  <a:cxn ang="0">
                    <a:pos x="48349" y="39110"/>
                  </a:cxn>
                  <a:cxn ang="0">
                    <a:pos x="16924" y="41051"/>
                  </a:cxn>
                  <a:cxn ang="0">
                    <a:pos x="130061" y="317769"/>
                  </a:cxn>
                  <a:cxn ang="0">
                    <a:pos x="94115" y="222607"/>
                  </a:cxn>
                  <a:cxn ang="0">
                    <a:pos x="68646" y="245321"/>
                  </a:cxn>
                  <a:cxn ang="0">
                    <a:pos x="61410" y="283921"/>
                  </a:cxn>
                  <a:cxn ang="0">
                    <a:pos x="81049" y="172898"/>
                  </a:cxn>
                  <a:cxn ang="0">
                    <a:pos x="100071" y="148753"/>
                  </a:cxn>
                  <a:cxn ang="0">
                    <a:pos x="136660" y="154682"/>
                  </a:cxn>
                  <a:cxn ang="0">
                    <a:pos x="122952" y="199746"/>
                  </a:cxn>
                  <a:cxn ang="0">
                    <a:pos x="125535" y="257709"/>
                  </a:cxn>
                  <a:cxn ang="0">
                    <a:pos x="336646" y="315187"/>
                  </a:cxn>
                  <a:cxn ang="0">
                    <a:pos x="296837" y="278629"/>
                  </a:cxn>
                  <a:cxn ang="0">
                    <a:pos x="277814" y="225190"/>
                  </a:cxn>
                  <a:cxn ang="0">
                    <a:pos x="258817" y="176244"/>
                  </a:cxn>
                  <a:cxn ang="0">
                    <a:pos x="300695" y="167070"/>
                  </a:cxn>
                  <a:cxn ang="0">
                    <a:pos x="266053" y="145508"/>
                  </a:cxn>
                  <a:cxn ang="0">
                    <a:pos x="286992" y="147449"/>
                  </a:cxn>
                  <a:cxn ang="0">
                    <a:pos x="286355" y="136340"/>
                  </a:cxn>
                  <a:cxn ang="0">
                    <a:pos x="245752" y="137644"/>
                  </a:cxn>
                  <a:cxn ang="0">
                    <a:pos x="233353" y="223886"/>
                  </a:cxn>
                  <a:cxn ang="0">
                    <a:pos x="226886" y="150032"/>
                  </a:cxn>
                  <a:cxn ang="0">
                    <a:pos x="216399" y="118791"/>
                  </a:cxn>
                  <a:cxn ang="0">
                    <a:pos x="226886" y="88698"/>
                  </a:cxn>
                  <a:cxn ang="0">
                    <a:pos x="221592" y="64554"/>
                  </a:cxn>
                  <a:cxn ang="0">
                    <a:pos x="216399" y="40414"/>
                  </a:cxn>
                  <a:cxn ang="0">
                    <a:pos x="241226" y="67263"/>
                  </a:cxn>
                  <a:cxn ang="0">
                    <a:pos x="271216" y="30730"/>
                  </a:cxn>
                  <a:cxn ang="0">
                    <a:pos x="267358" y="61976"/>
                  </a:cxn>
                  <a:cxn ang="0">
                    <a:pos x="262165" y="84837"/>
                  </a:cxn>
                  <a:cxn ang="0">
                    <a:pos x="262165" y="118149"/>
                  </a:cxn>
                  <a:cxn ang="0">
                    <a:pos x="364694" y="118149"/>
                  </a:cxn>
                  <a:cxn ang="0">
                    <a:pos x="362110" y="49583"/>
                  </a:cxn>
                  <a:cxn ang="0">
                    <a:pos x="162761" y="45064"/>
                  </a:cxn>
                  <a:cxn ang="0">
                    <a:pos x="191603" y="60697"/>
                  </a:cxn>
                  <a:cxn ang="0">
                    <a:pos x="111833" y="127323"/>
                  </a:cxn>
                  <a:cxn ang="0">
                    <a:pos x="45128" y="63917"/>
                  </a:cxn>
                  <a:cxn ang="0">
                    <a:pos x="124873" y="69204"/>
                  </a:cxn>
                  <a:cxn ang="0">
                    <a:pos x="143764" y="68567"/>
                  </a:cxn>
                  <a:cxn ang="0">
                    <a:pos x="197407" y="79014"/>
                  </a:cxn>
                  <a:cxn ang="0">
                    <a:pos x="180478" y="167070"/>
                  </a:cxn>
                  <a:cxn ang="0">
                    <a:pos x="169997" y="89360"/>
                  </a:cxn>
                  <a:cxn ang="0">
                    <a:pos x="111833" y="127323"/>
                  </a:cxn>
                  <a:cxn ang="0">
                    <a:pos x="145837" y="146812"/>
                  </a:cxn>
                  <a:cxn ang="0">
                    <a:pos x="161456" y="103153"/>
                  </a:cxn>
                  <a:cxn ang="0">
                    <a:pos x="213052" y="190573"/>
                  </a:cxn>
                  <a:cxn ang="0">
                    <a:pos x="140518" y="209425"/>
                  </a:cxn>
                  <a:cxn ang="0">
                    <a:pos x="201933" y="180762"/>
                  </a:cxn>
                  <a:cxn ang="0">
                    <a:pos x="207889" y="86752"/>
                  </a:cxn>
                  <a:cxn ang="0">
                    <a:pos x="204643" y="139049"/>
                  </a:cxn>
                  <a:cxn ang="0">
                    <a:pos x="195461" y="94010"/>
                  </a:cxn>
                  <a:cxn ang="0">
                    <a:pos x="331478" y="116845"/>
                  </a:cxn>
                  <a:cxn ang="0">
                    <a:pos x="301337" y="105736"/>
                  </a:cxn>
                </a:cxnLst>
                <a:rect l="0" t="0" r="0" b="0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237"/>
              <p:cNvSpPr/>
              <p:nvPr/>
            </p:nvSpPr>
            <p:spPr>
              <a:xfrm>
                <a:off x="3621" y="1287"/>
                <a:ext cx="238" cy="283"/>
              </a:xfrm>
              <a:custGeom>
                <a:avLst/>
                <a:gdLst/>
                <a:ahLst/>
                <a:cxnLst>
                  <a:cxn ang="0">
                    <a:pos x="26362" y="9809"/>
                  </a:cxn>
                  <a:cxn ang="0">
                    <a:pos x="17794" y="36522"/>
                  </a:cxn>
                  <a:cxn ang="0">
                    <a:pos x="26362" y="9809"/>
                  </a:cxn>
                </a:cxnLst>
                <a:rect l="0" t="0" r="0" b="0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Freeform 238"/>
              <p:cNvSpPr/>
              <p:nvPr/>
            </p:nvSpPr>
            <p:spPr>
              <a:xfrm>
                <a:off x="3403" y="1403"/>
                <a:ext cx="208" cy="379"/>
              </a:xfrm>
              <a:custGeom>
                <a:avLst/>
                <a:gdLst/>
                <a:ahLst/>
                <a:cxnLst>
                  <a:cxn ang="0">
                    <a:pos x="12536" y="17545"/>
                  </a:cxn>
                  <a:cxn ang="0">
                    <a:pos x="7955" y="45045"/>
                  </a:cxn>
                  <a:cxn ang="0">
                    <a:pos x="26507" y="29289"/>
                  </a:cxn>
                  <a:cxn ang="0">
                    <a:pos x="24554" y="15605"/>
                  </a:cxn>
                  <a:cxn ang="0">
                    <a:pos x="12536" y="17545"/>
                  </a:cxn>
                </a:cxnLst>
                <a:rect l="0" t="0" r="0" b="0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39"/>
              <p:cNvSpPr/>
              <p:nvPr/>
            </p:nvSpPr>
            <p:spPr>
              <a:xfrm>
                <a:off x="3272" y="645"/>
                <a:ext cx="683" cy="318"/>
              </a:xfrm>
              <a:custGeom>
                <a:avLst/>
                <a:gdLst/>
                <a:ahLst/>
                <a:cxnLst>
                  <a:cxn ang="0">
                    <a:pos x="73435" y="2574"/>
                  </a:cxn>
                  <a:cxn ang="0">
                    <a:pos x="15663" y="2574"/>
                  </a:cxn>
                  <a:cxn ang="0">
                    <a:pos x="1305" y="16203"/>
                  </a:cxn>
                  <a:cxn ang="0">
                    <a:pos x="39366" y="37680"/>
                  </a:cxn>
                  <a:cxn ang="0">
                    <a:pos x="62942" y="35111"/>
                  </a:cxn>
                  <a:cxn ang="0">
                    <a:pos x="74073" y="34470"/>
                  </a:cxn>
                  <a:cxn ang="0">
                    <a:pos x="73435" y="2574"/>
                  </a:cxn>
                </a:cxnLst>
                <a:rect l="0" t="0" r="0" b="0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40"/>
              <p:cNvSpPr/>
              <p:nvPr/>
            </p:nvSpPr>
            <p:spPr>
              <a:xfrm>
                <a:off x="4046" y="1545"/>
                <a:ext cx="490" cy="515"/>
              </a:xfrm>
              <a:custGeom>
                <a:avLst/>
                <a:gdLst/>
                <a:ahLst/>
                <a:cxnLst>
                  <a:cxn ang="0">
                    <a:pos x="43559" y="3211"/>
                  </a:cxn>
                  <a:cxn ang="0">
                    <a:pos x="20236" y="3211"/>
                  </a:cxn>
                  <a:cxn ang="0">
                    <a:pos x="7860" y="37065"/>
                  </a:cxn>
                  <a:cxn ang="0">
                    <a:pos x="51445" y="40276"/>
                  </a:cxn>
                  <a:cxn ang="0">
                    <a:pos x="43559" y="3211"/>
                  </a:cxn>
                </a:cxnLst>
                <a:rect l="0" t="0" r="0" b="0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241"/>
              <p:cNvSpPr/>
              <p:nvPr/>
            </p:nvSpPr>
            <p:spPr>
              <a:xfrm>
                <a:off x="5173" y="1024"/>
                <a:ext cx="501" cy="96"/>
              </a:xfrm>
              <a:custGeom>
                <a:avLst/>
                <a:gdLst/>
                <a:ahLst/>
                <a:cxnLst>
                  <a:cxn ang="0">
                    <a:pos x="9858" y="0"/>
                  </a:cxn>
                  <a:cxn ang="0">
                    <a:pos x="26173" y="9802"/>
                  </a:cxn>
                  <a:cxn ang="0">
                    <a:pos x="9858" y="0"/>
                  </a:cxn>
                </a:cxnLst>
                <a:rect l="0" t="0" r="0" b="0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242"/>
              <p:cNvSpPr/>
              <p:nvPr/>
            </p:nvSpPr>
            <p:spPr>
              <a:xfrm>
                <a:off x="5340" y="1004"/>
                <a:ext cx="385" cy="237"/>
              </a:xfrm>
              <a:custGeom>
                <a:avLst/>
                <a:gdLst/>
                <a:ahLst/>
                <a:cxnLst>
                  <a:cxn ang="0">
                    <a:pos x="13779" y="23977"/>
                  </a:cxn>
                  <a:cxn ang="0">
                    <a:pos x="46139" y="11033"/>
                  </a:cxn>
                  <a:cxn ang="0">
                    <a:pos x="31590" y="1931"/>
                  </a:cxn>
                  <a:cxn ang="0">
                    <a:pos x="12472" y="20649"/>
                  </a:cxn>
                  <a:cxn ang="0">
                    <a:pos x="13779" y="23977"/>
                  </a:cxn>
                </a:cxnLst>
                <a:rect l="0" t="0" r="0" b="0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43"/>
              <p:cNvSpPr/>
              <p:nvPr/>
            </p:nvSpPr>
            <p:spPr>
              <a:xfrm>
                <a:off x="5325" y="1201"/>
                <a:ext cx="415" cy="187"/>
              </a:xfrm>
              <a:custGeom>
                <a:avLst/>
                <a:gdLst/>
                <a:ahLst/>
                <a:cxnLst>
                  <a:cxn ang="0">
                    <a:pos x="47178" y="3882"/>
                  </a:cxn>
                  <a:cxn ang="0">
                    <a:pos x="15674" y="11114"/>
                  </a:cxn>
                  <a:cxn ang="0">
                    <a:pos x="11144" y="16911"/>
                  </a:cxn>
                  <a:cxn ang="0">
                    <a:pos x="49896" y="14970"/>
                  </a:cxn>
                  <a:cxn ang="0">
                    <a:pos x="53788" y="13029"/>
                  </a:cxn>
                  <a:cxn ang="0">
                    <a:pos x="53788" y="0"/>
                  </a:cxn>
                  <a:cxn ang="0">
                    <a:pos x="47178" y="3882"/>
                  </a:cxn>
                </a:cxnLst>
                <a:rect l="0" t="0" r="0" b="0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44"/>
              <p:cNvSpPr/>
              <p:nvPr/>
            </p:nvSpPr>
            <p:spPr>
              <a:xfrm>
                <a:off x="5001" y="1378"/>
                <a:ext cx="698" cy="167"/>
              </a:xfrm>
              <a:custGeom>
                <a:avLst/>
                <a:gdLst/>
                <a:ahLst/>
                <a:cxnLst>
                  <a:cxn ang="0">
                    <a:pos x="13712" y="643"/>
                  </a:cxn>
                  <a:cxn ang="0">
                    <a:pos x="5169" y="9195"/>
                  </a:cxn>
                  <a:cxn ang="0">
                    <a:pos x="37272" y="14392"/>
                  </a:cxn>
                  <a:cxn ang="0">
                    <a:pos x="76598" y="15035"/>
                  </a:cxn>
                  <a:cxn ang="0">
                    <a:pos x="74651" y="5172"/>
                  </a:cxn>
                  <a:cxn ang="0">
                    <a:pos x="53700" y="1948"/>
                  </a:cxn>
                  <a:cxn ang="0">
                    <a:pos x="13712" y="643"/>
                  </a:cxn>
                </a:cxnLst>
                <a:rect l="0" t="0" r="0" b="0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Freeform 245"/>
              <p:cNvSpPr/>
              <p:nvPr/>
            </p:nvSpPr>
            <p:spPr>
              <a:xfrm>
                <a:off x="5077" y="1540"/>
                <a:ext cx="567" cy="146"/>
              </a:xfrm>
              <a:custGeom>
                <a:avLst/>
                <a:gdLst/>
                <a:ahLst/>
                <a:cxnLst>
                  <a:cxn ang="0">
                    <a:pos x="64355" y="12244"/>
                  </a:cxn>
                  <a:cxn ang="0">
                    <a:pos x="67610" y="2558"/>
                  </a:cxn>
                  <a:cxn ang="0">
                    <a:pos x="48646" y="6389"/>
                  </a:cxn>
                  <a:cxn ang="0">
                    <a:pos x="23606" y="3826"/>
                  </a:cxn>
                  <a:cxn ang="0">
                    <a:pos x="1306" y="2558"/>
                  </a:cxn>
                  <a:cxn ang="0">
                    <a:pos x="64355" y="12244"/>
                  </a:cxn>
                </a:cxnLst>
                <a:rect l="0" t="0" r="0" b="0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Freeform 246"/>
              <p:cNvSpPr/>
              <p:nvPr/>
            </p:nvSpPr>
            <p:spPr>
              <a:xfrm>
                <a:off x="5042" y="1656"/>
                <a:ext cx="581" cy="480"/>
              </a:xfrm>
              <a:custGeom>
                <a:avLst/>
                <a:gdLst/>
                <a:ahLst/>
                <a:cxnLst>
                  <a:cxn ang="0">
                    <a:pos x="1940" y="34565"/>
                  </a:cxn>
                  <a:cxn ang="0">
                    <a:pos x="16900" y="35207"/>
                  </a:cxn>
                  <a:cxn ang="0">
                    <a:pos x="32622" y="50163"/>
                  </a:cxn>
                  <a:cxn ang="0">
                    <a:pos x="38442" y="54685"/>
                  </a:cxn>
                  <a:cxn ang="0">
                    <a:pos x="52735" y="33928"/>
                  </a:cxn>
                  <a:cxn ang="0">
                    <a:pos x="72337" y="33928"/>
                  </a:cxn>
                  <a:cxn ang="0">
                    <a:pos x="51456" y="17538"/>
                  </a:cxn>
                  <a:cxn ang="0">
                    <a:pos x="24119" y="10444"/>
                  </a:cxn>
                  <a:cxn ang="0">
                    <a:pos x="7861" y="26703"/>
                  </a:cxn>
                  <a:cxn ang="0">
                    <a:pos x="1940" y="34565"/>
                  </a:cxn>
                </a:cxnLst>
                <a:rect l="0" t="0" r="0" b="0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47"/>
              <p:cNvSpPr/>
              <p:nvPr/>
            </p:nvSpPr>
            <p:spPr>
              <a:xfrm>
                <a:off x="5421" y="1464"/>
                <a:ext cx="329" cy="854"/>
              </a:xfrm>
              <a:custGeom>
                <a:avLst/>
                <a:gdLst/>
                <a:ahLst/>
                <a:cxnLst>
                  <a:cxn ang="0">
                    <a:pos x="33457" y="26070"/>
                  </a:cxn>
                  <a:cxn ang="0">
                    <a:pos x="14400" y="31997"/>
                  </a:cxn>
                  <a:cxn ang="0">
                    <a:pos x="14400" y="38455"/>
                  </a:cxn>
                  <a:cxn ang="0">
                    <a:pos x="32819" y="58704"/>
                  </a:cxn>
                  <a:cxn ang="0">
                    <a:pos x="22316" y="76911"/>
                  </a:cxn>
                  <a:cxn ang="0">
                    <a:pos x="0" y="96522"/>
                  </a:cxn>
                  <a:cxn ang="0">
                    <a:pos x="11146" y="101045"/>
                  </a:cxn>
                  <a:cxn ang="0">
                    <a:pos x="30870" y="108271"/>
                  </a:cxn>
                  <a:cxn ang="0">
                    <a:pos x="41373" y="105689"/>
                  </a:cxn>
                  <a:cxn ang="0">
                    <a:pos x="42654" y="0"/>
                  </a:cxn>
                  <a:cxn ang="0">
                    <a:pos x="33457" y="26070"/>
                  </a:cxn>
                </a:cxnLst>
                <a:rect l="0" t="0" r="0" b="0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4" name="Rectangle 248"/>
          <p:cNvSpPr>
            <a:spLocks noGrp="1" noRot="1"/>
          </p:cNvSpPr>
          <p:nvPr>
            <p:ph type="title"/>
          </p:nvPr>
        </p:nvSpPr>
        <p:spPr>
          <a:xfrm>
            <a:off x="298450" y="2286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Rectangle 249"/>
          <p:cNvSpPr>
            <a:spLocks noGrp="1" noRot="1"/>
          </p:cNvSpPr>
          <p:nvPr>
            <p:ph type="body"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609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09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09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/>
          </p:cNvSpPr>
          <p:nvPr>
            <p:ph type="ctrTitle"/>
          </p:nvPr>
        </p:nvSpPr>
        <p:spPr>
          <a:xfrm>
            <a:off x="609600" y="838200"/>
            <a:ext cx="7772400" cy="147002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200" dirty="0" smtClean="0"/>
              <a:t>校园防疫微信小程序</a:t>
            </a:r>
            <a:r>
              <a:rPr lang="en-US" altLang="zh-CN" sz="3200" dirty="0" err="1" smtClean="0"/>
              <a:t>ppt</a:t>
            </a:r>
            <a:endParaRPr altLang="zh-CN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3"/>
          <p:cNvSpPr>
            <a:spLocks noGrp="1" noRot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</a:pPr>
            <a:r>
              <a:rPr lang="zh-CN" altLang="en-US" sz="2800" dirty="0">
                <a:latin typeface="+mn-lt"/>
                <a:ea typeface="+mn-ea"/>
                <a:cs typeface="+mn-cs"/>
              </a:rPr>
              <a:t>姓名：</a:t>
            </a:r>
            <a:endParaRPr lang="zh-CN" altLang="en-US" sz="28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</a:pPr>
            <a:r>
              <a:rPr lang="zh-CN" altLang="en-US" sz="2800" dirty="0">
                <a:latin typeface="+mn-lt"/>
                <a:ea typeface="+mn-ea"/>
                <a:cs typeface="+mn-cs"/>
              </a:rPr>
              <a:t>学号：</a:t>
            </a:r>
            <a:endParaRPr lang="zh-CN" altLang="en-US" sz="28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</a:pPr>
            <a:r>
              <a:rPr lang="zh-CN" altLang="en-US" sz="2800" dirty="0">
                <a:latin typeface="+mn-lt"/>
                <a:ea typeface="+mn-ea"/>
                <a:cs typeface="+mn-cs"/>
              </a:rPr>
              <a:t>专业：</a:t>
            </a:r>
            <a:endParaRPr lang="zh-CN" altLang="en-US" sz="28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</a:pPr>
            <a:r>
              <a:rPr lang="zh-CN" altLang="en-US" sz="2800" dirty="0">
                <a:latin typeface="+mn-lt"/>
                <a:ea typeface="+mn-ea"/>
                <a:cs typeface="+mn-cs"/>
              </a:rPr>
              <a:t>指导教师：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致　谢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Rot="1"/>
          </p:cNvSpPr>
          <p:nvPr>
            <p:ph idx="1"/>
          </p:nvPr>
        </p:nvSpPr>
        <p:spPr>
          <a:xfrm>
            <a:off x="609600" y="1214422"/>
            <a:ext cx="8153400" cy="4884753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sz="2400" dirty="0" smtClean="0"/>
              <a:t>毕业设计结束的同时也意味着四年的大学生活就要结束了。校园防疫微信小程序的完成以及如何在系统运行过程中实现的更好，这其中付出了很大的努力，这段时光将会终身难忘。 </a:t>
            </a:r>
            <a:endParaRPr lang="zh-CN" altLang="en-US" sz="2400" dirty="0" smtClean="0"/>
          </a:p>
          <a:p>
            <a:r>
              <a:rPr lang="zh-CN" altLang="en-US" sz="2400" dirty="0" smtClean="0"/>
              <a:t>在毕业设计的这一段时间里，离不开导师的细心指导，还有同学们的热情帮助，有时候几个同学在一起讨论系统中的某个功能模块如何实现，如何实现的更好，或是问题没得到有效的解决，就会没有心思做其他的事情，让我们对理想充满了动力。</a:t>
            </a:r>
            <a:endParaRPr lang="zh-CN" altLang="en-US" sz="2400" dirty="0" smtClean="0"/>
          </a:p>
          <a:p>
            <a:r>
              <a:rPr lang="zh-CN" altLang="en-US" sz="2400" dirty="0" smtClean="0"/>
              <a:t>在毕业设计即将结束之时，首先要感谢我的指导老师，谢谢您在毕业设计和毕业论文中对我的指导。在您的细心指导下我才能快速的掌握系统的相关功能，在您的大力帮助下我才能将课本上的知识与自己的项目结合，真正的做到学以致用。感谢您经常牺牲自己的休息时间，利用其丰富的教学和项目经验对我进行指导。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摘  要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Rot="1"/>
          </p:cNvSpPr>
          <p:nvPr>
            <p:ph idx="1"/>
          </p:nvPr>
        </p:nvSpPr>
        <p:spPr>
          <a:xfrm>
            <a:off x="495300" y="1371600"/>
            <a:ext cx="8153400" cy="4498975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sz="1800" dirty="0" smtClean="0"/>
              <a:t>随着社会的发展，社会的方方面面都在利用信息化时代的优势。互联网的优势和普及使得各种系统的开发成为必需。</a:t>
            </a:r>
            <a:endParaRPr lang="zh-CN" altLang="en-US" sz="1800" dirty="0" smtClean="0"/>
          </a:p>
          <a:p>
            <a:r>
              <a:rPr lang="zh-CN" altLang="en-US" sz="1800" dirty="0" smtClean="0"/>
              <a:t>本文以实际运用为开发背景，运用软件工程原理和开发方法，它主要是采用java语言技术和mysql数据库来完成对系统的设计。整个开发过程首先对校园防疫微信小程序进行需求分析，得出校园防疫微信小程序主要功能。接着对校园防疫微信小程序进行总体设计和详细设计。总体设计主要包括小程序功能设计、小程序总体结构设计、小程序数据结构设计和小程序安全设计等；详细设计主要包括校园防疫微信小程序数据库访问的实现，主要功能模块的具体实现，模块实现关键代码等。最后对校园防疫微信小程序进行了功能测试，并对测试结果进行了分析总结，得出校园防疫微信小程序存在的不足及需要改进的地方，为以后的校园防疫微信小程序维护提供了方便，同时也为今后开发类似校园防疫微信小程序提供了借鉴和帮助。</a:t>
            </a:r>
            <a:endParaRPr lang="zh-CN" altLang="en-US" sz="1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zh-CN" dirty="0"/>
              <a:t>概述</a:t>
            </a:r>
            <a:endParaRPr lang="zh-CN" altLang="zh-CN" dirty="0"/>
          </a:p>
        </p:txBody>
      </p:sp>
      <p:sp>
        <p:nvSpPr>
          <p:cNvPr id="5123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sz="1800" dirty="0" smtClean="0"/>
              <a:t> 随着信息时代的快速发展，互联网的优势和普及，人们生活水平的不断提高，工作时间的繁忙，使得校园防疫微信小程序的开发成为必需。校园防疫微信小程序主要是借助计算机，通过对校园防疫微信小程序管理所需的信息管理，增加用户的选择，同时也方便广大用户信息的及时查询、修改以及对校园防疫微信小程序信息的及时了解。校园防疫微信小程序给用户带来了更多的选择, 该系统通过和数据库软件协作来满足用户的需求。</a:t>
            </a:r>
            <a:endParaRPr lang="zh-CN" altLang="en-US" sz="1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 smtClean="0"/>
              <a:t>课题意义</a:t>
            </a:r>
            <a:endParaRPr lang="zh-CN" altLang="en-US" dirty="0" smtClean="0"/>
          </a:p>
        </p:txBody>
      </p:sp>
      <p:sp>
        <p:nvSpPr>
          <p:cNvPr id="6147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sz="2000" smtClean="0"/>
              <a:t>如今，随着移动客户端的普及，微信因为其简单，方便，并且用户体验度好，所以被称为现在聊天沟通的新宠，同时也被应用到更多的企业做宣传推广。截至2017年底，微信用户数突破10亿，包括银行、证券、快递服务、电子商务等越来越多的公司在微信平台上推出相应的服务平台，以适应用户新的行为习惯。微信平台的科研社交网络平台已是势在必行。计算机技术在现代管理中的应用，使计算机成为人们应用现代技术的重要工具。能够有效的解决学生管理便捷化的问题，提高效率。给用户提供最全面、最专业的数据管理信息，帮助他们了解最新详细信息，还有就是借助微信端，能够更好的满足用户的需求，为用户节省时间以达到省时又高效的目的。</a:t>
            </a:r>
            <a:endParaRPr sz="20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 主要内容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Rot="1"/>
          </p:cNvSpPr>
          <p:nvPr>
            <p:ph idx="1"/>
          </p:nvPr>
        </p:nvSpPr>
        <p:spPr>
          <a:xfrm>
            <a:off x="685800" y="1371600"/>
            <a:ext cx="8153400" cy="4498975"/>
          </a:xfrm>
        </p:spPr>
        <p:txBody>
          <a:bodyPr vert="horz" wrap="square" lIns="91440" tIns="45720" rIns="91440" bIns="45720" anchor="t"/>
          <a:lstStyle/>
          <a:p>
            <a:pPr indent="508000" latinLnBrk="0">
              <a:lnSpc>
                <a:spcPct val="15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校园防疫微信小程序从功能、数据流程、可行性、运行环境进行需求分析。对校园防疫微信小程序的数据库、功能进行了详细设计，分析了主要界面设计和相关组件设计，校园防疫微信小程序的具体实现进行了介绍。从数据库中获取数据、向数据库中写入数据，实现系统直接对数据库进行各种数据库查询、插入、删除、更新等操作，在网页中加入动态内容，从而实现校园防疫微信小程序所需要的各种基本功能。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小程序框架以及目录结构介绍</a:t>
            </a:r>
            <a:endParaRPr lang="zh-CN" altLang="en-US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377315" y="1493520"/>
            <a:ext cx="681164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sz="24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整个小程序框架系统分为两部分：逻辑层和视图层。小程序开发框架的目标是通过尽可能简单、高效的方式让开发者可以在微信中开发具有原生小程序体验的服务。小程序在视图层与逻辑层间提供了数据传输和事件系统，提供了自己的视图层以及逻辑层框架，让开发者能够专注于数据与逻辑。框架的核心是一个响应的数据绑定系统，可以让数据与视图非常简单地保持同步。在逻辑层做数据修改，在视图层就会做相应的更新。框架提供了一套基础的组件，这些组件自带微信风格的样式以及特殊的逻辑，开发者可以通过组合基础组件，创建出强大的小程序 。</a:t>
            </a:r>
            <a:endParaRPr sz="240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管理员登录</a:t>
            </a:r>
            <a:endParaRPr lang="zh-CN" altLang="en-US" dirty="0"/>
          </a:p>
        </p:txBody>
      </p:sp>
      <p:pic>
        <p:nvPicPr>
          <p:cNvPr id="-2147482356" name="图片 -21474823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0" y="1311910"/>
            <a:ext cx="8872855" cy="5416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结论</a:t>
            </a:r>
            <a:endParaRPr lang="zh-CN" altLang="en-US" dirty="0"/>
          </a:p>
        </p:txBody>
      </p:sp>
      <p:sp>
        <p:nvSpPr>
          <p:cNvPr id="10243" name="Rectangle 3"/>
          <p:cNvSpPr>
            <a:spLocks noGrp="1" noRot="1"/>
          </p:cNvSpPr>
          <p:nvPr>
            <p:ph idx="1"/>
          </p:nvPr>
        </p:nvSpPr>
        <p:spPr>
          <a:xfrm>
            <a:off x="685800" y="1287145"/>
            <a:ext cx="8153400" cy="4498975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sz="1800" dirty="0" smtClean="0"/>
              <a:t>校园防疫微信小程序的设计，通过互联网来解决实现信息化的网站系统，通过我四年所学的所有专业知识整合一起，进行对校园防疫微信小程序进行开发设计，当然在真正着手来做的时候遇到了很多问题，一个是网站的技术问题，一个是自己之前没有单独开发过程序，动手实践比较少，面对问题的同时，自己的自信心也受到了一些打击，不过我也是快速的调整自己的状态，老师与同学讨论的方法解决了所有的困难。</a:t>
            </a:r>
            <a:endParaRPr lang="zh-CN" altLang="en-US" sz="1800" dirty="0" smtClean="0"/>
          </a:p>
          <a:p>
            <a:r>
              <a:rPr lang="zh-CN" altLang="en-US" sz="1800" dirty="0" smtClean="0"/>
              <a:t>毕业设计是我们所学知识应用的最佳体现，也是在考核我们四年中所学的所有的专业知识及技术应用情况，通过这样毕业设计可以更好的得到锻炼及对所学知识的复习及运用，也是一种训练和实践。校园防疫微信小程序的实现，不仅巩固了我以前的知识，还对学到的知识通过结合技术进行详细了解，还结合了对跨学科效果的深入理解。</a:t>
            </a:r>
            <a:endParaRPr lang="zh-CN" altLang="en-US" sz="1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参考文献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 noRot="1"/>
          </p:cNvSpPr>
          <p:nvPr>
            <p:ph idx="1"/>
          </p:nvPr>
        </p:nvSpPr>
        <p:spPr>
          <a:xfrm>
            <a:off x="642910" y="1357298"/>
            <a:ext cx="8153400" cy="4498975"/>
          </a:xfrm>
        </p:spPr>
        <p:txBody>
          <a:bodyPr vert="horz" wrap="square" lIns="91440" tIns="45720" rIns="91440" bIns="45720" anchor="t"/>
          <a:lstStyle/>
          <a:p>
            <a:r>
              <a:rPr sz="1600" dirty="0" smtClean="0"/>
              <a:t>[1] 杨文志. Google 小程序程序设计指南[M]. 北京：电子工业出版社，2018：10-100.</a:t>
            </a:r>
            <a:endParaRPr sz="1600" dirty="0" smtClean="0"/>
          </a:p>
          <a:p>
            <a:r>
              <a:rPr sz="1600" dirty="0" smtClean="0"/>
              <a:t>[2] 韩超，梁泉著. 小程序系统原理及开发要点详解 [M]. 北京：电子工业出版社，2019：50-150. </a:t>
            </a:r>
            <a:endParaRPr sz="1600" dirty="0" smtClean="0"/>
          </a:p>
          <a:p>
            <a:r>
              <a:rPr sz="1600" dirty="0" smtClean="0"/>
              <a:t>[3] 周元兴. Google入门与实例教程 [M]. 北京：电子工业出版社，2017：30-80.</a:t>
            </a:r>
            <a:endParaRPr sz="1600" dirty="0" smtClean="0"/>
          </a:p>
          <a:p>
            <a:r>
              <a:rPr sz="1600" dirty="0" smtClean="0"/>
              <a:t>[4]熊伟,叶淋玮. 我国虚拟旅游网站的功能评价研究[J]. 人文地理,2018,02:154-160.</a:t>
            </a:r>
            <a:endParaRPr sz="1600" dirty="0" smtClean="0"/>
          </a:p>
          <a:p>
            <a:r>
              <a:rPr sz="1600" dirty="0" smtClean="0"/>
              <a:t>[5]赵宣容. 计算机软件数据库设计的重要性以及原则探讨[J]. 电子技术与软件工程,2019,17:209.</a:t>
            </a:r>
            <a:endParaRPr sz="1600" dirty="0" smtClean="0"/>
          </a:p>
          <a:p>
            <a:r>
              <a:rPr sz="1600" dirty="0" smtClean="0"/>
              <a:t>[6]李凯,鹿艳晶.网站的设计与开发[J]. 软件导刊,2019,03:79-81.</a:t>
            </a:r>
            <a:endParaRPr sz="1600" dirty="0" smtClean="0"/>
          </a:p>
          <a:p>
            <a:r>
              <a:rPr sz="1600" dirty="0" smtClean="0"/>
              <a:t>[7]白凯,吕洋洋,李薇薇.网站信息类型、品牌与服务保证对网站信任的影响[J]. 旅游学刊,2019,03:91-99.</a:t>
            </a:r>
            <a:endParaRPr sz="1600" dirty="0" smtClean="0"/>
          </a:p>
          <a:p>
            <a:r>
              <a:rPr sz="1600" dirty="0" smtClean="0"/>
              <a:t>[8]郝进义. 数据库设计规范及设计技巧研究[J]. 计算机光盘软件与应用,2017,12:176-177.</a:t>
            </a:r>
            <a:r>
              <a:rPr lang="zh-CN" sz="1600" dirty="0" smtClean="0"/>
              <a:t>。</a:t>
            </a:r>
            <a:endParaRPr lang="zh-CN" sz="16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0</TotalTime>
  <Words>2443</Words>
  <Application>WPS 演示</Application>
  <PresentationFormat>全屏显示(4:3)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Wingdings 2</vt:lpstr>
      <vt:lpstr>Times New Roman</vt:lpstr>
      <vt:lpstr>微软雅黑</vt:lpstr>
      <vt:lpstr>Arial Unicode MS</vt:lpstr>
      <vt:lpstr>Calibri</vt:lpstr>
      <vt:lpstr>吉祥如意</vt:lpstr>
      <vt:lpstr>知识管理系统 ppt</vt:lpstr>
      <vt:lpstr>摘  要</vt:lpstr>
      <vt:lpstr>研究背景</vt:lpstr>
      <vt:lpstr>研究现状</vt:lpstr>
      <vt:lpstr>Python简介</vt:lpstr>
      <vt:lpstr>研究内容</vt:lpstr>
      <vt:lpstr>管理员登录</vt:lpstr>
      <vt:lpstr>结论</vt:lpstr>
      <vt:lpstr>参考文献</vt:lpstr>
      <vt:lpstr>谢辞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丘美玲</cp:lastModifiedBy>
  <cp:revision>41</cp:revision>
  <dcterms:created xsi:type="dcterms:W3CDTF">2017-06-16T12:52:00Z</dcterms:created>
  <dcterms:modified xsi:type="dcterms:W3CDTF">2021-03-27T16:32:39Z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2052-11.1.0.10356</vt:lpwstr>
  </property>
  <property fmtid="{D5CDD505-2E9C-101B-9397-08002B2CF9AE}" pid="4" name="ICV">
    <vt:lpwstr>699021C6CA7D42FE96967FEA4F5C616A</vt:lpwstr>
  </property>
</Properties>
</file>