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863" autoAdjust="0"/>
  </p:normalViewPr>
  <p:slideViewPr>
    <p:cSldViewPr showGuides="1">
      <p:cViewPr varScale="1">
        <p:scale>
          <a:sx n="71" d="100"/>
          <a:sy n="71" d="100"/>
        </p:scale>
        <p:origin x="88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童装商城小程序</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145415" y="1261110"/>
            <a:ext cx="7449185" cy="4707890"/>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随着移动应用技术的发展，越来越多的用户借助于移动手机、电脑完成生活中的事务，许多的传统行业也更加重视与互联网的结合，由于城镇人口的增加，人们去商场购物总是排着长长的队伍，对于时间紧的人是一个非常头痛的事情，有的人可能就是排队也要用去半天时间，我们为了缓解排队这一个问题，本系统探讨利用不断发展和进步的网络技术，实现线上童装商城管理小程序，最后对童装商城进行了功能测试，并对测试结果进行了分析总结，得出童装商城存在的不足及需要改进的地方，为以后的童装商城维护提供了方便，同时也为今后开发类似童装商城提供了借鉴和帮助。</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童装商城开发使系统能够更加方便快捷，同时也促使童装商城变的更加系统化、有序化。系统界面较友好，易于操作。具体在系统设计上，客户端使用微信开发者，后台也使用java技术在动态页面上进行了设计，Mysql数据库，是一个非常优秀的童装商城小程序</a:t>
            </a:r>
            <a:endParaRPr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54562" y="1092369"/>
            <a:ext cx="8640960" cy="258445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如今，随着移动用户的普及，微信因为其简单，方便，并且用户体验度好，所以被称为现在聊天沟通的新宠，同时也被应用到更多的商家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lang="en-US" altLang="zh-CN" sz="4000" b="1" dirty="0">
                <a:latin typeface="宋体" panose="02010600030101010101" pitchFamily="2" charset="-122"/>
                <a:cs typeface="宋体" panose="02010600030101010101" pitchFamily="2" charset="-122"/>
                <a:sym typeface="+mn-ea"/>
              </a:rPr>
              <a:t>01</a:t>
            </a:r>
            <a:r>
              <a:rPr lang="zh-CN" altLang="en-US" sz="4000" b="1" dirty="0">
                <a:latin typeface="宋体" panose="02010600030101010101" pitchFamily="2" charset="-122"/>
                <a:cs typeface="宋体" panose="02010600030101010101" pitchFamily="2" charset="-122"/>
                <a:sym typeface="+mn-ea"/>
              </a:rPr>
              <a:t>、课题意义</a:t>
            </a:r>
            <a:r>
              <a:rPr lang="zh-CN" altLang="en-US" sz="4000" dirty="0">
                <a:latin typeface="宋体" panose="02010600030101010101" pitchFamily="2" charset="-122"/>
                <a:cs typeface="宋体" panose="02010600030101010101" pitchFamily="2" charset="-122"/>
                <a:sym typeface="+mn-ea"/>
              </a:rPr>
              <a:t> </a:t>
            </a:r>
            <a:endParaRPr lang="zh-CN" alt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67544" y="1301537"/>
            <a:ext cx="7910011" cy="4399915"/>
          </a:xfrm>
          <a:prstGeom prst="rect">
            <a:avLst/>
          </a:prstGeom>
          <a:noFill/>
        </p:spPr>
        <p:txBody>
          <a:bodyPr wrap="square" rtlCol="0">
            <a:spAutoFit/>
          </a:bodyPr>
          <a:lstStyle/>
          <a:p>
            <a:endParaRPr lang="zh-CN" altLang="en-US" sz="2400" b="1" dirty="0"/>
          </a:p>
          <a:p>
            <a:r>
              <a:rPr sz="1600" dirty="0"/>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1600" dirty="0"/>
          </a:p>
          <a:p>
            <a:r>
              <a:rPr sz="1600" dirty="0"/>
              <a:t>机型选择：小程序以智能手机的屏幕尺寸为设计标准，进行切图。</a:t>
            </a:r>
            <a:endParaRPr sz="1600" dirty="0"/>
          </a:p>
          <a:p>
            <a:r>
              <a:rPr sz="1600" dirty="0"/>
              <a:t>预览界面：写好视图布局后点击编译，用来刷新视图界面。</a:t>
            </a:r>
            <a:endParaRPr sz="1600" dirty="0"/>
          </a:p>
          <a:p>
            <a:r>
              <a:rPr sz="1600" dirty="0"/>
              <a:t>控制台：方便调试打印输出信息。</a:t>
            </a:r>
            <a:endParaRPr sz="1600" dirty="0"/>
          </a:p>
          <a:p>
            <a:r>
              <a:rPr sz="1600" dirty="0"/>
              <a:t>上传代码：上传到腾讯服务器，提交审核必经步骤。上传代码时可以填写版本号和备注信息。</a:t>
            </a:r>
            <a:endParaRPr sz="1600" dirty="0"/>
          </a:p>
          <a:p>
            <a:r>
              <a:rPr sz="1600" dirty="0"/>
              <a:t>资源文件：一般可以在资源文件进行对应项目的文件目录的断点调试。</a:t>
            </a:r>
            <a:endParaRPr sz="1600" dirty="0"/>
          </a:p>
          <a:p>
            <a:r>
              <a:rPr sz="1600" dirty="0"/>
              <a:t>显示远程调试：手机端和PC端开发工具联调对用户而言是非常实用的。</a:t>
            </a:r>
            <a:endParaRPr sz="1600" dirty="0"/>
          </a:p>
          <a:p>
            <a:r>
              <a:rPr sz="1600" dirty="0"/>
              <a:t>本地数据存储：显示的是本地存储的数据。</a:t>
            </a:r>
            <a:endParaRPr sz="1600" dirty="0"/>
          </a:p>
          <a:p>
            <a:r>
              <a:rPr sz="1600" dirty="0"/>
              <a:t>视图调试：标组件以子父层级结构呈现，方便调试。</a:t>
            </a:r>
            <a:endParaRPr sz="1600" dirty="0"/>
          </a:p>
          <a:p>
            <a:r>
              <a:rPr sz="1600" dirty="0"/>
              <a:t>微信限制在2M 以内的代码体积；开发中一般不校验合法域名信息；小程序后台要做配置服务器域名。</a:t>
            </a:r>
            <a:endParaRPr sz="1600" dirty="0"/>
          </a:p>
          <a:p>
            <a:r>
              <a:rPr sz="1600" dirty="0"/>
              <a:t>以上就是在开发过程中微信开发者工具常用到的功能，微信开发者工具也在不断的完善。</a:t>
            </a:r>
            <a:endParaRPr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3383280" cy="521970"/>
          </a:xfrm>
          <a:prstGeom prst="rect">
            <a:avLst/>
          </a:prstGeom>
          <a:noFill/>
        </p:spPr>
        <p:txBody>
          <a:bodyPr wrap="none" rtlCol="0" anchor="t">
            <a:spAutoFit/>
          </a:bodyPr>
          <a:p>
            <a:pPr algn="l"/>
            <a:r>
              <a:rPr lang="en-US" altLang="zh-CN" sz="2800" dirty="0">
                <a:latin typeface="+mn-ea"/>
                <a:sym typeface="+mn-ea"/>
              </a:rPr>
              <a:t>02</a:t>
            </a:r>
            <a:r>
              <a:rPr lang="zh-CN" altLang="en-US" sz="2800" dirty="0">
                <a:latin typeface="宋体" panose="02010600030101010101" pitchFamily="2" charset="-122"/>
                <a:cs typeface="宋体" panose="02010600030101010101" pitchFamily="2" charset="-122"/>
                <a:sym typeface="+mn-ea"/>
              </a:rPr>
              <a:t>、</a:t>
            </a:r>
            <a:r>
              <a:rPr lang="zh-CN" altLang="en-US" sz="2800" dirty="0">
                <a:sym typeface="+mn-ea"/>
              </a:rPr>
              <a:t>微信开发者工具</a:t>
            </a:r>
            <a:endParaRPr lang="zh-CN" altLang="en-US"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lang="en-US" sz="2400" dirty="0">
                <a:latin typeface="黑体" panose="02010609060101010101" charset="-122"/>
                <a:ea typeface="黑体" panose="02010609060101010101" charset="-122"/>
                <a:cs typeface="黑体" panose="02010609060101010101" charset="-122"/>
              </a:rPr>
              <a:t>03</a:t>
            </a:r>
            <a:r>
              <a:rPr lang="zh-CN" altLang="en-US" sz="2400" dirty="0">
                <a:latin typeface="黑体" panose="02010609060101010101" charset="-122"/>
                <a:ea typeface="黑体" panose="02010609060101010101" charset="-122"/>
                <a:cs typeface="黑体" panose="02010609060101010101" charset="-122"/>
              </a:rPr>
              <a:t> 需求分析   </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4246245"/>
          </a:xfrm>
          <a:prstGeom prst="rect">
            <a:avLst/>
          </a:prstGeom>
          <a:noFill/>
          <a:ln w="9525">
            <a:noFill/>
          </a:ln>
        </p:spPr>
        <p:txBody>
          <a:bodyPr wrap="square">
            <a:spAutoFit/>
          </a:bodyPr>
          <a:p>
            <a:pPr marL="0" indent="0"/>
            <a:r>
              <a:rPr b="0">
                <a:ea typeface="宋体" panose="02010600030101010101" pitchFamily="2" charset="-122"/>
              </a:rPr>
              <a:t>童装商城主要是为了提高用户的购买和更方便满足用户，更好存储所有数据信息及快速方便的检索功能，对童装商城的各个模块是通过许多今天的发达商城做出合理的分析来确定考虑用户的可操作性，遵循开发的系统优化的原则，经过全面的调查和研究。</a:t>
            </a:r>
            <a:endParaRPr b="0">
              <a:ea typeface="宋体" panose="02010600030101010101" pitchFamily="2" charset="-122"/>
            </a:endParaRPr>
          </a:p>
          <a:p>
            <a:pPr marL="0" indent="0"/>
            <a:r>
              <a:rPr b="0">
                <a:ea typeface="宋体" panose="02010600030101010101" pitchFamily="2" charset="-122"/>
              </a:rPr>
              <a:t>童装商城所要实现的功能分析，对于现在网络方便，童装商城小程序要实现管理员、用户可以直接在平台上进行查看自己所需数据信息，这样既能节省管理的时间，不用再像传统的方式，如果用户想要进行交流信息，必须双方见面进行沟通交流所需的信息，由于很多用户时间的原因，没有办法进行见面沟通交流，真的很难满足用户的各种需求。所以童装商城的开发不仅仅是能满足用户的需求，还能提高用户的使用率。所以系统管理必须要更快捷、有效、长期地为用户或潜在用户传递信息。建立一个童装商城小程序更好的交流平台，提高系统对用户交流后的信息服务的效率。此系统可以满足大多数用户所提出的问题，用户可以根据自身的需求获取相应的服务，为系统管理提供了快捷的途径。</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lang="en-US" sz="2400" b="1" dirty="0" smtClean="0"/>
              <a:t>04</a:t>
            </a:r>
            <a:r>
              <a:rPr lang="zh-CN" altLang="en-US" sz="2400" b="1" dirty="0" smtClean="0"/>
              <a:t> </a:t>
            </a:r>
            <a:r>
              <a:rPr lang="zh-CN" altLang="en-US" sz="2400" b="1" dirty="0"/>
              <a:t>系统可行性分析 </a:t>
            </a:r>
            <a:endParaRPr lang="zh-CN" altLang="en-US" sz="2400" b="1" dirty="0"/>
          </a:p>
        </p:txBody>
      </p:sp>
      <p:sp>
        <p:nvSpPr>
          <p:cNvPr id="100" name="文本框 99"/>
          <p:cNvSpPr txBox="1"/>
          <p:nvPr/>
        </p:nvSpPr>
        <p:spPr>
          <a:xfrm>
            <a:off x="209550" y="822960"/>
            <a:ext cx="6644640" cy="5939155"/>
          </a:xfrm>
          <a:prstGeom prst="rect">
            <a:avLst/>
          </a:prstGeom>
          <a:noFill/>
          <a:ln w="9525">
            <a:noFill/>
          </a:ln>
        </p:spPr>
        <p:txBody>
          <a:bodyPr wrap="square">
            <a:spAutoFit/>
          </a:bodyPr>
          <a:p>
            <a:pPr marL="0" indent="304800"/>
            <a:r>
              <a:rPr lang="zh-CN" sz="2000" b="0">
                <a:ea typeface="宋体" panose="02010600030101010101" pitchFamily="2" charset="-122"/>
              </a:rPr>
              <a:t>技术可行性：（1）硬件可行性分析系统的硬件要求方面不存在特殊的要求，只需要在普通的硬件配置就能够轻松的实现，只是需要确保系统的正常工作即可，以及拥有较高的效率。如果有特别低的硬件，它可以导致系统的低性能以及效率低，从而导致整个网站的运行不顺畅。以目前普遍的个人计算机的配置而言，这是十分容易实现的</a:t>
            </a:r>
            <a:r>
              <a:rPr lang="en-US" sz="2000" b="0">
                <a:latin typeface="宋体" panose="02010600030101010101" pitchFamily="2" charset="-122"/>
              </a:rPr>
              <a:t> </a:t>
            </a:r>
            <a:r>
              <a:rPr lang="zh-CN" sz="2000" b="0">
                <a:ea typeface="宋体" panose="02010600030101010101" pitchFamily="2" charset="-122"/>
              </a:rPr>
              <a:t>。因此，本系统的开发在硬件方面是可行的。提供完整的技术支持和保护，确保网站的稳定，安全运行，提供24×7和24小时技术支持项目完成提供主要的服务器系统安全及时的通知和更新服务。（2）软件可行性分析提供一个共同的机制类似的借口动态模型，设计更集中。此外，代码复用，也可以很好的体现。因此，考虑到系统的实际情况，选择小程序作为本系统开发技术。通过上述分析，该系统的设计实现在软件方面是可行的。因此，我们进行了两个方面的可行性研究，可以看出，该系统的开发是没有问题的。</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6900" y="302895"/>
            <a:ext cx="7143750" cy="1568450"/>
          </a:xfrm>
          <a:prstGeom prst="rect">
            <a:avLst/>
          </a:prstGeom>
          <a:noFill/>
        </p:spPr>
        <p:txBody>
          <a:bodyPr wrap="square" rtlCol="0">
            <a:spAutoFit/>
          </a:bodyPr>
          <a:lstStyle/>
          <a:p>
            <a:r>
              <a:rPr lang="en-US" sz="2400" b="1" dirty="0" smtClean="0">
                <a:latin typeface="+mn-ea"/>
                <a:ea typeface="+mn-ea"/>
              </a:rPr>
              <a:t>05.  </a:t>
            </a:r>
            <a:r>
              <a:rPr lang="zh-CN" altLang="en-US" sz="2400" b="1" dirty="0"/>
              <a:t>系统详细设计</a:t>
            </a:r>
            <a:endParaRPr lang="zh-CN" altLang="en-US" sz="2400" b="1" dirty="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sp>
        <p:nvSpPr>
          <p:cNvPr id="100" name="文本框 99"/>
          <p:cNvSpPr txBox="1"/>
          <p:nvPr/>
        </p:nvSpPr>
        <p:spPr>
          <a:xfrm>
            <a:off x="304800" y="1415415"/>
            <a:ext cx="6807200" cy="4523105"/>
          </a:xfrm>
          <a:prstGeom prst="rect">
            <a:avLst/>
          </a:prstGeom>
          <a:noFill/>
          <a:ln w="9525">
            <a:noFill/>
          </a:ln>
        </p:spPr>
        <p:txBody>
          <a:bodyPr wrap="square">
            <a:spAutoFit/>
          </a:bodyPr>
          <a:p>
            <a:pPr marL="0" indent="304800"/>
            <a:r>
              <a:rPr lang="zh-CN" sz="2400" b="0">
                <a:ea typeface="宋体" panose="02010600030101010101" pitchFamily="2" charset="-122"/>
              </a:rPr>
              <a:t>本系统使用了微信开发者结合</a:t>
            </a:r>
            <a:r>
              <a:rPr lang="en-US" sz="2400" b="0">
                <a:latin typeface="宋体" panose="02010600030101010101" pitchFamily="2" charset="-122"/>
              </a:rPr>
              <a:t>java</a:t>
            </a:r>
            <a:r>
              <a:rPr lang="zh-CN" sz="2400" b="0">
                <a:ea typeface="宋体" panose="02010600030101010101" pitchFamily="2" charset="-122"/>
              </a:rPr>
              <a:t>和</a:t>
            </a:r>
            <a:r>
              <a:rPr lang="en-US" sz="2400" b="0">
                <a:latin typeface="宋体" panose="02010600030101010101" pitchFamily="2" charset="-122"/>
              </a:rPr>
              <a:t>mysql</a:t>
            </a:r>
            <a:r>
              <a:rPr lang="zh-CN" sz="2400" b="0">
                <a:ea typeface="宋体" panose="02010600030101010101" pitchFamily="2" charset="-122"/>
              </a:rPr>
              <a:t>结合的结构开发了童装商城小程序应用，系统中所有和数据库有关系的操作都通过一个通用类来实现，大大提高了代码的耦合性，当数据库类型等信息变化后直接修改类文件就可以了，不再需要每个页面都修改。另外本系统解决了中文的问题，也是在配置文件中添加了编码方式的形式解决的，本系统另外一个大的特点是系统对数据库的操作都单独的写在了一个类里，这样对系统的所有数据库操作都只访问这个类就可以了，不要每个页面都去写数据库的操作，提高了系统的集成性。</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400" b="1" dirty="0">
                <a:latin typeface="+mn-ea"/>
                <a:ea typeface="+mn-ea"/>
              </a:rPr>
              <a:t>06</a:t>
            </a:r>
            <a:r>
              <a:rPr lang="zh-CN" altLang="en-US" sz="2000" dirty="0"/>
              <a:t>、</a:t>
            </a:r>
            <a:r>
              <a:rPr lang="en-US" altLang="zh-CN" sz="2000" dirty="0"/>
              <a:t> </a:t>
            </a:r>
            <a:r>
              <a:rPr lang="zh-CN" altLang="en-US" sz="2400" b="1" dirty="0"/>
              <a:t>结论</a:t>
            </a:r>
            <a:endParaRPr lang="zh-CN" altLang="en-US" sz="2400" b="1" dirty="0"/>
          </a:p>
        </p:txBody>
      </p:sp>
      <p:sp>
        <p:nvSpPr>
          <p:cNvPr id="3" name="文本框 2"/>
          <p:cNvSpPr txBox="1"/>
          <p:nvPr/>
        </p:nvSpPr>
        <p:spPr>
          <a:xfrm>
            <a:off x="339727" y="1124744"/>
            <a:ext cx="8634730" cy="3415030"/>
          </a:xfrm>
          <a:prstGeom prst="rect">
            <a:avLst/>
          </a:prstGeom>
          <a:noFill/>
        </p:spPr>
        <p:txBody>
          <a:bodyPr wrap="square" rtlCol="0">
            <a:spAutoFit/>
          </a:bodyPr>
          <a:lstStyle/>
          <a:p>
            <a:r>
              <a:rPr lang="zh-CN" altLang="en-US" dirty="0"/>
              <a:t>童装商城的设计，通过互联网来解决实现信息化的网站系统，通过我四年所学的所有专业知识整合一起，进行对童装商城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dirty="0"/>
          </a:p>
          <a:p>
            <a:r>
              <a:rPr lang="zh-CN" altLang="en-US" dirty="0"/>
              <a:t>毕业设计是我们所学知识应用的最佳体现，也是在考核我们四年中所学的所有的专业知识及技术应用情况，通过这样毕业设计可以更好的得到锻炼及对所学知识的复习及运用，也是一种训练和实践。童装商城的实现，不仅巩固了我以前的知识，还对学到的知识通过结合技术进行详细了解，还结合了对跨学科效果的深入理解。</a:t>
            </a:r>
            <a:endParaRPr lang="zh-CN" altLang="en-US" dirty="0"/>
          </a:p>
          <a:p>
            <a:r>
              <a:rPr lang="zh-CN" altLang="en-US" dirty="0"/>
              <a:t>在以后我的工作中，我仍然会继续努力我的计算机方面的技术，让我在后期的平台开发中可以更好更快的实现需求功能。我相信自己可以胜任更多的好工作并在工作领域做出更大的贡献。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2725</Words>
  <Application>WPS 演示</Application>
  <PresentationFormat>全屏显示(4:3)</PresentationFormat>
  <Paragraphs>97</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349</cp:revision>
  <dcterms:created xsi:type="dcterms:W3CDTF">2013-10-30T09:04:00Z</dcterms:created>
  <dcterms:modified xsi:type="dcterms:W3CDTF">2021-03-13T05:39:33Z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