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73" r:id="rId5"/>
    <p:sldId id="264" r:id="rId6"/>
    <p:sldId id="265" r:id="rId7"/>
    <p:sldId id="286" r:id="rId9"/>
    <p:sldId id="283" r:id="rId10"/>
    <p:sldId id="284" r:id="rId11"/>
    <p:sldId id="285" r:id="rId1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BAB3FF"/>
    <a:srgbClr val="9C776C"/>
    <a:srgbClr val="8A7558"/>
    <a:srgbClr val="BEAE9E"/>
    <a:srgbClr val="4B443D"/>
    <a:srgbClr val="F3B237"/>
    <a:srgbClr val="F69700"/>
    <a:srgbClr val="CBAF88"/>
    <a:srgbClr val="E39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63" autoAdjust="0"/>
  </p:normalViewPr>
  <p:slideViewPr>
    <p:cSldViewPr showGuides="1">
      <p:cViewPr varScale="1">
        <p:scale>
          <a:sx n="71" d="100"/>
          <a:sy n="71" d="100"/>
        </p:scale>
        <p:origin x="883" y="53"/>
      </p:cViewPr>
      <p:guideLst>
        <p:guide orient="horz" pos="217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F0DC89-A7F9-49F6-BA85-DD6C004DC60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443B0F-6B18-45A0-950A-FDA5B49F6DA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通过需求分析，系统主要实现查询某条路线上的所有公交站点信息、某两个公交站点之间的途经的所有线路及距离、公交换乘、用户的登录、注册等功能。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4605" y="236852"/>
            <a:ext cx="4161984" cy="545745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75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00100" y="2103120"/>
            <a:ext cx="356616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77740" y="2103120"/>
            <a:ext cx="356616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509" y="290968"/>
            <a:ext cx="6758726" cy="1091490"/>
          </a:xfrm>
          <a:prstGeom prst="rect">
            <a:avLst/>
          </a:prstGeom>
        </p:spPr>
        <p:txBody>
          <a:bodyPr/>
          <a:lstStyle>
            <a:lvl1pPr>
              <a:defRPr sz="22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2386" y="2074334"/>
            <a:ext cx="3566160" cy="64008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2386" y="2755898"/>
            <a:ext cx="3566160" cy="32004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80027" y="2074334"/>
            <a:ext cx="3566160" cy="64008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80027" y="2756581"/>
            <a:ext cx="3566160" cy="32004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00100" y="2103120"/>
            <a:ext cx="356616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77740" y="2103120"/>
            <a:ext cx="356616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2386" y="2074334"/>
            <a:ext cx="3566160" cy="64008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2386" y="2755898"/>
            <a:ext cx="3566160" cy="32004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80027" y="2074334"/>
            <a:ext cx="3566160" cy="64008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80027" y="2756581"/>
            <a:ext cx="3566160" cy="32004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894" y="-13536"/>
            <a:ext cx="3863106" cy="923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46"/>
          <a:stretch>
            <a:fillRect/>
          </a:stretch>
        </p:blipFill>
        <p:spPr bwMode="auto">
          <a:xfrm>
            <a:off x="0" y="2686050"/>
            <a:ext cx="9144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20"/>
          <p:cNvSpPr>
            <a:spLocks noGrp="1"/>
          </p:cNvSpPr>
          <p:nvPr>
            <p:ph type="ftr" sz="quarter" idx="10"/>
          </p:nvPr>
        </p:nvSpPr>
        <p:spPr>
          <a:xfrm>
            <a:off x="1105356" y="5211178"/>
            <a:ext cx="4428191" cy="228600"/>
          </a:xfrm>
        </p:spPr>
        <p:txBody>
          <a:bodyPr/>
          <a:lstStyle>
            <a:lvl1pPr algn="l">
              <a:defRPr sz="675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1"/>
          </p:nvPr>
        </p:nvSpPr>
        <p:spPr>
          <a:xfrm>
            <a:off x="6455053" y="5212682"/>
            <a:ext cx="1583591" cy="228600"/>
          </a:xfrm>
        </p:spPr>
        <p:txBody>
          <a:bodyPr/>
          <a:lstStyle>
            <a:lvl1pPr>
              <a:defRPr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981" y="836712"/>
            <a:ext cx="3837110" cy="3410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894" y="-13536"/>
            <a:ext cx="3863106" cy="923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46"/>
          <a:stretch>
            <a:fillRect/>
          </a:stretch>
        </p:blipFill>
        <p:spPr bwMode="auto">
          <a:xfrm>
            <a:off x="0" y="2686050"/>
            <a:ext cx="9144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894" y="-13536"/>
            <a:ext cx="3863106" cy="923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46"/>
          <a:stretch>
            <a:fillRect/>
          </a:stretch>
        </p:blipFill>
        <p:spPr bwMode="auto">
          <a:xfrm>
            <a:off x="0" y="2686050"/>
            <a:ext cx="9144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0"/>
          <p:cNvSpPr>
            <a:spLocks noGrp="1"/>
          </p:cNvSpPr>
          <p:nvPr>
            <p:ph type="ftr" sz="quarter" idx="10"/>
          </p:nvPr>
        </p:nvSpPr>
        <p:spPr>
          <a:xfrm>
            <a:off x="1105356" y="5211178"/>
            <a:ext cx="4428191" cy="228600"/>
          </a:xfrm>
        </p:spPr>
        <p:txBody>
          <a:bodyPr/>
          <a:lstStyle>
            <a:lvl1pPr algn="l">
              <a:defRPr sz="675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1"/>
          </p:nvPr>
        </p:nvSpPr>
        <p:spPr>
          <a:xfrm>
            <a:off x="6455053" y="5212682"/>
            <a:ext cx="1583591" cy="228600"/>
          </a:xfrm>
        </p:spPr>
        <p:txBody>
          <a:bodyPr/>
          <a:lstStyle>
            <a:lvl1pPr>
              <a:defRPr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6" Type="http://schemas.openxmlformats.org/officeDocument/2006/relationships/theme" Target="../theme/theme1.xml"/><Relationship Id="rId45" Type="http://schemas.openxmlformats.org/officeDocument/2006/relationships/image" Target="../media/image3.png"/><Relationship Id="rId44" Type="http://schemas.openxmlformats.org/officeDocument/2006/relationships/image" Target="../media/image2.png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877" y="1494924"/>
            <a:ext cx="7544617" cy="3932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281" y="6307556"/>
            <a:ext cx="2057315" cy="273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889" y="6307556"/>
            <a:ext cx="3908222" cy="273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7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538" y="6307556"/>
            <a:ext cx="1097461" cy="273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7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图片 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1" y="6328611"/>
            <a:ext cx="9074069" cy="52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8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84" y="959519"/>
            <a:ext cx="3638651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10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1" y="6328611"/>
            <a:ext cx="9074069" cy="52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555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5pPr>
      <a:lvl6pPr marL="32512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6pPr>
      <a:lvl7pPr marL="649605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7pPr>
      <a:lvl8pPr marL="974725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8pPr>
      <a:lvl9pPr marL="129921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9pPr>
    </p:titleStyle>
    <p:bodyStyle>
      <a:lvl1pPr marL="136525" indent="-136525" algn="l" defTabSz="685800" rtl="0" eaLnBrk="1" fontAlgn="base" hangingPunct="1">
        <a:spcBef>
          <a:spcPts val="675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6525" algn="l" defTabSz="685800" rtl="0" eaLnBrk="1" fontAlgn="base" hangingPunct="1">
        <a:spcBef>
          <a:spcPts val="375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135" kern="1200">
          <a:solidFill>
            <a:schemeClr val="tx1"/>
          </a:solidFill>
          <a:latin typeface="+mn-lt"/>
          <a:ea typeface="+mn-ea"/>
          <a:cs typeface="+mn-cs"/>
        </a:defRPr>
      </a:lvl2pPr>
      <a:lvl3pPr marL="548005" indent="-136525" algn="l" defTabSz="685800" rtl="0" eaLnBrk="1" fontAlgn="base" hangingPunct="1">
        <a:spcBef>
          <a:spcPts val="375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995" kern="1200">
          <a:solidFill>
            <a:schemeClr val="tx1"/>
          </a:solidFill>
          <a:latin typeface="+mn-lt"/>
          <a:ea typeface="+mn-ea"/>
          <a:cs typeface="+mn-cs"/>
        </a:defRPr>
      </a:lvl3pPr>
      <a:lvl4pPr marL="753745" indent="-136525" algn="l" defTabSz="685800" rtl="0" eaLnBrk="1" fontAlgn="base" hangingPunct="1">
        <a:spcBef>
          <a:spcPts val="375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99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6525" algn="l" defTabSz="685800" rtl="0" eaLnBrk="1" fontAlgn="base" hangingPunct="1">
        <a:spcBef>
          <a:spcPts val="375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99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494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4973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155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74"/>
          <p:cNvSpPr txBox="1"/>
          <p:nvPr/>
        </p:nvSpPr>
        <p:spPr>
          <a:xfrm>
            <a:off x="544195" y="1423988"/>
            <a:ext cx="5616575" cy="936625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    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24" name="Shape 75"/>
          <p:cNvSpPr/>
          <p:nvPr/>
        </p:nvSpPr>
        <p:spPr>
          <a:xfrm>
            <a:off x="1605915" y="4714240"/>
            <a:ext cx="5344160" cy="402590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>
              <a:defRPr sz="3200">
                <a:solidFill>
                  <a:srgbClr val="42C0A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Neue Medium"/>
              <a:ea typeface="Helvetica Neue Medium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4559" y="578803"/>
            <a:ext cx="914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助农扶贫微信小程序</a:t>
            </a:r>
            <a:r>
              <a:rPr lang="en-US" altLang="zh-CN" sz="4000" dirty="0"/>
              <a:t>ppt</a:t>
            </a:r>
            <a:endParaRPr lang="en-US" altLang="zh-C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4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5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22"/>
          <p:cNvSpPr/>
          <p:nvPr/>
        </p:nvSpPr>
        <p:spPr>
          <a:xfrm>
            <a:off x="4071938" y="4383088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9522" y="195880"/>
            <a:ext cx="4953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摘要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222885" y="1329690"/>
            <a:ext cx="744918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随着社会的发展，社会的方方面面都在利用信息化时代的优势。互联网的优势和普及使得各种系统的开发成为必需。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文以实际运用为开发背景，运用软件工程原理和开发方法，它主要是采用java语言技术和mysql数据库来完成对系统的设计。整个开发过程首先对助农扶贫微信小程序进行需求分析，得出助农扶贫微信小程序主要功能。接着对助农扶贫微信小程序 进行总体设计和详细设计。总体设计主要包括小程序功能设计、小程序总体结构设计、小程序数据结构设计和小程序安全设计等；详细设计主要包括助农扶贫微信小程序数据库访问的实现，主要功能模块的具体实现，模块实现关键代码等。最后对助农扶贫微信小程序 进行了功能测试，并对测试结果进行了分析总结，得出助农扶贫微信小程序存在的不足及需要改进的地方，为以后的助农扶贫微信小程序维护提供了方便，同时也为今后开发类似助农扶贫微信小程序提供了借鉴和帮助。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3152" y="1052999"/>
            <a:ext cx="86409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endParaRPr lang="en-US" altLang="zh-CN" dirty="0" smtClean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随着信息时代的快速发展，互联网的优势和普及，人们生活水平的不断提高，工作时间的繁忙，使得助农扶贫微信小程序的开发成为必需。助农扶贫微信小程序主要是借助计算机，通过对助农扶贫微信小程序 管理所需的信息管理，增加用户的选择，同时也方便广大用户信息的及时查询、修改以及对助农扶贫微信小程序 信息的及时了解。助农扶贫微信小程序 给用户带来了更多的选择, 该系统通过和数据库软件协作来满足用户的需求。</a:t>
            </a:r>
            <a:endParaRPr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257" y="178735"/>
            <a:ext cx="4953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0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概述</a:t>
            </a:r>
            <a:endParaRPr sz="4000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5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6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7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6769" y="1318682"/>
            <a:ext cx="7910011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b="1" dirty="0"/>
          </a:p>
          <a:p>
            <a:r>
              <a:rPr sz="1600" dirty="0"/>
              <a:t>如今，随着移动客户端的普及，微信因为其简单，方便，并且用户体验度好，所以被称为现在聊天沟通的新宠，同时也被应用到更多的企业做宣传推广。截至2017年底，微信用户数突破10亿，包括银行、证券、快递服务、电子商务等越来越多的公司在微信平台上推出相应的服务平台，以适应用户新的行为习惯。微信平台的科研社交网络平台已是势在必行。计算机技术在现代管理中的应用，使计算机成为人们应用现代技术的重要工具。能够有效的解决用户管理便捷化的问题，提高效率。给用户提供最全面、最专业的数据管理信息，帮助他们了解最新详细信息，还有就是借助微信端，能够更好的满足用户的需求，为用户节省时间以达到省时又高效的目的。</a:t>
            </a:r>
            <a:endParaRPr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-1270635" y="6596479"/>
            <a:ext cx="7087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1655" y="227965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800" dirty="0">
                <a:sym typeface="+mn-ea"/>
              </a:rPr>
              <a:t>课题意义</a:t>
            </a:r>
            <a:endParaRPr sz="2800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1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2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3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065" y="423545"/>
            <a:ext cx="6229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主要内容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13690" y="1457325"/>
            <a:ext cx="679831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b="0">
                <a:ea typeface="宋体" panose="02010600030101010101" pitchFamily="2" charset="-122"/>
              </a:rPr>
              <a:t>助农扶贫微信小程序从功能、数据流程、可行性、运行环境进行需求分析。对助农扶贫微信小程序 的数据库、功能进行了详细设计，分析了主要界面设计和相关组件设计，助农扶贫微信小程序 的具体实现进行了介绍。从数据库中获取数据、向数据库中写入数据，实现系统直接对数据库进行各种数据库查询、插入、删除、更新等操作，在网页中加入动态内容，从而实现助农扶贫微信小程序 所需要的各种基本功能。</a:t>
            </a:r>
            <a:endParaRPr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544" y="301121"/>
            <a:ext cx="38665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/>
              <a:t>小程序框架以及目录结构介绍</a:t>
            </a:r>
            <a:endParaRPr sz="240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1331595" y="908685"/>
            <a:ext cx="727773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04800"/>
            <a:r>
              <a:rPr sz="2400" b="0">
                <a:solidFill>
                  <a:srgbClr val="000000"/>
                </a:solidFill>
              </a:rPr>
              <a:t>整个小程序框架系统分为两部分：逻辑层和视图层。小程序开发框架的目标是通过尽可能简单、高效的方式让开发者可以在微信中开发具有原生小程序体验的服务。小程序在视图层与逻辑层间提供了数据传输和事件系统，提供了自己的视图层以及逻辑层框架，让开发者能够专注于数据与逻辑。框架的核心是一个响应的数据绑定系统，可以让数据与视图非常简单地保持同步。在逻辑层做数据修改，在视图层就会做相应的更新。框架提供了一套基础的组件，这些组件自带微信风格的样式以及特殊的逻辑，开发者可以通过组合基础组件，创建出强大的小程序 。</a:t>
            </a:r>
            <a:endParaRPr sz="2400" b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5930" y="189865"/>
            <a:ext cx="714375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ea"/>
                <a:ea typeface="+mn-ea"/>
              </a:rPr>
              <a:t>  </a:t>
            </a:r>
            <a:r>
              <a:rPr lang="zh-CN" altLang="en-US" sz="2400" b="1" dirty="0"/>
              <a:t>管理员登录</a:t>
            </a:r>
            <a:endParaRPr lang="zh-CN" altLang="en-US" sz="2400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zh-CN" altLang="en-US" b="1" dirty="0"/>
          </a:p>
        </p:txBody>
      </p:sp>
      <p:pic>
        <p:nvPicPr>
          <p:cNvPr id="-2147482351" name="图片 -21474823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" y="795655"/>
            <a:ext cx="8818880" cy="55632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1661" y="332656"/>
            <a:ext cx="5883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</a:t>
            </a:r>
            <a:r>
              <a:rPr lang="zh-CN" altLang="en-US" sz="2400" b="1" dirty="0"/>
              <a:t>结论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39727" y="1124744"/>
            <a:ext cx="86347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助农扶贫微信小程序 的设计，通过互联网来解决实现信息化的网站系统，通过我四年所学的所有专业知识整合一起，进行对助农扶贫微信小程序 进行开发设计，当然在真正着手来做的时候遇到了很多问题，一个是网站的技术问题，一个是自己之前没有单独开发过程序，动手实践比较少，面对问题的同时，自己的自信心也受到了一些打击，不过我也是快速的调整自己的状态，老师与同学讨论的方法解决了所有的困难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2860" y="1119505"/>
            <a:ext cx="7483475" cy="3384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8000" i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ea"/>
                <a:ea typeface="+mn-ea"/>
                <a:cs typeface="+mn-ea"/>
              </a:rPr>
              <a:t>感谢观看 </a:t>
            </a:r>
            <a:r>
              <a:rPr lang="en-US" altLang="zh-CN" sz="8000" i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ea"/>
                <a:ea typeface="+mn-ea"/>
                <a:cs typeface="+mn-ea"/>
              </a:rPr>
              <a:t>!</a:t>
            </a:r>
            <a:endParaRPr lang="zh-CN" altLang="en-US" sz="8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ea"/>
              <a:ea typeface="+mn-ea"/>
              <a:cs typeface="+mn-ea"/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8000" i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ea"/>
                <a:ea typeface="+mn-ea"/>
              </a:rPr>
              <a:t>THANK  YOU !</a:t>
            </a:r>
            <a:endParaRPr lang="en-US" altLang="zh-CN" sz="8000" i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主题1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1681</Words>
  <Application>WPS 演示</Application>
  <PresentationFormat>全屏显示(4:3)</PresentationFormat>
  <Paragraphs>77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Century Gothic</vt:lpstr>
      <vt:lpstr>Calibri</vt:lpstr>
      <vt:lpstr>Garamond</vt:lpstr>
      <vt:lpstr>Roboto Bold</vt:lpstr>
      <vt:lpstr>Segoe Print</vt:lpstr>
      <vt:lpstr>Roboto Regular</vt:lpstr>
      <vt:lpstr>Helvetica Neue Medium</vt:lpstr>
      <vt:lpstr>微软雅黑</vt:lpstr>
      <vt:lpstr>黑体</vt:lpstr>
      <vt:lpstr>Arial Unicode MS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丘美玲</cp:lastModifiedBy>
  <cp:revision>348</cp:revision>
  <dcterms:created xsi:type="dcterms:W3CDTF">2013-10-30T09:04:00Z</dcterms:created>
  <dcterms:modified xsi:type="dcterms:W3CDTF">2021-03-24T16:23:19Z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E79304B081E7422086FE619BF0E7FCBB</vt:lpwstr>
  </property>
</Properties>
</file>