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301" r:id="rId10"/>
    <p:sldId id="267" r:id="rId11"/>
    <p:sldId id="273" r:id="rId12"/>
    <p:sldId id="265" r:id="rId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5400" dirty="0" smtClean="0"/>
              <a:t>电影订票系统小程序</a:t>
            </a:r>
            <a:r>
              <a:rPr lang="en-US" altLang="zh-CN" sz="5400" dirty="0" smtClean="0"/>
              <a:t>ppt</a:t>
            </a:r>
            <a:endParaRPr lang="en-US" altLang="zh-CN" sz="5400" dirty="0" smtClean="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2000" dirty="0" smtClean="0"/>
              <a:t>[1]耿祥义,张跃平.《Java实用教程》. 清华大学出版社,2017年5月</a:t>
            </a:r>
            <a:endParaRPr sz="2000" dirty="0" smtClean="0"/>
          </a:p>
          <a:p>
            <a:r>
              <a:rPr sz="2000" dirty="0" smtClean="0"/>
              <a:t>[2]Brown等.《Java编程指南（第二版）》. 电子工业出版社 ,2018年3月 </a:t>
            </a:r>
            <a:endParaRPr sz="2000" dirty="0" smtClean="0"/>
          </a:p>
          <a:p>
            <a:r>
              <a:rPr sz="2000" dirty="0" smtClean="0"/>
              <a:t>[3]BruceEckel.《Java编程思想》. 机械工业出版社,2019年10月</a:t>
            </a:r>
            <a:endParaRPr sz="2000" dirty="0" smtClean="0"/>
          </a:p>
          <a:p>
            <a:r>
              <a:rPr sz="2000" dirty="0" smtClean="0"/>
              <a:t>[4]孙一林,彭波.《Java数据库编程实例》. 清华大学出版社,2017年8月</a:t>
            </a:r>
            <a:endParaRPr sz="2000" dirty="0" smtClean="0"/>
          </a:p>
          <a:p>
            <a:r>
              <a:rPr sz="2000" dirty="0" smtClean="0"/>
              <a:t>[5]FLANAGAN.《Java技术手册》. 中国电力出版社,2017年6月</a:t>
            </a:r>
            <a:endParaRPr sz="2000" dirty="0" smtClean="0"/>
          </a:p>
          <a:p>
            <a:r>
              <a:rPr sz="2000" dirty="0" smtClean="0"/>
              <a:t>[6] David L.Anderson.Managing  Information Systems.清华大学出版社，2018：16</a:t>
            </a:r>
            <a:endParaRPr sz="2000" dirty="0" smtClean="0"/>
          </a:p>
          <a:p>
            <a:r>
              <a:rPr sz="2000" dirty="0" smtClean="0"/>
              <a:t>[7]孙卫琴,李洪成.《Tomcat 与 Java Web 开发技术详解》.电子工业出版社,2019年6月</a:t>
            </a:r>
            <a:endParaRPr sz="2000" dirty="0" smtClean="0"/>
          </a:p>
          <a:p>
            <a:r>
              <a:rPr sz="2000" dirty="0" smtClean="0"/>
              <a:t>[8]孙涌.《现代软件工程》.北京希望电子出版社,2019年8月</a:t>
            </a:r>
            <a:endParaRPr sz="2000" dirty="0" smtClean="0"/>
          </a:p>
          <a:p>
            <a:r>
              <a:rPr sz="2000" dirty="0" smtClean="0"/>
              <a:t>[9]（美）额尔曼.（美）威多姆.数据库系统基础教程.清华大学出版社，2019：5</a:t>
            </a:r>
            <a:endParaRPr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en-US" altLang="zh-CN" sz="2000" dirty="0" smtClean="0"/>
              <a:t>     </a:t>
            </a:r>
            <a:r>
              <a:rPr lang="zh-CN" altLang="en-US" sz="2000" dirty="0" smtClean="0"/>
              <a:t>时间过得像箭一样，太阳就像一条船。毕业论文即时结束也意味着我大学四年的大学生活即将结束。论文写作乏味而富有挑战性，指导老师的指导，同学和老师支持鼓励是我坚持完成论文来源。首先，我要感谢我的导师老师在论文开篇，初稿，设计提出宝贵意见，没有老师对我的辛苦栽培，并且严格的要求，我是不可能顺利完成我的论文。在这里，我还要感谢我的妈妈和爸爸，多少感恩的话想要对你们说，我想通过我的学习成果来回报你们，永远祝你们健康幸福！最后，我要感谢所有帮助过我的老师，同学和朋友，并度过了许多快乐和难忘的日子。我希望你们永远幸福快乐。</a:t>
            </a:r>
            <a:endParaRPr lang="zh-CN" altLang="en-US" sz="2000" dirty="0" smtClean="0"/>
          </a:p>
          <a:p>
            <a:r>
              <a:rPr lang="zh-CN" altLang="en-US" sz="2000" dirty="0" smtClean="0"/>
              <a:t>   四年的时间很难在我的漫长的人生旅程中短暂，但短短的四年是最真诚的青年；最纯粹的岁月；最美丽的大学生活。我会记住大学的每一点，记住大学里每个可爱的人。</a:t>
            </a:r>
            <a:endParaRPr lang="zh-CN" alt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en-US" altLang="zh-CN" sz="1800" dirty="0" smtClean="0"/>
              <a:t>  </a:t>
            </a:r>
            <a:r>
              <a:rPr sz="2000" dirty="0" smtClean="0"/>
              <a:t>社会的发展和科学技术的进步，互联网技术越来越受欢迎。手机也逐渐受到广大人民群众的喜爱，也逐渐进入了每个用户的使用。手机具有便利性，速度快，效率高，成本低等优点。 因此，构建符合自己要求的操作系统是非常有意义的。</a:t>
            </a:r>
            <a:endParaRPr sz="2000" dirty="0" smtClean="0"/>
          </a:p>
          <a:p>
            <a:r>
              <a:rPr sz="2000" dirty="0" smtClean="0"/>
              <a:t>   本文从管理员、用户的功能要求出发，电影订票系统小程序中的功能模块主要是实现管理员服务端；首页、个人中心、用户管理、电影类型管理、放映厅管理、电影信息管理、电影评价管理、系统管理、订单管理，用户客户端：首页、电影信息、电影资讯、我的。经过认真细致的研究，精心准备和规划，最后测试成功，系统可以正常使用。分析功能调整与电影订票系统小程序实现的实际需求相结合，讨论了Java技术开发电影订票系统小程序的使用。</a:t>
            </a:r>
            <a:endParaRPr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a:xfrm>
            <a:off x="298450" y="0"/>
            <a:ext cx="8540750" cy="967105"/>
          </a:xfrm>
        </p:spPr>
        <p:txBody>
          <a:bodyPr vert="horz" wrap="square" lIns="91440" tIns="45720" rIns="91440" bIns="45720" anchor="ctr"/>
          <a:lstStyle/>
          <a:p>
            <a:pPr eaLnBrk="1" hangingPunct="1"/>
            <a:r>
              <a:rPr lang="zh-CN" altLang="zh-CN" dirty="0"/>
              <a:t>选题背景</a:t>
            </a:r>
            <a:endParaRPr lang="zh-CN" altLang="zh-CN" dirty="0"/>
          </a:p>
        </p:txBody>
      </p:sp>
      <p:sp>
        <p:nvSpPr>
          <p:cNvPr id="5123" name="Rectangle 3"/>
          <p:cNvSpPr>
            <a:spLocks noGrp="1" noRot="1"/>
          </p:cNvSpPr>
          <p:nvPr>
            <p:ph idx="1"/>
          </p:nvPr>
        </p:nvSpPr>
        <p:spPr>
          <a:xfrm>
            <a:off x="609600" y="967105"/>
            <a:ext cx="8153400" cy="5132070"/>
          </a:xfrm>
        </p:spPr>
        <p:txBody>
          <a:bodyPr vert="horz" wrap="square" lIns="91440" tIns="45720" rIns="91440" bIns="45720" anchor="t"/>
          <a:lstStyle/>
          <a:p>
            <a:r>
              <a:rPr lang="en-US" altLang="zh-CN" sz="2000" dirty="0" smtClean="0"/>
              <a:t>     </a:t>
            </a:r>
            <a:r>
              <a:rPr lang="zh-CN" altLang="en-US" sz="2000" dirty="0" smtClean="0"/>
              <a:t>手机的普及和互联网时代的到来使信息的发布和传播更加方便快捷。用户可以通过手机上的浏览器访问多个应用系统，从中获取一些可以满足用户需求的管理系统。网络系统有时更像是一个大型“展示平台”，用户可以选择所需的信息进入系统查看一系列信息。</a:t>
            </a:r>
            <a:endParaRPr lang="zh-CN" altLang="en-US" sz="2000" dirty="0" smtClean="0"/>
          </a:p>
          <a:p>
            <a:r>
              <a:rPr lang="zh-CN" altLang="en-US" sz="2000" dirty="0" smtClean="0"/>
              <a:t>系统所要实现的功能分析，对于现在网络方便的管理，据数据调查显示，相比过去增长较快，用户通过网上登录的方式已经形成了一种依赖，不管需要什么信息内容，直接上网查找，参考比较大，对电影订票系统小程序的类型和订单的内容信息有了详细的了解，让用户更有针对性的选择。这也给用户带来非常大的方便，用户可以不用像传统的方式进行查看信息，这样不仅耽误自己的时间，而且比对过程比较单一，所以电影订票系统小程序的开发不仅仅是能满足用户的需求，还能提高管理员的工作效率，减少原有不必要的工作量。</a:t>
            </a:r>
            <a:endParaRPr lang="zh-CN" alt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研究内容</a:t>
            </a:r>
            <a:endParaRPr lang="zh-CN" altLang="en-US" dirty="0" smtClean="0"/>
          </a:p>
        </p:txBody>
      </p:sp>
      <p:sp>
        <p:nvSpPr>
          <p:cNvPr id="6147" name="Rectangle 3"/>
          <p:cNvSpPr>
            <a:spLocks noGrp="1" noRot="1"/>
          </p:cNvSpPr>
          <p:nvPr>
            <p:ph idx="1"/>
          </p:nvPr>
        </p:nvSpPr>
        <p:spPr>
          <a:xfrm>
            <a:off x="609600" y="1370965"/>
            <a:ext cx="8153400" cy="4728210"/>
          </a:xfrm>
        </p:spPr>
        <p:txBody>
          <a:bodyPr vert="horz" wrap="square" lIns="91440" tIns="45720" rIns="91440" bIns="45720" anchor="t"/>
          <a:lstStyle/>
          <a:p>
            <a:r>
              <a:rPr lang="en-US" sz="2000" smtClean="0"/>
              <a:t>   </a:t>
            </a:r>
            <a:r>
              <a:rPr sz="2000" smtClean="0"/>
              <a:t>本电影订票系统小程序，使用的是比较成熟的Java技术和比较完善的MySQL数据库，将网络电影订票系统小程序信息管理系统可以更安全、技术性更强的满足系统所有信息的管理。</a:t>
            </a:r>
            <a:endParaRPr sz="2000" smtClean="0"/>
          </a:p>
          <a:p>
            <a:r>
              <a:rPr sz="2000" smtClean="0"/>
              <a:t>电影订票系统小程序主要实现了管理员模块、用户模块二大部分。通过本电影订票系统小程序可以提高管理人员的工作效率，减少出错率，对于数据存储及查找有了更方便的操作。</a:t>
            </a:r>
            <a:endParaRPr sz="2000" smtClean="0"/>
          </a:p>
          <a:p>
            <a:r>
              <a:rPr sz="2000" smtClean="0"/>
              <a:t>详细内容介绍，将在以下五章中详细阐述：</a:t>
            </a:r>
            <a:endParaRPr sz="2000" smtClean="0"/>
          </a:p>
          <a:p>
            <a:r>
              <a:rPr sz="2000" smtClean="0"/>
              <a:t>第一章、绪论，介绍了研究课题选择的背景及意义、研究现状，简要介绍了本文的章节内容。</a:t>
            </a:r>
            <a:endParaRPr sz="2000" smtClean="0"/>
          </a:p>
          <a:p>
            <a:r>
              <a:rPr sz="2000" smtClean="0"/>
              <a:t>第二章、引入技术知识，通过引入关键技术进行开发，向系统中涉及直观表达的技术知识。</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298450" y="97155"/>
            <a:ext cx="8540750" cy="1143000"/>
          </a:xfrm>
        </p:spPr>
        <p:txBody>
          <a:bodyPr vert="horz" wrap="square" lIns="91440" tIns="45720" rIns="91440" bIns="45720" anchor="ctr"/>
          <a:lstStyle/>
          <a:p>
            <a:pPr eaLnBrk="1" hangingPunct="1"/>
            <a:r>
              <a:rPr lang="zh-CN" altLang="en-US" dirty="0"/>
              <a:t>微信开发者工具</a:t>
            </a:r>
            <a:endParaRPr lang="zh-CN" altLang="en-US" dirty="0"/>
          </a:p>
        </p:txBody>
      </p:sp>
      <p:sp>
        <p:nvSpPr>
          <p:cNvPr id="8195" name="Rectangle 3"/>
          <p:cNvSpPr>
            <a:spLocks noGrp="1" noRot="1"/>
          </p:cNvSpPr>
          <p:nvPr>
            <p:ph idx="1"/>
          </p:nvPr>
        </p:nvSpPr>
        <p:spPr>
          <a:xfrm>
            <a:off x="399415" y="1061720"/>
            <a:ext cx="8439785" cy="480885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机型选择：小程序以智能手机的屏幕尺寸为设计标准，进行切图。</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预览界面：写好视图布局后点击编译，用来刷新视图界面。</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控制台：方便调试打印输出信息。</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上传代码：上传到腾讯服务器，提交审核必经步骤。上传代码时可以填写版本号和备注信息。</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资源文件：一般可以在资源文件进行对应项目的文件目录的断点调试。</a:t>
            </a:r>
            <a:endParaRPr sz="2000" dirty="0"/>
          </a:p>
          <a:p>
            <a:pPr indent="0" latinLnBrk="0">
              <a:lnSpc>
                <a:spcPct val="150000"/>
              </a:lnSpc>
              <a:spcBef>
                <a:spcPts val="0"/>
              </a:spcBef>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298450" y="86360"/>
            <a:ext cx="8540750" cy="1153795"/>
          </a:xfrm>
        </p:spPr>
        <p:txBody>
          <a:bodyPr vert="horz" wrap="square" lIns="91440" tIns="45720" rIns="91440" bIns="45720" anchor="ctr"/>
          <a:lstStyle/>
          <a:p>
            <a:pPr eaLnBrk="1" hangingPunct="1"/>
            <a:r>
              <a:rPr lang="zh-CN" altLang="en-US" dirty="0"/>
              <a:t>JAVA技术</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98450" y="1151890"/>
            <a:ext cx="8674100" cy="4399915"/>
          </a:xfrm>
          <a:prstGeom prst="rect">
            <a:avLst/>
          </a:prstGeom>
          <a:noFill/>
          <a:ln w="9525">
            <a:noFill/>
          </a:ln>
        </p:spPr>
        <p:txBody>
          <a:bodyPr wrap="square">
            <a:spAutoFit/>
          </a:bodyPr>
          <a:p>
            <a:pPr indent="304800"/>
            <a:r>
              <a:rPr sz="2000">
                <a:solidFill>
                  <a:srgbClr val="000000"/>
                </a:solidFill>
              </a:rPr>
              <a:t>Java主要采用CORBA技术和安全模型，可以在互联网应用的数据保护。它还提供了对EJB（Enterprise JavaBeans）的全面支持，java servlet API，java （java server pages），和XML技术。</a:t>
            </a:r>
            <a:endParaRPr sz="2000">
              <a:solidFill>
                <a:srgbClr val="000000"/>
              </a:solidFill>
            </a:endParaRPr>
          </a:p>
          <a:p>
            <a:pPr indent="304800"/>
            <a:r>
              <a:rPr sz="2000">
                <a:solidFill>
                  <a:srgbClr val="000000"/>
                </a:solidFill>
              </a:rPr>
              <a:t>JAVA语言功能：</a:t>
            </a:r>
            <a:endParaRPr sz="2000">
              <a:solidFill>
                <a:srgbClr val="000000"/>
              </a:solidFill>
            </a:endParaRPr>
          </a:p>
          <a:p>
            <a:pPr indent="304800"/>
            <a:r>
              <a:rPr sz="2000">
                <a:solidFill>
                  <a:srgbClr val="000000"/>
                </a:solidFill>
              </a:rPr>
              <a:t>面向对象：面向对象是Java编程语言的标志之一，是一种软件开发方法。最重要的是将所有东西变成对象，然后以某种方式编程。编程时，代码和数据写在每个对象上。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a:t>
            </a:r>
            <a:endParaRPr sz="2000">
              <a:solidFill>
                <a:srgbClr val="000000"/>
              </a:solidFill>
            </a:endParaRPr>
          </a:p>
          <a:p>
            <a:pPr indent="304800"/>
            <a:r>
              <a:rPr sz="2000">
                <a:solidFill>
                  <a:srgbClr val="000000"/>
                </a:solidFill>
              </a:rPr>
              <a:t>跨平台：Java流行的一个关键特性是它的跨平台特性，这使得用Java编程变得容易。您可以用Java编写程序并在其他地方运行它，而无需在编译后更改它。</a:t>
            </a:r>
            <a:endParaRPr sz="2000">
              <a:solidFill>
                <a:srgbClr val="000000"/>
              </a:solidFill>
            </a:endParaRPr>
          </a:p>
          <a:p>
            <a:pPr indent="304800"/>
            <a:r>
              <a:rPr sz="2000">
                <a:solidFill>
                  <a:srgbClr val="000000"/>
                </a:solidFill>
              </a:rPr>
              <a:t>垃圾回收机制：用来将那些在程序不操作时无用的对象所占用的内存空间释放掉，C ++最被人厌恶的就是因为其不能将在编程的过程中所占用的内存空间进行及时的释放，导致随着编程时间的变长所占用的内存空间越来越多。</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147482298" name="图片 -2147482299"/>
          <p:cNvPicPr>
            <a:picLocks noChangeAspect="1"/>
          </p:cNvPicPr>
          <p:nvPr>
            <p:custDataLst>
              <p:tags r:id="rId1"/>
            </p:custDataLst>
          </p:nvPr>
        </p:nvPicPr>
        <p:blipFill>
          <a:blip r:embed="rId2"/>
          <a:stretch>
            <a:fillRect/>
          </a:stretch>
        </p:blipFill>
        <p:spPr>
          <a:xfrm>
            <a:off x="-635" y="1263650"/>
            <a:ext cx="9144635" cy="47485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系统测试</a:t>
            </a:r>
            <a:endParaRPr lang="zh-CN" altLang="en-US"/>
          </a:p>
        </p:txBody>
      </p:sp>
      <p:sp>
        <p:nvSpPr>
          <p:cNvPr id="3" name="内容占位符 2"/>
          <p:cNvSpPr>
            <a:spLocks noGrp="1"/>
          </p:cNvSpPr>
          <p:nvPr>
            <p:ph idx="1"/>
          </p:nvPr>
        </p:nvSpPr>
        <p:spPr>
          <a:xfrm>
            <a:off x="609600" y="1370965"/>
            <a:ext cx="8153400" cy="4728210"/>
          </a:xfrm>
        </p:spPr>
        <p:txBody>
          <a:bodyPr/>
          <a:p>
            <a:r>
              <a:rPr lang="zh-CN" altLang="en-US" sz="2000"/>
              <a:t>关于系统实现的测试，英文名称是System TEST，简称ST，ST是使用完整其系统的各种功能多次、多案例、多环境测试，这是ST的简单描述。ST可以证明该功能对系统的要求是否得到满足以及是否有效。</a:t>
            </a:r>
            <a:endParaRPr lang="zh-CN" altLang="en-US" sz="2000"/>
          </a:p>
          <a:p>
            <a:r>
              <a:rPr lang="zh-CN" altLang="en-US" sz="2000"/>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298450" y="-635"/>
            <a:ext cx="8540750" cy="871855"/>
          </a:xfrm>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297815" y="871220"/>
            <a:ext cx="8541385" cy="4914900"/>
          </a:xfrm>
        </p:spPr>
        <p:txBody>
          <a:bodyPr vert="horz" wrap="square" lIns="91440" tIns="45720" rIns="91440" bIns="45720" anchor="t"/>
          <a:lstStyle/>
          <a:p>
            <a:r>
              <a:rPr lang="en-US" altLang="zh-CN" sz="2000" dirty="0" smtClean="0"/>
              <a:t>   </a:t>
            </a:r>
            <a:r>
              <a:rPr lang="zh-CN" altLang="en-US" sz="2000" dirty="0" smtClean="0"/>
              <a:t>电影订票系统小程序的整体功能模块的实现，主要是对自己在大学这几年时间所学内容的一个测试，对于系统，主要是通过现在智能化的电影订票系统小程序进行开始系统的实现，管理员根据问题信息进行信息的审批及用户信息的审批等操作，并且可以根据需求进行数据信息的增加修改删除等操作，完美的解决了当下电影订票系统小程序中所遇到的问题。</a:t>
            </a:r>
            <a:endParaRPr lang="zh-CN" altLang="en-US" sz="2000" dirty="0" smtClean="0"/>
          </a:p>
          <a:p>
            <a:r>
              <a:rPr lang="zh-CN" altLang="en-US" sz="2000" dirty="0" smtClean="0"/>
              <a:t>经过一个学期的毕业设计的实现完成已接近尾声，到目前为止，当我回想起整个学期的系统开发日，收获颇丰。毕业设计的主要任务是建立一个智能化的电影订票系统小程序 ，主要使用Java技术和Mysql数据库的开发工具，对系统的每个功能模块进行相对应的操作，最后，系统调试结果表明系统基本可以满足功能要求。</a:t>
            </a:r>
            <a:endParaRPr lang="zh-CN" altLang="en-US" sz="2000" dirty="0" smtClean="0"/>
          </a:p>
          <a:p>
            <a:r>
              <a:rPr lang="zh-CN" altLang="en-US" sz="2000" dirty="0" smtClean="0"/>
              <a:t>电影订票系统小程序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en-US" sz="2000" dirty="0" smtClean="0"/>
          </a:p>
        </p:txBody>
      </p:sp>
    </p:spTree>
  </p:cSld>
  <p:clrMapOvr>
    <a:masterClrMapping/>
  </p:clrMapOvr>
</p:sld>
</file>

<file path=ppt/tags/tag1.xml><?xml version="1.0" encoding="utf-8"?>
<p:tagLst xmlns:p="http://schemas.openxmlformats.org/presentationml/2006/main">
  <p:tag name="KSO_WM_UNIT_PLACING_PICTURE_USER_VIEWPORT" val="{&quot;height&quot;:3855,&quot;width&quot;:8215}"/>
</p:tagLst>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3311</Words>
  <Application>WPS 演示</Application>
  <PresentationFormat>全屏显示(4:3)</PresentationFormat>
  <Paragraphs>73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 2</vt:lpstr>
      <vt:lpstr>Times New Roman</vt:lpstr>
      <vt:lpstr>微软雅黑</vt:lpstr>
      <vt:lpstr>Arial Unicode MS</vt:lpstr>
      <vt:lpstr>Calibri</vt:lpstr>
      <vt:lpstr>吉祥如意</vt:lpstr>
      <vt:lpstr>电子商城购物平台小程序ppt</vt:lpstr>
      <vt:lpstr>摘  要</vt:lpstr>
      <vt:lpstr>选题背景</vt:lpstr>
      <vt:lpstr>研究内容</vt:lpstr>
      <vt:lpstr>微信开发者工具</vt:lpstr>
      <vt:lpstr>JAVA技术</vt:lpstr>
      <vt:lpstr>管理员登录界面</vt:lpstr>
      <vt:lpstr>系统的测试</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41</cp:revision>
  <dcterms:created xsi:type="dcterms:W3CDTF">2017-06-16T12:52:00Z</dcterms:created>
  <dcterms:modified xsi:type="dcterms:W3CDTF">2021-03-31T04:01:20Z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