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78" r:id="rId6"/>
    <p:sldId id="290" r:id="rId7"/>
    <p:sldId id="260" r:id="rId8"/>
    <p:sldId id="261" r:id="rId9"/>
    <p:sldId id="262" r:id="rId10"/>
    <p:sldId id="274" r:id="rId11"/>
    <p:sldId id="275" r:id="rId12"/>
    <p:sldId id="299" r:id="rId13"/>
    <p:sldId id="276" r:id="rId14"/>
    <p:sldId id="277"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288" y="-43"/>
      </p:cViewPr>
      <p:guideLst>
        <p:guide orient="horz" pos="2160"/>
        <p:guide pos="290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1" fmla="*/ 0 w 9144000"/>
                <a:gd name="connsiteY0-2" fmla="*/ 1270659 h 1330035"/>
                <a:gd name="connsiteX1-3" fmla="*/ 1674420 w 9144000"/>
                <a:gd name="connsiteY1-4" fmla="*/ 1318160 h 1330035"/>
                <a:gd name="connsiteX2-5" fmla="*/ 4120737 w 9144000"/>
                <a:gd name="connsiteY2-6" fmla="*/ 1199407 h 1330035"/>
                <a:gd name="connsiteX3-7" fmla="*/ 7172696 w 9144000"/>
                <a:gd name="connsiteY3-8" fmla="*/ 760020 h 1330035"/>
                <a:gd name="connsiteX4-9" fmla="*/ 9144000 w 9144000"/>
                <a:gd name="connsiteY4-10" fmla="*/ 0 h 1330035"/>
                <a:gd name="connsiteX0-11" fmla="*/ 0 w 9144000"/>
                <a:gd name="connsiteY0-12" fmla="*/ 1270659 h 1330035"/>
                <a:gd name="connsiteX1-13" fmla="*/ 1674420 w 9144000"/>
                <a:gd name="connsiteY1-14" fmla="*/ 1318160 h 1330035"/>
                <a:gd name="connsiteX2-15" fmla="*/ 4120737 w 9144000"/>
                <a:gd name="connsiteY2-16" fmla="*/ 1199407 h 1330035"/>
                <a:gd name="connsiteX3-17" fmla="*/ 7172696 w 9144000"/>
                <a:gd name="connsiteY3-18" fmla="*/ 760020 h 1330035"/>
                <a:gd name="connsiteX4-19" fmla="*/ 9144000 w 9144000"/>
                <a:gd name="connsiteY4-20" fmla="*/ 0 h 1330035"/>
                <a:gd name="connsiteX0-21" fmla="*/ 0 w 9144000"/>
                <a:gd name="connsiteY0-22" fmla="*/ 1270659 h 1330035"/>
                <a:gd name="connsiteX1-23" fmla="*/ 1674420 w 9144000"/>
                <a:gd name="connsiteY1-24" fmla="*/ 1318160 h 1330035"/>
                <a:gd name="connsiteX2-25" fmla="*/ 4120737 w 9144000"/>
                <a:gd name="connsiteY2-26" fmla="*/ 1199407 h 1330035"/>
                <a:gd name="connsiteX3-27" fmla="*/ 7172696 w 9144000"/>
                <a:gd name="connsiteY3-28" fmla="*/ 760020 h 1330035"/>
                <a:gd name="connsiteX4-29" fmla="*/ 9144000 w 9144000"/>
                <a:gd name="connsiteY4-30" fmla="*/ 0 h 1330035"/>
                <a:gd name="connsiteX0-31" fmla="*/ 0 w 9144000"/>
                <a:gd name="connsiteY0-32" fmla="*/ 1116279 h 1175655"/>
                <a:gd name="connsiteX1-33" fmla="*/ 1674420 w 9144000"/>
                <a:gd name="connsiteY1-34" fmla="*/ 1163780 h 1175655"/>
                <a:gd name="connsiteX2-35" fmla="*/ 4120737 w 9144000"/>
                <a:gd name="connsiteY2-36" fmla="*/ 1045027 h 1175655"/>
                <a:gd name="connsiteX3-37" fmla="*/ 7172696 w 9144000"/>
                <a:gd name="connsiteY3-38" fmla="*/ 605640 h 1175655"/>
                <a:gd name="connsiteX4-39" fmla="*/ 9144000 w 9144000"/>
                <a:gd name="connsiteY4-40" fmla="*/ 0 h 11756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261499"/>
                <a:gd name="connsiteY0-2" fmla="*/ 105098 h 1388236"/>
                <a:gd name="connsiteX1-3" fmla="*/ 56357 w 1261499"/>
                <a:gd name="connsiteY1-4" fmla="*/ 0 h 1388236"/>
                <a:gd name="connsiteX2-5" fmla="*/ 865241 w 1261499"/>
                <a:gd name="connsiteY2-6" fmla="*/ 0 h 1388236"/>
                <a:gd name="connsiteX3-7" fmla="*/ 1261499 w 1261499"/>
                <a:gd name="connsiteY3-8" fmla="*/ 694118 h 1388236"/>
                <a:gd name="connsiteX4-9" fmla="*/ 865241 w 1261499"/>
                <a:gd name="connsiteY4-10" fmla="*/ 1388236 h 1388236"/>
                <a:gd name="connsiteX5-11" fmla="*/ 56357 w 1261499"/>
                <a:gd name="connsiteY5-12" fmla="*/ 1388236 h 1388236"/>
                <a:gd name="connsiteX6-13" fmla="*/ 0 w 1261499"/>
                <a:gd name="connsiteY6-14" fmla="*/ 105098 h 1388236"/>
                <a:gd name="connsiteX0-15" fmla="*/ 0 w 1261499"/>
                <a:gd name="connsiteY0-16" fmla="*/ 105098 h 1388236"/>
                <a:gd name="connsiteX1-17" fmla="*/ 56357 w 1261499"/>
                <a:gd name="connsiteY1-18" fmla="*/ 0 h 1388236"/>
                <a:gd name="connsiteX2-19" fmla="*/ 865241 w 1261499"/>
                <a:gd name="connsiteY2-20" fmla="*/ 0 h 1388236"/>
                <a:gd name="connsiteX3-21" fmla="*/ 1261499 w 1261499"/>
                <a:gd name="connsiteY3-22" fmla="*/ 694118 h 1388236"/>
                <a:gd name="connsiteX4-23" fmla="*/ 865241 w 1261499"/>
                <a:gd name="connsiteY4-24" fmla="*/ 1388236 h 1388236"/>
                <a:gd name="connsiteX5-25" fmla="*/ 744578 w 1261499"/>
                <a:gd name="connsiteY5-26" fmla="*/ 1387893 h 1388236"/>
                <a:gd name="connsiteX6-27" fmla="*/ 0 w 1261499"/>
                <a:gd name="connsiteY6-28" fmla="*/ 10509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118 h 1388236"/>
                <a:gd name="connsiteX1-3" fmla="*/ 396258 w 1601400"/>
                <a:gd name="connsiteY1-4" fmla="*/ 0 h 1388236"/>
                <a:gd name="connsiteX2-5" fmla="*/ 474029 w 1601400"/>
                <a:gd name="connsiteY2-6" fmla="*/ 4016 h 1388236"/>
                <a:gd name="connsiteX3-7" fmla="*/ 1601400 w 1601400"/>
                <a:gd name="connsiteY3-8" fmla="*/ 694118 h 1388236"/>
                <a:gd name="connsiteX4-9" fmla="*/ 1205142 w 1601400"/>
                <a:gd name="connsiteY4-10" fmla="*/ 1388236 h 1388236"/>
                <a:gd name="connsiteX5-11" fmla="*/ 396258 w 1601400"/>
                <a:gd name="connsiteY5-12" fmla="*/ 1388236 h 1388236"/>
                <a:gd name="connsiteX6-13" fmla="*/ 0 w 1601400"/>
                <a:gd name="connsiteY6-14" fmla="*/ 694118 h 1388236"/>
                <a:gd name="connsiteX0-15" fmla="*/ 0 w 1243407"/>
                <a:gd name="connsiteY0-16" fmla="*/ 694118 h 1388236"/>
                <a:gd name="connsiteX1-17" fmla="*/ 396258 w 1243407"/>
                <a:gd name="connsiteY1-18" fmla="*/ 0 h 1388236"/>
                <a:gd name="connsiteX2-19" fmla="*/ 474029 w 1243407"/>
                <a:gd name="connsiteY2-20" fmla="*/ 4016 h 1388236"/>
                <a:gd name="connsiteX3-21" fmla="*/ 1243407 w 1243407"/>
                <a:gd name="connsiteY3-22" fmla="*/ 1325983 h 1388236"/>
                <a:gd name="connsiteX4-23" fmla="*/ 1205142 w 1243407"/>
                <a:gd name="connsiteY4-24" fmla="*/ 1388236 h 1388236"/>
                <a:gd name="connsiteX5-25" fmla="*/ 396258 w 1243407"/>
                <a:gd name="connsiteY5-26" fmla="*/ 1388236 h 1388236"/>
                <a:gd name="connsiteX6-27" fmla="*/ 0 w 1243407"/>
                <a:gd name="connsiteY6-28" fmla="*/ 69411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704 h 1388822"/>
                <a:gd name="connsiteX1-3" fmla="*/ 396258 w 1601400"/>
                <a:gd name="connsiteY1-4" fmla="*/ 586 h 1388822"/>
                <a:gd name="connsiteX2-5" fmla="*/ 482002 w 1601400"/>
                <a:gd name="connsiteY2-6" fmla="*/ 0 h 1388822"/>
                <a:gd name="connsiteX3-7" fmla="*/ 1601400 w 1601400"/>
                <a:gd name="connsiteY3-8" fmla="*/ 694704 h 1388822"/>
                <a:gd name="connsiteX4-9" fmla="*/ 1205142 w 1601400"/>
                <a:gd name="connsiteY4-10" fmla="*/ 1388822 h 1388822"/>
                <a:gd name="connsiteX5-11" fmla="*/ 396258 w 1601400"/>
                <a:gd name="connsiteY5-12" fmla="*/ 1388822 h 1388822"/>
                <a:gd name="connsiteX6-13" fmla="*/ 0 w 1601400"/>
                <a:gd name="connsiteY6-14" fmla="*/ 694704 h 1388822"/>
                <a:gd name="connsiteX0-15" fmla="*/ 0 w 1241871"/>
                <a:gd name="connsiteY0-16" fmla="*/ 694704 h 1388822"/>
                <a:gd name="connsiteX1-17" fmla="*/ 396258 w 1241871"/>
                <a:gd name="connsiteY1-18" fmla="*/ 586 h 1388822"/>
                <a:gd name="connsiteX2-19" fmla="*/ 482002 w 1241871"/>
                <a:gd name="connsiteY2-20" fmla="*/ 0 h 1388822"/>
                <a:gd name="connsiteX3-21" fmla="*/ 1241871 w 1241871"/>
                <a:gd name="connsiteY3-22" fmla="*/ 1323912 h 1388822"/>
                <a:gd name="connsiteX4-23" fmla="*/ 1205142 w 1241871"/>
                <a:gd name="connsiteY4-24" fmla="*/ 1388822 h 1388822"/>
                <a:gd name="connsiteX5-25" fmla="*/ 396258 w 1241871"/>
                <a:gd name="connsiteY5-26" fmla="*/ 1388822 h 1388822"/>
                <a:gd name="connsiteX6-27" fmla="*/ 0 w 1241871"/>
                <a:gd name="connsiteY6-28" fmla="*/ 694704 h 1388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530820CF-B880-4189-942D-D702A7CBA730}" type="datetimeFigureOut">
              <a:rPr lang="zh-CN" altLang="en-US" smtClean="0"/>
            </a:fld>
            <a:endParaRPr lang="zh-CN" alt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zh-CN" alt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0C913308-F349-4B6D-A68A-DD1791B4A57B}" type="slidenum">
              <a:rPr lang="zh-CN" altLang="en-US" smtClean="0"/>
            </a:fld>
            <a:endParaRPr lang="zh-CN" alt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9" name="Content Placeholder 8"/>
          <p:cNvSpPr>
            <a:spLocks noGrp="1"/>
          </p:cNvSpPr>
          <p:nvPr>
            <p:ph sz="quarter" idx="13"/>
          </p:nvPr>
        </p:nvSpPr>
        <p:spPr>
          <a:xfrm>
            <a:off x="1042416" y="2313432"/>
            <a:ext cx="3419856" cy="349300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1" fmla="*/ 0 w 9144000"/>
                <a:gd name="connsiteY0-2" fmla="*/ 1270659 h 1330035"/>
                <a:gd name="connsiteX1-3" fmla="*/ 1674420 w 9144000"/>
                <a:gd name="connsiteY1-4" fmla="*/ 1318160 h 1330035"/>
                <a:gd name="connsiteX2-5" fmla="*/ 4120737 w 9144000"/>
                <a:gd name="connsiteY2-6" fmla="*/ 1199407 h 1330035"/>
                <a:gd name="connsiteX3-7" fmla="*/ 7172696 w 9144000"/>
                <a:gd name="connsiteY3-8" fmla="*/ 760020 h 1330035"/>
                <a:gd name="connsiteX4-9" fmla="*/ 9144000 w 9144000"/>
                <a:gd name="connsiteY4-10" fmla="*/ 0 h 1330035"/>
                <a:gd name="connsiteX0-11" fmla="*/ 0 w 9144000"/>
                <a:gd name="connsiteY0-12" fmla="*/ 1270659 h 1330035"/>
                <a:gd name="connsiteX1-13" fmla="*/ 1674420 w 9144000"/>
                <a:gd name="connsiteY1-14" fmla="*/ 1318160 h 1330035"/>
                <a:gd name="connsiteX2-15" fmla="*/ 4120737 w 9144000"/>
                <a:gd name="connsiteY2-16" fmla="*/ 1199407 h 1330035"/>
                <a:gd name="connsiteX3-17" fmla="*/ 7172696 w 9144000"/>
                <a:gd name="connsiteY3-18" fmla="*/ 760020 h 1330035"/>
                <a:gd name="connsiteX4-19" fmla="*/ 9144000 w 9144000"/>
                <a:gd name="connsiteY4-20" fmla="*/ 0 h 1330035"/>
                <a:gd name="connsiteX0-21" fmla="*/ 0 w 9144000"/>
                <a:gd name="connsiteY0-22" fmla="*/ 1270659 h 1330035"/>
                <a:gd name="connsiteX1-23" fmla="*/ 1674420 w 9144000"/>
                <a:gd name="connsiteY1-24" fmla="*/ 1318160 h 1330035"/>
                <a:gd name="connsiteX2-25" fmla="*/ 4120737 w 9144000"/>
                <a:gd name="connsiteY2-26" fmla="*/ 1199407 h 1330035"/>
                <a:gd name="connsiteX3-27" fmla="*/ 7172696 w 9144000"/>
                <a:gd name="connsiteY3-28" fmla="*/ 760020 h 1330035"/>
                <a:gd name="connsiteX4-29" fmla="*/ 9144000 w 9144000"/>
                <a:gd name="connsiteY4-30" fmla="*/ 0 h 1330035"/>
                <a:gd name="connsiteX0-31" fmla="*/ 0 w 9144000"/>
                <a:gd name="connsiteY0-32" fmla="*/ 1116279 h 1175655"/>
                <a:gd name="connsiteX1-33" fmla="*/ 1674420 w 9144000"/>
                <a:gd name="connsiteY1-34" fmla="*/ 1163780 h 1175655"/>
                <a:gd name="connsiteX2-35" fmla="*/ 4120737 w 9144000"/>
                <a:gd name="connsiteY2-36" fmla="*/ 1045027 h 1175655"/>
                <a:gd name="connsiteX3-37" fmla="*/ 7172696 w 9144000"/>
                <a:gd name="connsiteY3-38" fmla="*/ 605640 h 1175655"/>
                <a:gd name="connsiteX4-39" fmla="*/ 9144000 w 9144000"/>
                <a:gd name="connsiteY4-40" fmla="*/ 0 h 11756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261499"/>
                <a:gd name="connsiteY0-2" fmla="*/ 105098 h 1388236"/>
                <a:gd name="connsiteX1-3" fmla="*/ 56357 w 1261499"/>
                <a:gd name="connsiteY1-4" fmla="*/ 0 h 1388236"/>
                <a:gd name="connsiteX2-5" fmla="*/ 865241 w 1261499"/>
                <a:gd name="connsiteY2-6" fmla="*/ 0 h 1388236"/>
                <a:gd name="connsiteX3-7" fmla="*/ 1261499 w 1261499"/>
                <a:gd name="connsiteY3-8" fmla="*/ 694118 h 1388236"/>
                <a:gd name="connsiteX4-9" fmla="*/ 865241 w 1261499"/>
                <a:gd name="connsiteY4-10" fmla="*/ 1388236 h 1388236"/>
                <a:gd name="connsiteX5-11" fmla="*/ 56357 w 1261499"/>
                <a:gd name="connsiteY5-12" fmla="*/ 1388236 h 1388236"/>
                <a:gd name="connsiteX6-13" fmla="*/ 0 w 1261499"/>
                <a:gd name="connsiteY6-14" fmla="*/ 105098 h 1388236"/>
                <a:gd name="connsiteX0-15" fmla="*/ 0 w 1261499"/>
                <a:gd name="connsiteY0-16" fmla="*/ 105098 h 1388236"/>
                <a:gd name="connsiteX1-17" fmla="*/ 56357 w 1261499"/>
                <a:gd name="connsiteY1-18" fmla="*/ 0 h 1388236"/>
                <a:gd name="connsiteX2-19" fmla="*/ 865241 w 1261499"/>
                <a:gd name="connsiteY2-20" fmla="*/ 0 h 1388236"/>
                <a:gd name="connsiteX3-21" fmla="*/ 1261499 w 1261499"/>
                <a:gd name="connsiteY3-22" fmla="*/ 694118 h 1388236"/>
                <a:gd name="connsiteX4-23" fmla="*/ 865241 w 1261499"/>
                <a:gd name="connsiteY4-24" fmla="*/ 1388236 h 1388236"/>
                <a:gd name="connsiteX5-25" fmla="*/ 744578 w 1261499"/>
                <a:gd name="connsiteY5-26" fmla="*/ 1387893 h 1388236"/>
                <a:gd name="connsiteX6-27" fmla="*/ 0 w 1261499"/>
                <a:gd name="connsiteY6-28" fmla="*/ 10509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118 h 1388236"/>
                <a:gd name="connsiteX1-3" fmla="*/ 396258 w 1601400"/>
                <a:gd name="connsiteY1-4" fmla="*/ 0 h 1388236"/>
                <a:gd name="connsiteX2-5" fmla="*/ 474029 w 1601400"/>
                <a:gd name="connsiteY2-6" fmla="*/ 4016 h 1388236"/>
                <a:gd name="connsiteX3-7" fmla="*/ 1601400 w 1601400"/>
                <a:gd name="connsiteY3-8" fmla="*/ 694118 h 1388236"/>
                <a:gd name="connsiteX4-9" fmla="*/ 1205142 w 1601400"/>
                <a:gd name="connsiteY4-10" fmla="*/ 1388236 h 1388236"/>
                <a:gd name="connsiteX5-11" fmla="*/ 396258 w 1601400"/>
                <a:gd name="connsiteY5-12" fmla="*/ 1388236 h 1388236"/>
                <a:gd name="connsiteX6-13" fmla="*/ 0 w 1601400"/>
                <a:gd name="connsiteY6-14" fmla="*/ 694118 h 1388236"/>
                <a:gd name="connsiteX0-15" fmla="*/ 0 w 1243407"/>
                <a:gd name="connsiteY0-16" fmla="*/ 694118 h 1388236"/>
                <a:gd name="connsiteX1-17" fmla="*/ 396258 w 1243407"/>
                <a:gd name="connsiteY1-18" fmla="*/ 0 h 1388236"/>
                <a:gd name="connsiteX2-19" fmla="*/ 474029 w 1243407"/>
                <a:gd name="connsiteY2-20" fmla="*/ 4016 h 1388236"/>
                <a:gd name="connsiteX3-21" fmla="*/ 1243407 w 1243407"/>
                <a:gd name="connsiteY3-22" fmla="*/ 1325983 h 1388236"/>
                <a:gd name="connsiteX4-23" fmla="*/ 1205142 w 1243407"/>
                <a:gd name="connsiteY4-24" fmla="*/ 1388236 h 1388236"/>
                <a:gd name="connsiteX5-25" fmla="*/ 396258 w 1243407"/>
                <a:gd name="connsiteY5-26" fmla="*/ 1388236 h 1388236"/>
                <a:gd name="connsiteX6-27" fmla="*/ 0 w 1243407"/>
                <a:gd name="connsiteY6-28" fmla="*/ 69411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704 h 1388822"/>
                <a:gd name="connsiteX1-3" fmla="*/ 396258 w 1601400"/>
                <a:gd name="connsiteY1-4" fmla="*/ 586 h 1388822"/>
                <a:gd name="connsiteX2-5" fmla="*/ 482002 w 1601400"/>
                <a:gd name="connsiteY2-6" fmla="*/ 0 h 1388822"/>
                <a:gd name="connsiteX3-7" fmla="*/ 1601400 w 1601400"/>
                <a:gd name="connsiteY3-8" fmla="*/ 694704 h 1388822"/>
                <a:gd name="connsiteX4-9" fmla="*/ 1205142 w 1601400"/>
                <a:gd name="connsiteY4-10" fmla="*/ 1388822 h 1388822"/>
                <a:gd name="connsiteX5-11" fmla="*/ 396258 w 1601400"/>
                <a:gd name="connsiteY5-12" fmla="*/ 1388822 h 1388822"/>
                <a:gd name="connsiteX6-13" fmla="*/ 0 w 1601400"/>
                <a:gd name="connsiteY6-14" fmla="*/ 694704 h 1388822"/>
                <a:gd name="connsiteX0-15" fmla="*/ 0 w 1241871"/>
                <a:gd name="connsiteY0-16" fmla="*/ 694704 h 1388822"/>
                <a:gd name="connsiteX1-17" fmla="*/ 396258 w 1241871"/>
                <a:gd name="connsiteY1-18" fmla="*/ 586 h 1388822"/>
                <a:gd name="connsiteX2-19" fmla="*/ 482002 w 1241871"/>
                <a:gd name="connsiteY2-20" fmla="*/ 0 h 1388822"/>
                <a:gd name="connsiteX3-21" fmla="*/ 1241871 w 1241871"/>
                <a:gd name="connsiteY3-22" fmla="*/ 1323912 h 1388822"/>
                <a:gd name="connsiteX4-23" fmla="*/ 1205142 w 1241871"/>
                <a:gd name="connsiteY4-24" fmla="*/ 1388822 h 1388822"/>
                <a:gd name="connsiteX5-25" fmla="*/ 396258 w 1241871"/>
                <a:gd name="connsiteY5-26" fmla="*/ 1388822 h 1388822"/>
                <a:gd name="connsiteX6-27" fmla="*/ 0 w 1241871"/>
                <a:gd name="connsiteY6-28" fmla="*/ 694704 h 1388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1" fmla="*/ 0 w 9144000"/>
                <a:gd name="connsiteY0-2" fmla="*/ 1270659 h 1330035"/>
                <a:gd name="connsiteX1-3" fmla="*/ 1674420 w 9144000"/>
                <a:gd name="connsiteY1-4" fmla="*/ 1318160 h 1330035"/>
                <a:gd name="connsiteX2-5" fmla="*/ 4120737 w 9144000"/>
                <a:gd name="connsiteY2-6" fmla="*/ 1199407 h 1330035"/>
                <a:gd name="connsiteX3-7" fmla="*/ 7172696 w 9144000"/>
                <a:gd name="connsiteY3-8" fmla="*/ 760020 h 1330035"/>
                <a:gd name="connsiteX4-9" fmla="*/ 9144000 w 9144000"/>
                <a:gd name="connsiteY4-10" fmla="*/ 0 h 1330035"/>
                <a:gd name="connsiteX0-11" fmla="*/ 0 w 9144000"/>
                <a:gd name="connsiteY0-12" fmla="*/ 1270659 h 1330035"/>
                <a:gd name="connsiteX1-13" fmla="*/ 1674420 w 9144000"/>
                <a:gd name="connsiteY1-14" fmla="*/ 1318160 h 1330035"/>
                <a:gd name="connsiteX2-15" fmla="*/ 4120737 w 9144000"/>
                <a:gd name="connsiteY2-16" fmla="*/ 1199407 h 1330035"/>
                <a:gd name="connsiteX3-17" fmla="*/ 7172696 w 9144000"/>
                <a:gd name="connsiteY3-18" fmla="*/ 760020 h 1330035"/>
                <a:gd name="connsiteX4-19" fmla="*/ 9144000 w 9144000"/>
                <a:gd name="connsiteY4-20" fmla="*/ 0 h 1330035"/>
                <a:gd name="connsiteX0-21" fmla="*/ 0 w 9144000"/>
                <a:gd name="connsiteY0-22" fmla="*/ 1270659 h 1330035"/>
                <a:gd name="connsiteX1-23" fmla="*/ 1674420 w 9144000"/>
                <a:gd name="connsiteY1-24" fmla="*/ 1318160 h 1330035"/>
                <a:gd name="connsiteX2-25" fmla="*/ 4120737 w 9144000"/>
                <a:gd name="connsiteY2-26" fmla="*/ 1199407 h 1330035"/>
                <a:gd name="connsiteX3-27" fmla="*/ 7172696 w 9144000"/>
                <a:gd name="connsiteY3-28" fmla="*/ 760020 h 1330035"/>
                <a:gd name="connsiteX4-29" fmla="*/ 9144000 w 9144000"/>
                <a:gd name="connsiteY4-30" fmla="*/ 0 h 1330035"/>
                <a:gd name="connsiteX0-31" fmla="*/ 0 w 9144000"/>
                <a:gd name="connsiteY0-32" fmla="*/ 1116279 h 1175655"/>
                <a:gd name="connsiteX1-33" fmla="*/ 1674420 w 9144000"/>
                <a:gd name="connsiteY1-34" fmla="*/ 1163780 h 1175655"/>
                <a:gd name="connsiteX2-35" fmla="*/ 4120737 w 9144000"/>
                <a:gd name="connsiteY2-36" fmla="*/ 1045027 h 1175655"/>
                <a:gd name="connsiteX3-37" fmla="*/ 7172696 w 9144000"/>
                <a:gd name="connsiteY3-38" fmla="*/ 605640 h 1175655"/>
                <a:gd name="connsiteX4-39" fmla="*/ 9144000 w 9144000"/>
                <a:gd name="connsiteY4-40" fmla="*/ 0 h 11756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261499"/>
                <a:gd name="connsiteY0-2" fmla="*/ 105098 h 1388236"/>
                <a:gd name="connsiteX1-3" fmla="*/ 56357 w 1261499"/>
                <a:gd name="connsiteY1-4" fmla="*/ 0 h 1388236"/>
                <a:gd name="connsiteX2-5" fmla="*/ 865241 w 1261499"/>
                <a:gd name="connsiteY2-6" fmla="*/ 0 h 1388236"/>
                <a:gd name="connsiteX3-7" fmla="*/ 1261499 w 1261499"/>
                <a:gd name="connsiteY3-8" fmla="*/ 694118 h 1388236"/>
                <a:gd name="connsiteX4-9" fmla="*/ 865241 w 1261499"/>
                <a:gd name="connsiteY4-10" fmla="*/ 1388236 h 1388236"/>
                <a:gd name="connsiteX5-11" fmla="*/ 56357 w 1261499"/>
                <a:gd name="connsiteY5-12" fmla="*/ 1388236 h 1388236"/>
                <a:gd name="connsiteX6-13" fmla="*/ 0 w 1261499"/>
                <a:gd name="connsiteY6-14" fmla="*/ 105098 h 1388236"/>
                <a:gd name="connsiteX0-15" fmla="*/ 0 w 1261499"/>
                <a:gd name="connsiteY0-16" fmla="*/ 105098 h 1388236"/>
                <a:gd name="connsiteX1-17" fmla="*/ 56357 w 1261499"/>
                <a:gd name="connsiteY1-18" fmla="*/ 0 h 1388236"/>
                <a:gd name="connsiteX2-19" fmla="*/ 865241 w 1261499"/>
                <a:gd name="connsiteY2-20" fmla="*/ 0 h 1388236"/>
                <a:gd name="connsiteX3-21" fmla="*/ 1261499 w 1261499"/>
                <a:gd name="connsiteY3-22" fmla="*/ 694118 h 1388236"/>
                <a:gd name="connsiteX4-23" fmla="*/ 865241 w 1261499"/>
                <a:gd name="connsiteY4-24" fmla="*/ 1388236 h 1388236"/>
                <a:gd name="connsiteX5-25" fmla="*/ 744578 w 1261499"/>
                <a:gd name="connsiteY5-26" fmla="*/ 1387893 h 1388236"/>
                <a:gd name="connsiteX6-27" fmla="*/ 0 w 1261499"/>
                <a:gd name="connsiteY6-28" fmla="*/ 10509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118 h 1388236"/>
                <a:gd name="connsiteX1-3" fmla="*/ 396258 w 1601400"/>
                <a:gd name="connsiteY1-4" fmla="*/ 0 h 1388236"/>
                <a:gd name="connsiteX2-5" fmla="*/ 474029 w 1601400"/>
                <a:gd name="connsiteY2-6" fmla="*/ 4016 h 1388236"/>
                <a:gd name="connsiteX3-7" fmla="*/ 1601400 w 1601400"/>
                <a:gd name="connsiteY3-8" fmla="*/ 694118 h 1388236"/>
                <a:gd name="connsiteX4-9" fmla="*/ 1205142 w 1601400"/>
                <a:gd name="connsiteY4-10" fmla="*/ 1388236 h 1388236"/>
                <a:gd name="connsiteX5-11" fmla="*/ 396258 w 1601400"/>
                <a:gd name="connsiteY5-12" fmla="*/ 1388236 h 1388236"/>
                <a:gd name="connsiteX6-13" fmla="*/ 0 w 1601400"/>
                <a:gd name="connsiteY6-14" fmla="*/ 694118 h 1388236"/>
                <a:gd name="connsiteX0-15" fmla="*/ 0 w 1243407"/>
                <a:gd name="connsiteY0-16" fmla="*/ 694118 h 1388236"/>
                <a:gd name="connsiteX1-17" fmla="*/ 396258 w 1243407"/>
                <a:gd name="connsiteY1-18" fmla="*/ 0 h 1388236"/>
                <a:gd name="connsiteX2-19" fmla="*/ 474029 w 1243407"/>
                <a:gd name="connsiteY2-20" fmla="*/ 4016 h 1388236"/>
                <a:gd name="connsiteX3-21" fmla="*/ 1243407 w 1243407"/>
                <a:gd name="connsiteY3-22" fmla="*/ 1325983 h 1388236"/>
                <a:gd name="connsiteX4-23" fmla="*/ 1205142 w 1243407"/>
                <a:gd name="connsiteY4-24" fmla="*/ 1388236 h 1388236"/>
                <a:gd name="connsiteX5-25" fmla="*/ 396258 w 1243407"/>
                <a:gd name="connsiteY5-26" fmla="*/ 1388236 h 1388236"/>
                <a:gd name="connsiteX6-27" fmla="*/ 0 w 1243407"/>
                <a:gd name="connsiteY6-28" fmla="*/ 69411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704 h 1388822"/>
                <a:gd name="connsiteX1-3" fmla="*/ 396258 w 1601400"/>
                <a:gd name="connsiteY1-4" fmla="*/ 586 h 1388822"/>
                <a:gd name="connsiteX2-5" fmla="*/ 482002 w 1601400"/>
                <a:gd name="connsiteY2-6" fmla="*/ 0 h 1388822"/>
                <a:gd name="connsiteX3-7" fmla="*/ 1601400 w 1601400"/>
                <a:gd name="connsiteY3-8" fmla="*/ 694704 h 1388822"/>
                <a:gd name="connsiteX4-9" fmla="*/ 1205142 w 1601400"/>
                <a:gd name="connsiteY4-10" fmla="*/ 1388822 h 1388822"/>
                <a:gd name="connsiteX5-11" fmla="*/ 396258 w 1601400"/>
                <a:gd name="connsiteY5-12" fmla="*/ 1388822 h 1388822"/>
                <a:gd name="connsiteX6-13" fmla="*/ 0 w 1601400"/>
                <a:gd name="connsiteY6-14" fmla="*/ 694704 h 1388822"/>
                <a:gd name="connsiteX0-15" fmla="*/ 0 w 1241871"/>
                <a:gd name="connsiteY0-16" fmla="*/ 694704 h 1388822"/>
                <a:gd name="connsiteX1-17" fmla="*/ 396258 w 1241871"/>
                <a:gd name="connsiteY1-18" fmla="*/ 586 h 1388822"/>
                <a:gd name="connsiteX2-19" fmla="*/ 482002 w 1241871"/>
                <a:gd name="connsiteY2-20" fmla="*/ 0 h 1388822"/>
                <a:gd name="connsiteX3-21" fmla="*/ 1241871 w 1241871"/>
                <a:gd name="connsiteY3-22" fmla="*/ 1323912 h 1388822"/>
                <a:gd name="connsiteX4-23" fmla="*/ 1205142 w 1241871"/>
                <a:gd name="connsiteY4-24" fmla="*/ 1388822 h 1388822"/>
                <a:gd name="connsiteX5-25" fmla="*/ 396258 w 1241871"/>
                <a:gd name="connsiteY5-26" fmla="*/ 1388822 h 1388822"/>
                <a:gd name="connsiteX6-27" fmla="*/ 0 w 1241871"/>
                <a:gd name="connsiteY6-28" fmla="*/ 694704 h 1388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1" fmla="*/ 0 w 9144000"/>
                <a:gd name="connsiteY0-2" fmla="*/ 1270659 h 1330035"/>
                <a:gd name="connsiteX1-3" fmla="*/ 1674420 w 9144000"/>
                <a:gd name="connsiteY1-4" fmla="*/ 1318160 h 1330035"/>
                <a:gd name="connsiteX2-5" fmla="*/ 4120737 w 9144000"/>
                <a:gd name="connsiteY2-6" fmla="*/ 1199407 h 1330035"/>
                <a:gd name="connsiteX3-7" fmla="*/ 7172696 w 9144000"/>
                <a:gd name="connsiteY3-8" fmla="*/ 760020 h 1330035"/>
                <a:gd name="connsiteX4-9" fmla="*/ 9144000 w 9144000"/>
                <a:gd name="connsiteY4-10" fmla="*/ 0 h 1330035"/>
                <a:gd name="connsiteX0-11" fmla="*/ 0 w 9144000"/>
                <a:gd name="connsiteY0-12" fmla="*/ 1270659 h 1330035"/>
                <a:gd name="connsiteX1-13" fmla="*/ 1674420 w 9144000"/>
                <a:gd name="connsiteY1-14" fmla="*/ 1318160 h 1330035"/>
                <a:gd name="connsiteX2-15" fmla="*/ 4120737 w 9144000"/>
                <a:gd name="connsiteY2-16" fmla="*/ 1199407 h 1330035"/>
                <a:gd name="connsiteX3-17" fmla="*/ 7172696 w 9144000"/>
                <a:gd name="connsiteY3-18" fmla="*/ 760020 h 1330035"/>
                <a:gd name="connsiteX4-19" fmla="*/ 9144000 w 9144000"/>
                <a:gd name="connsiteY4-20" fmla="*/ 0 h 1330035"/>
                <a:gd name="connsiteX0-21" fmla="*/ 0 w 9144000"/>
                <a:gd name="connsiteY0-22" fmla="*/ 1270659 h 1330035"/>
                <a:gd name="connsiteX1-23" fmla="*/ 1674420 w 9144000"/>
                <a:gd name="connsiteY1-24" fmla="*/ 1318160 h 1330035"/>
                <a:gd name="connsiteX2-25" fmla="*/ 4120737 w 9144000"/>
                <a:gd name="connsiteY2-26" fmla="*/ 1199407 h 1330035"/>
                <a:gd name="connsiteX3-27" fmla="*/ 7172696 w 9144000"/>
                <a:gd name="connsiteY3-28" fmla="*/ 760020 h 1330035"/>
                <a:gd name="connsiteX4-29" fmla="*/ 9144000 w 9144000"/>
                <a:gd name="connsiteY4-30" fmla="*/ 0 h 1330035"/>
                <a:gd name="connsiteX0-31" fmla="*/ 0 w 9144000"/>
                <a:gd name="connsiteY0-32" fmla="*/ 1116279 h 1175655"/>
                <a:gd name="connsiteX1-33" fmla="*/ 1674420 w 9144000"/>
                <a:gd name="connsiteY1-34" fmla="*/ 1163780 h 1175655"/>
                <a:gd name="connsiteX2-35" fmla="*/ 4120737 w 9144000"/>
                <a:gd name="connsiteY2-36" fmla="*/ 1045027 h 1175655"/>
                <a:gd name="connsiteX3-37" fmla="*/ 7172696 w 9144000"/>
                <a:gd name="connsiteY3-38" fmla="*/ 605640 h 1175655"/>
                <a:gd name="connsiteX4-39" fmla="*/ 9144000 w 9144000"/>
                <a:gd name="connsiteY4-40" fmla="*/ 0 h 11756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261499"/>
                <a:gd name="connsiteY0-2" fmla="*/ 105098 h 1388236"/>
                <a:gd name="connsiteX1-3" fmla="*/ 56357 w 1261499"/>
                <a:gd name="connsiteY1-4" fmla="*/ 0 h 1388236"/>
                <a:gd name="connsiteX2-5" fmla="*/ 865241 w 1261499"/>
                <a:gd name="connsiteY2-6" fmla="*/ 0 h 1388236"/>
                <a:gd name="connsiteX3-7" fmla="*/ 1261499 w 1261499"/>
                <a:gd name="connsiteY3-8" fmla="*/ 694118 h 1388236"/>
                <a:gd name="connsiteX4-9" fmla="*/ 865241 w 1261499"/>
                <a:gd name="connsiteY4-10" fmla="*/ 1388236 h 1388236"/>
                <a:gd name="connsiteX5-11" fmla="*/ 56357 w 1261499"/>
                <a:gd name="connsiteY5-12" fmla="*/ 1388236 h 1388236"/>
                <a:gd name="connsiteX6-13" fmla="*/ 0 w 1261499"/>
                <a:gd name="connsiteY6-14" fmla="*/ 105098 h 1388236"/>
                <a:gd name="connsiteX0-15" fmla="*/ 0 w 1261499"/>
                <a:gd name="connsiteY0-16" fmla="*/ 105098 h 1388236"/>
                <a:gd name="connsiteX1-17" fmla="*/ 56357 w 1261499"/>
                <a:gd name="connsiteY1-18" fmla="*/ 0 h 1388236"/>
                <a:gd name="connsiteX2-19" fmla="*/ 865241 w 1261499"/>
                <a:gd name="connsiteY2-20" fmla="*/ 0 h 1388236"/>
                <a:gd name="connsiteX3-21" fmla="*/ 1261499 w 1261499"/>
                <a:gd name="connsiteY3-22" fmla="*/ 694118 h 1388236"/>
                <a:gd name="connsiteX4-23" fmla="*/ 865241 w 1261499"/>
                <a:gd name="connsiteY4-24" fmla="*/ 1388236 h 1388236"/>
                <a:gd name="connsiteX5-25" fmla="*/ 744578 w 1261499"/>
                <a:gd name="connsiteY5-26" fmla="*/ 1387893 h 1388236"/>
                <a:gd name="connsiteX6-27" fmla="*/ 0 w 1261499"/>
                <a:gd name="connsiteY6-28" fmla="*/ 10509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118 h 1388236"/>
                <a:gd name="connsiteX1-3" fmla="*/ 396258 w 1601400"/>
                <a:gd name="connsiteY1-4" fmla="*/ 0 h 1388236"/>
                <a:gd name="connsiteX2-5" fmla="*/ 474029 w 1601400"/>
                <a:gd name="connsiteY2-6" fmla="*/ 4016 h 1388236"/>
                <a:gd name="connsiteX3-7" fmla="*/ 1601400 w 1601400"/>
                <a:gd name="connsiteY3-8" fmla="*/ 694118 h 1388236"/>
                <a:gd name="connsiteX4-9" fmla="*/ 1205142 w 1601400"/>
                <a:gd name="connsiteY4-10" fmla="*/ 1388236 h 1388236"/>
                <a:gd name="connsiteX5-11" fmla="*/ 396258 w 1601400"/>
                <a:gd name="connsiteY5-12" fmla="*/ 1388236 h 1388236"/>
                <a:gd name="connsiteX6-13" fmla="*/ 0 w 1601400"/>
                <a:gd name="connsiteY6-14" fmla="*/ 694118 h 1388236"/>
                <a:gd name="connsiteX0-15" fmla="*/ 0 w 1243407"/>
                <a:gd name="connsiteY0-16" fmla="*/ 694118 h 1388236"/>
                <a:gd name="connsiteX1-17" fmla="*/ 396258 w 1243407"/>
                <a:gd name="connsiteY1-18" fmla="*/ 0 h 1388236"/>
                <a:gd name="connsiteX2-19" fmla="*/ 474029 w 1243407"/>
                <a:gd name="connsiteY2-20" fmla="*/ 4016 h 1388236"/>
                <a:gd name="connsiteX3-21" fmla="*/ 1243407 w 1243407"/>
                <a:gd name="connsiteY3-22" fmla="*/ 1325983 h 1388236"/>
                <a:gd name="connsiteX4-23" fmla="*/ 1205142 w 1243407"/>
                <a:gd name="connsiteY4-24" fmla="*/ 1388236 h 1388236"/>
                <a:gd name="connsiteX5-25" fmla="*/ 396258 w 1243407"/>
                <a:gd name="connsiteY5-26" fmla="*/ 1388236 h 1388236"/>
                <a:gd name="connsiteX6-27" fmla="*/ 0 w 1243407"/>
                <a:gd name="connsiteY6-28" fmla="*/ 69411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704 h 1388822"/>
                <a:gd name="connsiteX1-3" fmla="*/ 396258 w 1601400"/>
                <a:gd name="connsiteY1-4" fmla="*/ 586 h 1388822"/>
                <a:gd name="connsiteX2-5" fmla="*/ 482002 w 1601400"/>
                <a:gd name="connsiteY2-6" fmla="*/ 0 h 1388822"/>
                <a:gd name="connsiteX3-7" fmla="*/ 1601400 w 1601400"/>
                <a:gd name="connsiteY3-8" fmla="*/ 694704 h 1388822"/>
                <a:gd name="connsiteX4-9" fmla="*/ 1205142 w 1601400"/>
                <a:gd name="connsiteY4-10" fmla="*/ 1388822 h 1388822"/>
                <a:gd name="connsiteX5-11" fmla="*/ 396258 w 1601400"/>
                <a:gd name="connsiteY5-12" fmla="*/ 1388822 h 1388822"/>
                <a:gd name="connsiteX6-13" fmla="*/ 0 w 1601400"/>
                <a:gd name="connsiteY6-14" fmla="*/ 694704 h 1388822"/>
                <a:gd name="connsiteX0-15" fmla="*/ 0 w 1241871"/>
                <a:gd name="connsiteY0-16" fmla="*/ 694704 h 1388822"/>
                <a:gd name="connsiteX1-17" fmla="*/ 396258 w 1241871"/>
                <a:gd name="connsiteY1-18" fmla="*/ 586 h 1388822"/>
                <a:gd name="connsiteX2-19" fmla="*/ 482002 w 1241871"/>
                <a:gd name="connsiteY2-20" fmla="*/ 0 h 1388822"/>
                <a:gd name="connsiteX3-21" fmla="*/ 1241871 w 1241871"/>
                <a:gd name="connsiteY3-22" fmla="*/ 1323912 h 1388822"/>
                <a:gd name="connsiteX4-23" fmla="*/ 1205142 w 1241871"/>
                <a:gd name="connsiteY4-24" fmla="*/ 1388822 h 1388822"/>
                <a:gd name="connsiteX5-25" fmla="*/ 396258 w 1241871"/>
                <a:gd name="connsiteY5-26" fmla="*/ 1388822 h 1388822"/>
                <a:gd name="connsiteX6-27" fmla="*/ 0 w 1241871"/>
                <a:gd name="connsiteY6-28" fmla="*/ 694704 h 1388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zh-CN" alt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anose="05020102010507070707"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anose="05020102010507070707"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anose="05020102010507070707" pitchFamily="18" charset="2"/>
        <a:buChar char=""/>
        <a:defRPr sz="2000" kern="1200">
          <a:solidFill>
            <a:schemeClr val="tx2"/>
          </a:solidFill>
          <a:latin typeface="+mn-lt"/>
          <a:ea typeface="+mn-ea"/>
          <a:cs typeface="+mn-cs"/>
        </a:defRPr>
      </a:lvl3pPr>
      <a:lvl4pPr marL="1124585" indent="-228600" algn="l" defTabSz="914400" rtl="0" eaLnBrk="1" latinLnBrk="0" hangingPunct="1">
        <a:spcBef>
          <a:spcPct val="20000"/>
        </a:spcBef>
        <a:buClr>
          <a:schemeClr val="accent1"/>
        </a:buClr>
        <a:buSzPct val="76000"/>
        <a:buFont typeface="Wingdings 2" panose="05020102010507070707"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anose="05020102010507070707" pitchFamily="18" charset="2"/>
        <a:buChar char=""/>
        <a:defRPr sz="1600" kern="1200" baseline="0">
          <a:solidFill>
            <a:schemeClr val="tx2"/>
          </a:solidFill>
          <a:latin typeface="+mn-lt"/>
          <a:ea typeface="+mn-ea"/>
          <a:cs typeface="+mn-cs"/>
        </a:defRPr>
      </a:lvl5pPr>
      <a:lvl6pPr marL="1517650"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6pPr>
      <a:lvl7pPr marL="1718945"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8pPr>
      <a:lvl9pPr marL="2121535"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64785" y="3147261"/>
            <a:ext cx="3313355" cy="1702160"/>
          </a:xfrm>
        </p:spPr>
        <p:txBody>
          <a:bodyPr>
            <a:normAutofit/>
          </a:bodyPr>
          <a:lstStyle/>
          <a:p>
            <a:r>
              <a:rPr lang="zh-CN" altLang="en-US" dirty="0" smtClean="0"/>
              <a:t>追星小程序</a:t>
            </a:r>
            <a:r>
              <a:rPr lang="en-US" altLang="zh-CN" dirty="0" smtClean="0"/>
              <a:t>PPT</a:t>
            </a:r>
            <a:br>
              <a:rPr lang="zh-CN" altLang="zh-CN" dirty="0"/>
            </a:b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404664"/>
            <a:ext cx="7024744" cy="1143000"/>
          </a:xfrm>
        </p:spPr>
        <p:txBody>
          <a:bodyPr/>
          <a:lstStyle/>
          <a:p>
            <a:pPr algn="l"/>
            <a:r>
              <a:rPr lang="zh-CN" altLang="en-US" dirty="0" smtClean="0"/>
              <a:t>系统的测试</a:t>
            </a:r>
            <a:endParaRPr lang="zh-CN" altLang="en-US" dirty="0" smtClean="0"/>
          </a:p>
        </p:txBody>
      </p:sp>
      <p:sp>
        <p:nvSpPr>
          <p:cNvPr id="4" name="内容占位符 3"/>
          <p:cNvSpPr>
            <a:spLocks noGrp="1"/>
          </p:cNvSpPr>
          <p:nvPr>
            <p:ph idx="1"/>
          </p:nvPr>
        </p:nvSpPr>
        <p:spPr>
          <a:xfrm>
            <a:off x="539552" y="1772816"/>
            <a:ext cx="8064896" cy="4680520"/>
          </a:xfrm>
        </p:spPr>
        <p:txBody>
          <a:bodyPr>
            <a:normAutofit fontScale="80000"/>
          </a:bodyPr>
          <a:lstStyle/>
          <a:p>
            <a:r>
              <a:rPr lang="zh-CN" altLang="zh-CN" dirty="0"/>
              <a:t>程序设计不能保证没有错误，这是一个开发过程，在错误或错误的过程中难以避免，这是不可避免的，但我们不能使这些错误始终存在于系统中，错误可能会造成无法估量的后果 如系统崩溃，安全信息，系统无法正常启动，导致安装用户手机屏幕等，为了避免这些问题，我们需要测试程序，并发现这些问题，并纠正它们 ，并使系统更长时间稳定成熟，本章的作用是发现这些问题，并对其进行修改，虽然耗时费力，但长期非常重要和必要 系统的开发。</a:t>
            </a:r>
            <a:endParaRPr lang="zh-CN" altLang="zh-CN" dirty="0"/>
          </a:p>
          <a:p>
            <a:r>
              <a:rPr lang="zh-CN" altLang="zh-CN" dirty="0"/>
              <a:t>软件测试与开发过程是一样的，都必须按照软件工程的正规原理进行，遵守管理学理论。不过，目前国内的软件测试已经积累了大量经验和方法，步骤相对成熟，软件测试的效率也越来越高。</a:t>
            </a:r>
            <a:endParaRPr lang="zh-CN" altLang="zh-CN" dirty="0"/>
          </a:p>
          <a:p>
            <a:r>
              <a:rPr lang="zh-CN" altLang="zh-CN" dirty="0"/>
              <a:t>追星小程序的实现，对于系统中功能模块的实现及操作都必须通过测试进行来评判系统是否可以准确的实现。在追星小程序正式上传使用之前必须做的一步就是系统测试，对于测试发现的错误及时修改处理，保证系统准确无误的供给用户使用。</a:t>
            </a:r>
            <a:endParaRPr lang="zh-CN"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  论：</a:t>
            </a:r>
            <a:endParaRPr lang="zh-CN" altLang="en-US"/>
          </a:p>
        </p:txBody>
      </p:sp>
      <p:sp>
        <p:nvSpPr>
          <p:cNvPr id="100" name="文本框 99"/>
          <p:cNvSpPr txBox="1"/>
          <p:nvPr/>
        </p:nvSpPr>
        <p:spPr>
          <a:xfrm>
            <a:off x="1834515" y="2230755"/>
            <a:ext cx="6233795" cy="4030980"/>
          </a:xfrm>
          <a:prstGeom prst="rect">
            <a:avLst/>
          </a:prstGeom>
          <a:noFill/>
          <a:ln w="9525">
            <a:noFill/>
          </a:ln>
        </p:spPr>
        <p:txBody>
          <a:bodyPr wrap="square">
            <a:spAutoFit/>
          </a:bodyPr>
          <a:p>
            <a:pPr indent="306070"/>
            <a:r>
              <a:rPr sz="1600" b="0">
                <a:latin typeface="Times New Roman" panose="02020603050405020304" charset="0"/>
              </a:rPr>
              <a:t>在这个设计中，我花了大量的时间去理解系统开发中使用的知识，经过这段时间的努力工作最终完成了系统设计。通过这一阶段的学习，我发现了自己的不足，充分掌握了必要的应用技能，进一步的学习使我充实了自己的知识基础，完成了这个艰巨的任务。当遇到问题时，我很及时的寻求老师的帮助，通过专业的网站和论坛来解决，他们的帮助让我一步一步的成功克服了困难的问题。系统设计过程不容易，你需要不断充实自己，有勇气克服困难。系统开发的一些功能还不完善，需要继续改善后，通过用户体验来修改设计完美的系统，让用户得到更好的体验，我觉得很高兴，因为这是我第一次通过自己的努力实现这个系统，但绝不是我的最后一个，在未来我将努力实现更多的优秀的系统。</a:t>
            </a:r>
            <a:endParaRPr sz="1600" b="0">
              <a:latin typeface="Times New Roman" panose="02020603050405020304" charset="0"/>
            </a:endParaRPr>
          </a:p>
          <a:p>
            <a:pPr indent="306070"/>
            <a:r>
              <a:rPr sz="1600" b="0">
                <a:latin typeface="Times New Roman" panose="02020603050405020304" charset="0"/>
              </a:rPr>
              <a:t>在一些编程语言的系统实现中，对词汇表不太熟悉，导致了开发的困难，但是我通过了合适的字典软件来解决这个大问题。由此，我学会了自己的英语缺陷。在那之后，我不断地提高自己的英语知识，这样我就不会有任何未来的工作和生活。毕业设计过程我感觉很深刻，从一开始就不熟悉开发技术</a:t>
            </a:r>
            <a:r>
              <a:rPr lang="zh-CN" sz="1600" b="0">
                <a:latin typeface="Times New Roman" panose="02020603050405020304" charset="0"/>
              </a:rPr>
              <a:t>。</a:t>
            </a:r>
            <a:endParaRPr lang="zh-CN" sz="1600" b="0">
              <a:latin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476672"/>
            <a:ext cx="7024744" cy="1143000"/>
          </a:xfrm>
        </p:spPr>
        <p:txBody>
          <a:bodyPr/>
          <a:lstStyle/>
          <a:p>
            <a:pPr algn="l"/>
            <a:r>
              <a:rPr lang="zh-CN" altLang="en-US" dirty="0" smtClean="0"/>
              <a:t>参考文献：</a:t>
            </a:r>
            <a:endParaRPr lang="zh-CN" altLang="en-US" dirty="0"/>
          </a:p>
        </p:txBody>
      </p:sp>
      <p:sp>
        <p:nvSpPr>
          <p:cNvPr id="2" name="内容占位符 1"/>
          <p:cNvSpPr>
            <a:spLocks noGrp="1"/>
          </p:cNvSpPr>
          <p:nvPr>
            <p:ph idx="1"/>
          </p:nvPr>
        </p:nvSpPr>
        <p:spPr>
          <a:xfrm>
            <a:off x="395537" y="1988840"/>
            <a:ext cx="8208912" cy="4392488"/>
          </a:xfrm>
        </p:spPr>
        <p:txBody>
          <a:bodyPr>
            <a:normAutofit fontScale="80000"/>
          </a:bodyPr>
          <a:lstStyle/>
          <a:p>
            <a:r>
              <a:rPr altLang="zh-CN" dirty="0"/>
              <a:t>[1]耿祥义,张跃平.《Java实用教程》. 清华大学出版社,2019年5月</a:t>
            </a:r>
            <a:endParaRPr altLang="zh-CN" dirty="0"/>
          </a:p>
          <a:p>
            <a:r>
              <a:rPr altLang="zh-CN" dirty="0"/>
              <a:t>[2]Brown等.《Java编程指南（第二版）》. 电子工业出版社 ,2019年3月 </a:t>
            </a:r>
            <a:endParaRPr altLang="zh-CN" dirty="0"/>
          </a:p>
          <a:p>
            <a:r>
              <a:rPr altLang="zh-CN" dirty="0"/>
              <a:t>[3]BruceEckel.《Java编程思想》. 机械工业出版社,2019年10月</a:t>
            </a:r>
            <a:endParaRPr altLang="zh-CN" dirty="0"/>
          </a:p>
          <a:p>
            <a:r>
              <a:rPr altLang="zh-CN" dirty="0"/>
              <a:t>[4]孙一林,彭波.《Java数据库编程实例》. 清华大学出版社,2018年8月</a:t>
            </a:r>
            <a:endParaRPr altLang="zh-CN" dirty="0"/>
          </a:p>
          <a:p>
            <a:r>
              <a:rPr altLang="zh-CN" dirty="0"/>
              <a:t>[5]FLANAGAN.《Java技术手册》. 中国电力出版社,2017年6月</a:t>
            </a:r>
            <a:endParaRPr altLang="zh-CN" dirty="0"/>
          </a:p>
          <a:p>
            <a:r>
              <a:rPr altLang="zh-CN" dirty="0"/>
              <a:t>[6] David L.Anderson.Managing  Information Systems.清华大学出版社，2018：16</a:t>
            </a:r>
            <a:endParaRPr altLang="zh-CN" dirty="0"/>
          </a:p>
          <a:p>
            <a:r>
              <a:rPr altLang="zh-CN" dirty="0"/>
              <a:t>[7]孙卫琴,李洪成.《Tomcat 与 Java Web 开发技术详解》.电子工业出版社,2019年6月</a:t>
            </a:r>
            <a:endParaRPr altLang="zh-CN" dirty="0"/>
          </a:p>
          <a:p>
            <a:r>
              <a:rPr altLang="zh-CN" dirty="0"/>
              <a:t>[8]孙涌.《现代软件工程》.北京希望电子出版社,2019年8月</a:t>
            </a:r>
            <a:endParaRPr altLang="zh-CN" dirty="0"/>
          </a:p>
          <a:p>
            <a:r>
              <a:rPr altLang="zh-CN" dirty="0"/>
              <a:t>[9]（美）额尔曼.（美）威多姆.数据库系统基础教程.清华大学出版社，2019：</a:t>
            </a:r>
            <a:r>
              <a:rPr lang="zh-CN" dirty="0"/>
              <a:t>。</a:t>
            </a:r>
            <a:endParaRPr 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267744" y="2204864"/>
            <a:ext cx="5256584" cy="1252728"/>
          </a:xfrm>
        </p:spPr>
        <p:txBody>
          <a:bodyPr/>
          <a:lstStyle/>
          <a:p>
            <a:r>
              <a:rPr lang="zh-CN" altLang="en-US" dirty="0" smtClean="0"/>
              <a:t>谢谢大家！</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620688"/>
            <a:ext cx="8229600" cy="1252728"/>
          </a:xfrm>
        </p:spPr>
        <p:txBody>
          <a:bodyPr/>
          <a:lstStyle/>
          <a:p>
            <a:pPr algn="l"/>
            <a:r>
              <a:rPr lang="zh-CN" altLang="en-US" dirty="0" smtClean="0"/>
              <a:t>摘要：</a:t>
            </a:r>
            <a:endParaRPr lang="zh-CN" altLang="en-US" dirty="0"/>
          </a:p>
        </p:txBody>
      </p:sp>
      <p:sp>
        <p:nvSpPr>
          <p:cNvPr id="2" name="内容占位符 1"/>
          <p:cNvSpPr>
            <a:spLocks noGrp="1"/>
          </p:cNvSpPr>
          <p:nvPr>
            <p:ph idx="1"/>
          </p:nvPr>
        </p:nvSpPr>
        <p:spPr>
          <a:xfrm>
            <a:off x="323528" y="2060848"/>
            <a:ext cx="8424936" cy="4464496"/>
          </a:xfrm>
        </p:spPr>
        <p:txBody>
          <a:bodyPr>
            <a:normAutofit fontScale="90000" lnSpcReduction="10000"/>
          </a:bodyPr>
          <a:lstStyle/>
          <a:p>
            <a:r>
              <a:rPr altLang="zh-CN" dirty="0"/>
              <a:t>随着我国经济迅速发展，人们对手机的需求越来越大，各种手机软件也都在被广泛应用，但是对于手机进行数据信息管理，对于手机的各种软件也是备受用户的喜爱，追星小程序被用户普遍使用，为方便用户能够可以随时进行追星小程序的数据信息管理，特开发了基于追星小程序的管理系统。</a:t>
            </a:r>
            <a:endParaRPr altLang="zh-CN" dirty="0"/>
          </a:p>
          <a:p>
            <a:r>
              <a:rPr altLang="zh-CN" dirty="0"/>
              <a:t>追星小程序的设计主要是对系统所要实现的功能进行详细考虑，确定所要实现的功能后进行界面的设计，在这中间还要考虑如何可以更好的将功能及页面进行很好的结合，方便用户可以很容易明了的找到自己所需要的信息，还有系统平台后期的可操作性，通过对信息内容的详细了解进行技术的开发。</a:t>
            </a:r>
            <a:endParaRPr altLang="zh-CN" dirty="0"/>
          </a:p>
          <a:p>
            <a:r>
              <a:rPr altLang="zh-CN" dirty="0"/>
              <a:t>追星小程序的开发利用现有的成熟技术参考，以源代码为模板，分析功能调整与追星小程序管理的实际需求相结合，讨论了基于追星小程序管理的使用。 </a:t>
            </a:r>
            <a:endParaRPr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116632"/>
            <a:ext cx="8229600" cy="979512"/>
          </a:xfrm>
        </p:spPr>
        <p:txBody>
          <a:bodyPr/>
          <a:lstStyle/>
          <a:p>
            <a:pPr algn="l"/>
            <a:r>
              <a:rPr lang="zh-CN" altLang="en-US" dirty="0" smtClean="0"/>
              <a:t>选题背景</a:t>
            </a:r>
            <a:endParaRPr lang="zh-CN" altLang="en-US" dirty="0" smtClean="0"/>
          </a:p>
        </p:txBody>
      </p:sp>
      <p:sp>
        <p:nvSpPr>
          <p:cNvPr id="2" name="内容占位符 1"/>
          <p:cNvSpPr>
            <a:spLocks noGrp="1"/>
          </p:cNvSpPr>
          <p:nvPr>
            <p:ph idx="1"/>
          </p:nvPr>
        </p:nvSpPr>
        <p:spPr>
          <a:xfrm>
            <a:off x="251520" y="1052736"/>
            <a:ext cx="8640959" cy="4680520"/>
          </a:xfrm>
        </p:spPr>
        <p:txBody>
          <a:bodyPr>
            <a:noAutofit/>
          </a:bodyPr>
          <a:lstStyle/>
          <a:p>
            <a:r>
              <a:rPr lang="zh-CN" altLang="zh-CN" sz="2000" dirty="0"/>
              <a:t>互联网是人类的基本需求，特别是在现代社会，个人压力增大，社会运作节奏高，随着互联网的快速发展，用户的需求也越来越高，用户也将越来越多依靠互联网而不是自己获取信息，使得各种软件程序的开发得到了应用。</a:t>
            </a:r>
            <a:endParaRPr lang="zh-CN" altLang="zh-CN" sz="2000" dirty="0"/>
          </a:p>
          <a:p>
            <a:r>
              <a:rPr lang="zh-CN" altLang="zh-CN" sz="2000" dirty="0"/>
              <a:t>近年来，随着我国经济的不断发展，平台的管理制度越来越多。每个追星小程序也都将通过计算机进行整体智能化操作，对于追星小程序功能所牵扯的数据都是通过进行追星小程序等相关的数据信息内容、并且可以进行管理员在线处理选择首页、个人中心、明星分类管理、明星信息管理、用户管理、留言板管理、系统管理，可以通过系统进行分配，传统的学习方式信息已经无法满足用户的需求。为此开发了本追星小程序 ，为用户提供一个基于追星小程序，同时方便管理员；首页、个人中心、明星分类管理、明星信息管理、用户管理、留言板管理、系统管理，用户前端；首页、明星信息、我的等详细情况进行操作。该系统满足了用户对追星小程序信息获取的需求，并且信息可以及时、准确、有效地进行查看并且系统化、标准化和有效的工作。</a:t>
            </a:r>
            <a:endParaRPr lang="zh-CN" altLang="zh-C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404664"/>
            <a:ext cx="7024744" cy="1143000"/>
          </a:xfrm>
        </p:spPr>
        <p:txBody>
          <a:bodyPr/>
          <a:lstStyle/>
          <a:p>
            <a:pPr algn="l"/>
            <a:r>
              <a:rPr lang="zh-CN" altLang="en-US" dirty="0" smtClean="0"/>
              <a:t>研究现状</a:t>
            </a:r>
            <a:endParaRPr lang="zh-CN" altLang="en-US" dirty="0" smtClean="0"/>
          </a:p>
        </p:txBody>
      </p:sp>
      <p:sp>
        <p:nvSpPr>
          <p:cNvPr id="4" name="矩形 3"/>
          <p:cNvSpPr/>
          <p:nvPr/>
        </p:nvSpPr>
        <p:spPr>
          <a:xfrm>
            <a:off x="539552" y="1700807"/>
            <a:ext cx="7992888" cy="3969385"/>
          </a:xfrm>
          <a:prstGeom prst="rect">
            <a:avLst/>
          </a:prstGeom>
        </p:spPr>
        <p:txBody>
          <a:bodyPr wrap="square">
            <a:spAutoFit/>
          </a:bodyPr>
          <a:lstStyle/>
          <a:p>
            <a:r>
              <a:rPr altLang="zh-CN" dirty="0"/>
              <a:t>随着社会的发展和科学技术的进步，互联网技术越来越受欢迎。网络传播的生活方式逐渐受到广大人民群众的喜爱。越来越多的互联网爱好者开始在互联网上满足他们的基本需求，同时逐渐进入各个用户的生活起居。互联网具有许多优点，例如便利性，速度，高效率和低成本。因此，类似于追星小程序，满足用户工作繁忙的需求，不仅是方便用户随时查看信息的途径，而且还能提高管理效率。</a:t>
            </a:r>
            <a:endParaRPr altLang="zh-CN" dirty="0"/>
          </a:p>
          <a:p>
            <a:r>
              <a:rPr altLang="zh-CN" dirty="0"/>
              <a:t>本文首先以追星小程序过程的基本问题作为研究对象。在开发系统之前，我们对现有状况进行了详细的调查和分析。最后，我们利用计算机技术开发了一套完整合适的追星小程序。该系统的实现主要优势是：该系统主要采用计算机技术开发，它方便快捷；系统可以通过管理员界面查看用户的所有信息管理。</a:t>
            </a:r>
            <a:endParaRPr altLang="zh-CN" dirty="0"/>
          </a:p>
          <a:p>
            <a:r>
              <a:rPr altLang="zh-CN" dirty="0"/>
              <a:t>追星小程序管理系统软件是一款方便、快捷、实用的信息服务查询软件。随着智能网络在全球市场的不断普及以及各种智能平台的使用，系统的开发与人们的日常需求相关，作为中国主流智能的技术开发系统，自然需要这样的软件来满足更多用户的需求和体验。</a:t>
            </a:r>
            <a:endParaRPr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45015" y="426319"/>
            <a:ext cx="7024744" cy="1143000"/>
          </a:xfrm>
        </p:spPr>
        <p:txBody>
          <a:bodyPr/>
          <a:p>
            <a:r>
              <a:t>小程序框架以及目录结构介绍</a:t>
            </a:r>
          </a:p>
        </p:txBody>
      </p:sp>
      <p:sp>
        <p:nvSpPr>
          <p:cNvPr id="100" name="文本框 99"/>
          <p:cNvSpPr txBox="1"/>
          <p:nvPr/>
        </p:nvSpPr>
        <p:spPr>
          <a:xfrm>
            <a:off x="1181735" y="1622425"/>
            <a:ext cx="7065645" cy="3169285"/>
          </a:xfrm>
          <a:prstGeom prst="rect">
            <a:avLst/>
          </a:prstGeom>
          <a:noFill/>
          <a:ln w="9525">
            <a:noFill/>
          </a:ln>
        </p:spPr>
        <p:txBody>
          <a:bodyPr wrap="square">
            <a:spAutoFit/>
          </a:bodyPr>
          <a:p>
            <a:pPr indent="304800"/>
            <a:r>
              <a:rPr sz="2000" b="0"/>
              <a:t>整个小程序框架系统分为两部分：逻辑层和视图层。小程序开发框架的目标是通过尽可能简单、高效的方式让开发者可以在微信中开发具有原生 小程序 体验的服务。小程序在视图层与逻辑层间提供了数据传输和事件系统，提供了自己的视图层以及逻辑层框架，让开发者能够专注于数据与逻辑。框架的核心是一个响应的数据绑定系统，可以让数据与视图非常简单地保持同步。在逻辑层做数据修改，在视图层就会做相应的更新。框架提供了一套基础的组件，这些组件自带微信风格的样式以及特殊的逻辑，开发者可以通过组合基础组件，创建出强大的微信小程序 。</a:t>
            </a:r>
            <a:endParaRPr sz="2000" b="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332656"/>
            <a:ext cx="8229600" cy="1123528"/>
          </a:xfrm>
        </p:spPr>
        <p:txBody>
          <a:bodyPr/>
          <a:lstStyle/>
          <a:p>
            <a:pPr algn="l"/>
            <a:r>
              <a:rPr lang="zh-CN" altLang="en-US" sz="4400" dirty="0" smtClean="0"/>
              <a:t>需求分析</a:t>
            </a:r>
            <a:endParaRPr lang="zh-CN" altLang="en-US" sz="4400" dirty="0" smtClean="0"/>
          </a:p>
        </p:txBody>
      </p:sp>
      <p:sp>
        <p:nvSpPr>
          <p:cNvPr id="4" name="内容占位符 3"/>
          <p:cNvSpPr>
            <a:spLocks noGrp="1"/>
          </p:cNvSpPr>
          <p:nvPr>
            <p:ph idx="1"/>
          </p:nvPr>
        </p:nvSpPr>
        <p:spPr>
          <a:xfrm>
            <a:off x="683568" y="1484784"/>
            <a:ext cx="7920880" cy="4608511"/>
          </a:xfrm>
        </p:spPr>
        <p:txBody>
          <a:bodyPr>
            <a:normAutofit fontScale="70000"/>
          </a:bodyPr>
          <a:lstStyle/>
          <a:p>
            <a:r>
              <a:rPr altLang="zh-CN" dirty="0"/>
              <a:t>任何一个项目在开发研究前，都需要对研发系统本身的需求做一个认真的分析，市场的调研是不可忽视的，从实际场景中确定使用人员的功能需求，从而明确目标，对整个系统的开发有一个更加准确的定位，在这个章节，需要对系统的性能分析，业务流程分析，和数据等进行分析，追星小程序的整体界面简单，功能完善。</a:t>
            </a:r>
            <a:endParaRPr altLang="zh-CN" dirty="0"/>
          </a:p>
          <a:p>
            <a:r>
              <a:rPr altLang="zh-CN" dirty="0"/>
              <a:t>需求的可行性是分析和讨论发达的系统能达到什么样的要求。开发的系统平台是否符合之前的要求。只有在预先评估系统的开发中，才能在系统开发和实施之前完成需求。如果您不具备开发一个功能不合格的系统的可行性，那就是开发失败。开发系统是否有用，可以完成之前讨论过的需求，以下分析了追星小程序的实际需求。</a:t>
            </a:r>
            <a:endParaRPr altLang="zh-CN" dirty="0"/>
          </a:p>
          <a:p>
            <a:r>
              <a:rPr altLang="zh-CN" dirty="0"/>
              <a:t>系统设计需要从用户和管理员的实际需求开始，以了解他们需要实施哪些功能以及他们可以包括哪些管理工作。</a:t>
            </a:r>
            <a:endParaRPr altLang="zh-CN" dirty="0"/>
          </a:p>
          <a:p>
            <a:r>
              <a:rPr altLang="zh-CN" dirty="0"/>
              <a:t>考虑到追星小程序系统设计的特点，应满足几个要求：</a:t>
            </a:r>
            <a:endParaRPr altLang="zh-CN" dirty="0"/>
          </a:p>
          <a:p>
            <a:r>
              <a:rPr altLang="zh-CN" dirty="0"/>
              <a:t>（1）它可以通过网络开展追星小程序信息管理工作，促进对追星小程序信息管理。</a:t>
            </a:r>
            <a:endParaRPr altLang="zh-CN" dirty="0"/>
          </a:p>
          <a:p>
            <a:r>
              <a:rPr altLang="zh-CN" dirty="0"/>
              <a:t>（2）学习方法变得更加多样化，管理更加标准化</a:t>
            </a:r>
            <a:r>
              <a:rPr lang="en-US" dirty="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628800"/>
            <a:ext cx="7920880" cy="4752528"/>
          </a:xfrm>
        </p:spPr>
        <p:txBody>
          <a:bodyPr>
            <a:normAutofit lnSpcReduction="20000"/>
          </a:bodyPr>
          <a:lstStyle/>
          <a:p>
            <a:r>
              <a:rPr lang="zh-CN" altLang="zh-CN" dirty="0"/>
              <a:t> </a:t>
            </a:r>
            <a:endParaRPr lang="zh-CN" altLang="zh-CN" dirty="0"/>
          </a:p>
        </p:txBody>
      </p:sp>
      <p:sp>
        <p:nvSpPr>
          <p:cNvPr id="4" name="标题 2"/>
          <p:cNvSpPr>
            <a:spLocks noGrp="1"/>
          </p:cNvSpPr>
          <p:nvPr>
            <p:ph type="title"/>
          </p:nvPr>
        </p:nvSpPr>
        <p:spPr>
          <a:xfrm>
            <a:off x="539552" y="332656"/>
            <a:ext cx="8229600" cy="1123528"/>
          </a:xfrm>
        </p:spPr>
        <p:txBody>
          <a:bodyPr/>
          <a:lstStyle/>
          <a:p>
            <a:pPr algn="l"/>
            <a:r>
              <a:rPr lang="zh-CN" altLang="en-US" sz="4400" dirty="0" smtClean="0"/>
              <a:t>系统结构图</a:t>
            </a:r>
            <a:endParaRPr lang="zh-CN" altLang="en-US" sz="4400" dirty="0" smtClean="0"/>
          </a:p>
        </p:txBody>
      </p:sp>
      <p:graphicFrame>
        <p:nvGraphicFramePr>
          <p:cNvPr id="-2147482475" name="对象 -2147482476"/>
          <p:cNvGraphicFramePr>
            <a:graphicFrameLocks noChangeAspect="1"/>
          </p:cNvGraphicFramePr>
          <p:nvPr/>
        </p:nvGraphicFramePr>
        <p:xfrm>
          <a:off x="775970" y="1866265"/>
          <a:ext cx="7562850" cy="4514850"/>
        </p:xfrm>
        <a:graphic>
          <a:graphicData uri="http://schemas.openxmlformats.org/presentationml/2006/ole">
            <mc:AlternateContent xmlns:mc="http://schemas.openxmlformats.org/markup-compatibility/2006">
              <mc:Choice xmlns:v="urn:schemas-microsoft-com:vml" Requires="v">
                <p:oleObj spid="_x0000_s3076" name="" r:id="rId1" imgW="6845300" imgH="3289300" progId="Visio.Drawing.11">
                  <p:embed/>
                </p:oleObj>
              </mc:Choice>
              <mc:Fallback>
                <p:oleObj name="" r:id="rId1" imgW="6845300" imgH="3289300" progId="Visio.Drawing.11">
                  <p:embed/>
                  <p:pic>
                    <p:nvPicPr>
                      <p:cNvPr id="0" name="图片 3075"/>
                      <p:cNvPicPr/>
                      <p:nvPr/>
                    </p:nvPicPr>
                    <p:blipFill>
                      <a:blip r:embed="rId2"/>
                      <a:stretch>
                        <a:fillRect/>
                      </a:stretch>
                    </p:blipFill>
                    <p:spPr>
                      <a:xfrm>
                        <a:off x="775970" y="1866265"/>
                        <a:ext cx="7562850" cy="4514850"/>
                      </a:xfrm>
                      <a:prstGeom prst="rect">
                        <a:avLst/>
                      </a:prstGeom>
                      <a:noFill/>
                      <a:ln w="38100">
                        <a:noFill/>
                        <a:miter/>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404664"/>
            <a:ext cx="7024744" cy="1143000"/>
          </a:xfrm>
        </p:spPr>
        <p:txBody>
          <a:bodyPr/>
          <a:lstStyle/>
          <a:p>
            <a:pPr algn="l"/>
            <a:r>
              <a:rPr lang="zh-CN" altLang="en-US" dirty="0" smtClean="0"/>
              <a:t>管理员功能图：</a:t>
            </a:r>
            <a:endParaRPr lang="zh-CN" altLang="en-US" dirty="0"/>
          </a:p>
        </p:txBody>
      </p:sp>
      <p:sp>
        <p:nvSpPr>
          <p:cNvPr id="5" name="Rectangle 1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1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2147482478" name="对象 -2147482479"/>
          <p:cNvGraphicFramePr>
            <a:graphicFrameLocks noChangeAspect="1"/>
          </p:cNvGraphicFramePr>
          <p:nvPr/>
        </p:nvGraphicFramePr>
        <p:xfrm>
          <a:off x="904240" y="1789430"/>
          <a:ext cx="7530465" cy="4535170"/>
        </p:xfrm>
        <a:graphic>
          <a:graphicData uri="http://schemas.openxmlformats.org/presentationml/2006/ole">
            <mc:AlternateContent xmlns:mc="http://schemas.openxmlformats.org/markup-compatibility/2006">
              <mc:Choice xmlns:v="urn:schemas-microsoft-com:vml" Requires="v">
                <p:oleObj spid="_x0000_s3076" name="" r:id="rId1" imgW="5740400" imgH="5549900" progId="Visio.Drawing.11">
                  <p:embed/>
                </p:oleObj>
              </mc:Choice>
              <mc:Fallback>
                <p:oleObj name="" r:id="rId1" imgW="5740400" imgH="5549900" progId="Visio.Drawing.11">
                  <p:embed/>
                  <p:pic>
                    <p:nvPicPr>
                      <p:cNvPr id="0" name="图片 3075"/>
                      <p:cNvPicPr/>
                      <p:nvPr/>
                    </p:nvPicPr>
                    <p:blipFill>
                      <a:blip r:embed="rId2"/>
                      <a:stretch>
                        <a:fillRect/>
                      </a:stretch>
                    </p:blipFill>
                    <p:spPr>
                      <a:xfrm>
                        <a:off x="904240" y="1789430"/>
                        <a:ext cx="7530465" cy="4535170"/>
                      </a:xfrm>
                      <a:prstGeom prst="rect">
                        <a:avLst/>
                      </a:prstGeom>
                      <a:noFill/>
                      <a:ln w="38100">
                        <a:noFill/>
                        <a:miter/>
                      </a:ln>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404664"/>
            <a:ext cx="7024744" cy="1143000"/>
          </a:xfrm>
        </p:spPr>
        <p:txBody>
          <a:bodyPr/>
          <a:lstStyle/>
          <a:p>
            <a:pPr algn="l"/>
            <a:r>
              <a:rPr lang="zh-CN" altLang="en-US" dirty="0" smtClean="0">
                <a:sym typeface="+mn-ea"/>
              </a:rPr>
              <a:t>管理员登录图</a:t>
            </a:r>
            <a:r>
              <a:rPr lang="zh-CN" altLang="en-US" dirty="0" smtClean="0"/>
              <a:t>：</a:t>
            </a:r>
            <a:endParaRPr lang="zh-CN" altLang="en-US" dirty="0"/>
          </a:p>
        </p:txBody>
      </p:sp>
      <p:pic>
        <p:nvPicPr>
          <p:cNvPr id="-2147482448" name="图片 -2147482449"/>
          <p:cNvPicPr>
            <a:picLocks noChangeAspect="1"/>
          </p:cNvPicPr>
          <p:nvPr/>
        </p:nvPicPr>
        <p:blipFill>
          <a:blip r:embed="rId1"/>
          <a:stretch>
            <a:fillRect/>
          </a:stretch>
        </p:blipFill>
        <p:spPr>
          <a:xfrm>
            <a:off x="466725" y="1547495"/>
            <a:ext cx="8146415" cy="4896485"/>
          </a:xfrm>
          <a:prstGeom prst="rect">
            <a:avLst/>
          </a:prstGeom>
          <a:noFill/>
          <a:ln w="9525">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Austin</Template>
  <TotalTime>0</TotalTime>
  <Words>3155</Words>
  <Application>WPS 演示</Application>
  <PresentationFormat>全屏显示(4:3)</PresentationFormat>
  <Paragraphs>65</Paragraphs>
  <Slides>13</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13</vt:i4>
      </vt:variant>
    </vt:vector>
  </HeadingPairs>
  <TitlesOfParts>
    <vt:vector size="26" baseType="lpstr">
      <vt:lpstr>Arial</vt:lpstr>
      <vt:lpstr>宋体</vt:lpstr>
      <vt:lpstr>Wingdings</vt:lpstr>
      <vt:lpstr>Wingdings 2</vt:lpstr>
      <vt:lpstr>Times New Roman</vt:lpstr>
      <vt:lpstr>Century Gothic</vt:lpstr>
      <vt:lpstr>幼圆</vt:lpstr>
      <vt:lpstr>微软雅黑</vt:lpstr>
      <vt:lpstr>Arial Unicode MS</vt:lpstr>
      <vt:lpstr>Calibri</vt:lpstr>
      <vt:lpstr>奥斯汀</vt:lpstr>
      <vt:lpstr>Visio.Drawing.11</vt:lpstr>
      <vt:lpstr>Visio.Drawing.11</vt:lpstr>
      <vt:lpstr>酒店客房管理信息系统PPT </vt:lpstr>
      <vt:lpstr>摘要：</vt:lpstr>
      <vt:lpstr>课题背景：</vt:lpstr>
      <vt:lpstr>研究内容：</vt:lpstr>
      <vt:lpstr>SSM框架</vt:lpstr>
      <vt:lpstr>需求分析概述</vt:lpstr>
      <vt:lpstr>技术可行性;</vt:lpstr>
      <vt:lpstr>系统结构图：</vt:lpstr>
      <vt:lpstr>用户管理图：</vt:lpstr>
      <vt:lpstr>测试定义及目的：</vt:lpstr>
      <vt:lpstr>结  论：</vt:lpstr>
      <vt:lpstr>参考文献：</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Php哈捷美食城网上订餐系统 </dc:title>
  <dc:creator>ASUS</dc:creator>
  <cp:lastModifiedBy>真诚勇恒</cp:lastModifiedBy>
  <cp:revision>44</cp:revision>
  <dcterms:created xsi:type="dcterms:W3CDTF">2016-04-04T06:35:00Z</dcterms:created>
  <dcterms:modified xsi:type="dcterms:W3CDTF">2021-01-04T08:36:58Z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