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210"/>
        <p:guide pos="290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校园综合服务小程序</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3046095"/>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随着我国经济迅速发展，人们对手机的需求越来越大，各种手机软件也都在被广泛应用，但是对于手机进行数据信息管理，对于手机的各种软件也是备受用户的喜爱，校园综合服务被用户普遍使用，为方便用户能够可以随时进行校园综合服务小程序的数据信息管理，特开发了基于校园综合服务小程序的管理系统。</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校园综合服务小程序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校园综合服务小程序的开发利用现有的成熟技术参考，以源代码为模板，分析功能调整与校园综合服务小程序的实际需求相结合，讨论了基于校园综合服务小程序的使用。 </a:t>
            </a:r>
            <a:endParaRPr sz="1600" dirty="0">
              <a:latin typeface="宋体" panose="02010600030101010101" pitchFamily="2" charset="-122"/>
              <a:ea typeface="宋体" panose="02010600030101010101" pitchFamily="2" charset="-122"/>
              <a:cs typeface="宋体" panose="02010600030101010101" pitchFamily="2" charset="-122"/>
            </a:endParaRPr>
          </a:p>
          <a:p>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关键词：校园综合服务小程序；微信开发者  JAVA 语言  mysql数据库</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3969385"/>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近年来，随着我国经济的不断发展，平台的管理制度越来越多。每个校园综合服务小程序也都将通过计算机进行整体智能化操作，对于校园综合服务小程序功能所牵扯的数据都是通过用户进行校园综合服务小程序等相关的数据信息内容、并且可以进行管理员服务端；首页、个人中心、用户管理、卖家管理、发布信息管理、订单信息管理、类型管理、系统管理，卖家微信端；首页、发布信息、我的（卖家信息、发布信息、订单信息、我的收藏管理）卖家微信端；首页、发布信息、我的（用户信息、发布信息、订单信息、我的收藏管理）功能可以通过系统进行分配，传统的管理方式已经无法满足用户的需求。为此开发了本校园综合服务小程序 ，为用户提供一个基于校园综合服务小程序，同时方便管理员进行信息操作。该系统满足了用户对校园综合服务小程序信息获取的需求，并且信息可以及时、准确、有效地进行查看并且系统化、标准化和有效的工作。</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选题背景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3784600"/>
          </a:xfrm>
          <a:prstGeom prst="rect">
            <a:avLst/>
          </a:prstGeom>
          <a:noFill/>
        </p:spPr>
        <p:txBody>
          <a:bodyPr wrap="square" rtlCol="0">
            <a:spAutoFit/>
          </a:bodyPr>
          <a:lstStyle/>
          <a:p>
            <a:r>
              <a:rPr lang="zh-CN" altLang="en-US" sz="1600" dirty="0">
                <a:sym typeface="+mn-ea"/>
              </a:rPr>
              <a:t>校园综合服务小程序的开发及实现，所需要的工作内容：</a:t>
            </a:r>
            <a:endParaRPr lang="zh-CN" altLang="en-US" sz="1600" dirty="0">
              <a:sym typeface="+mn-ea"/>
            </a:endParaRPr>
          </a:p>
          <a:p>
            <a:r>
              <a:rPr lang="zh-CN" altLang="en-US" sz="1600" dirty="0">
                <a:sym typeface="+mn-ea"/>
              </a:rPr>
              <a:t>（1）首先是确定选题，确定好所要做的系统，并对系统的背景及现在面临的一些问题等进行系统的初步确认。</a:t>
            </a:r>
            <a:endParaRPr lang="zh-CN" altLang="en-US" sz="1600" dirty="0">
              <a:sym typeface="+mn-ea"/>
            </a:endParaRPr>
          </a:p>
          <a:p>
            <a:r>
              <a:rPr lang="zh-CN" altLang="en-US" sz="1600" dirty="0">
                <a:sym typeface="+mn-ea"/>
              </a:rPr>
              <a:t>（2）系统确认完成后，结合系统开发的需求进行确认系统开发所使用的技术，本校园综合服务小程序的开发使用JAVA技术，数据库进行平台的搭建开发，确认好使用的技术进行技术分析，所使用的技术是否可以完成校园综合服务小程序的实现。</a:t>
            </a:r>
            <a:endParaRPr lang="zh-CN" altLang="en-US" sz="1600" dirty="0">
              <a:sym typeface="+mn-ea"/>
            </a:endParaRPr>
          </a:p>
          <a:p>
            <a:r>
              <a:rPr lang="zh-CN" altLang="en-US" sz="1600" dirty="0">
                <a:sym typeface="+mn-ea"/>
              </a:rPr>
              <a:t>（3）确定好系统使用的技术，进行在线确认系统所划分的用户角色，并且根据用户角色划分确定所要设计的功能模块，对于校园综合服务小程序系统的设计主要划分别为管理员和用户、卖家角色，并所使用的功能模块也相应不同，但是系统的数据库实现的内容是交互的，用户可以随时根据自己的需求进行查询所需信息，对于系统工作人员可以根据自己的分管内容进行在线信息的处理及操作，管理员获取到所有用户的详细数据信息，并根据需求进行第一时间处理解决。</a:t>
            </a:r>
            <a:endParaRPr lang="zh-CN" altLang="en-US" sz="1600" dirty="0">
              <a:sym typeface="+mn-ea"/>
            </a:endParaRPr>
          </a:p>
          <a:p>
            <a:r>
              <a:rPr lang="zh-CN" altLang="en-US" sz="1600" dirty="0">
                <a:sym typeface="+mn-ea"/>
              </a:rPr>
              <a:t>（4）系统的功能模块确认完成后进行程序及界面的设计，设计完成后，并且通过测试来判断程序是否完善，对于系统测试，需要不同的用户进行不同的内容编辑及提交，及使用不同的测试方式找出程序中存在的漏洞，并对程序出现的漏洞问题进行在线解决处理，如果测试系统没有任何问题时，可以将系统上传进行正式操作使用。</a:t>
            </a:r>
            <a:endParaRPr lang="zh-CN" altLang="en-US" sz="1600" dirty="0">
              <a:sym typeface="+mn-ea"/>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605280" cy="521970"/>
          </a:xfrm>
          <a:prstGeom prst="rect">
            <a:avLst/>
          </a:prstGeom>
          <a:noFill/>
        </p:spPr>
        <p:txBody>
          <a:bodyPr wrap="none" rtlCol="0" anchor="t">
            <a:spAutoFit/>
          </a:bodyPr>
          <a:p>
            <a:pPr algn="l"/>
            <a:r>
              <a:rPr sz="2800" dirty="0">
                <a:sym typeface="+mn-ea"/>
              </a:rPr>
              <a:t>研究内容</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1505" y="189230"/>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微信开发者工具</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3665" y="1457325"/>
            <a:ext cx="8823960" cy="3538220"/>
          </a:xfrm>
          <a:prstGeom prst="rect">
            <a:avLst/>
          </a:prstGeom>
          <a:noFill/>
          <a:ln w="9525">
            <a:noFill/>
          </a:ln>
        </p:spPr>
        <p:txBody>
          <a:bodyPr wrap="square">
            <a:spAutoFit/>
          </a:bodyPr>
          <a:p>
            <a:pPr marL="0" indent="0"/>
            <a:r>
              <a:rPr sz="1600" b="0">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1600" b="0">
              <a:ea typeface="宋体" panose="02010600030101010101" pitchFamily="2" charset="-122"/>
            </a:endParaRPr>
          </a:p>
          <a:p>
            <a:pPr marL="0" indent="0"/>
            <a:r>
              <a:rPr sz="1600" b="0">
                <a:ea typeface="宋体" panose="02010600030101010101" pitchFamily="2" charset="-122"/>
              </a:rPr>
              <a:t>机型选择：小程序以智能手机的屏幕尺寸为设计标准，进行切图。</a:t>
            </a:r>
            <a:endParaRPr sz="1600" b="0">
              <a:ea typeface="宋体" panose="02010600030101010101" pitchFamily="2" charset="-122"/>
            </a:endParaRPr>
          </a:p>
          <a:p>
            <a:pPr marL="0" indent="0"/>
            <a:r>
              <a:rPr sz="1600" b="0">
                <a:ea typeface="宋体" panose="02010600030101010101" pitchFamily="2" charset="-122"/>
              </a:rPr>
              <a:t>预览界面：写好视图布局后点击编译，用来刷新视图界面。</a:t>
            </a:r>
            <a:endParaRPr sz="1600" b="0">
              <a:ea typeface="宋体" panose="02010600030101010101" pitchFamily="2" charset="-122"/>
            </a:endParaRPr>
          </a:p>
          <a:p>
            <a:pPr marL="0" indent="0"/>
            <a:r>
              <a:rPr sz="1600" b="0">
                <a:ea typeface="宋体" panose="02010600030101010101" pitchFamily="2" charset="-122"/>
              </a:rPr>
              <a:t>控制台：方便调试打印输出信息。</a:t>
            </a:r>
            <a:endParaRPr sz="1600" b="0">
              <a:ea typeface="宋体" panose="02010600030101010101" pitchFamily="2" charset="-122"/>
            </a:endParaRPr>
          </a:p>
          <a:p>
            <a:pPr marL="0" indent="0"/>
            <a:r>
              <a:rPr sz="1600" b="0">
                <a:ea typeface="宋体" panose="02010600030101010101" pitchFamily="2" charset="-122"/>
              </a:rPr>
              <a:t>上传代码：上传到腾讯服务器，提交审核必经步骤。上传代码时可以填写版本号和备注信息。</a:t>
            </a:r>
            <a:endParaRPr sz="1600" b="0">
              <a:ea typeface="宋体" panose="02010600030101010101" pitchFamily="2" charset="-122"/>
            </a:endParaRPr>
          </a:p>
          <a:p>
            <a:pPr marL="0" indent="0"/>
            <a:r>
              <a:rPr sz="1600" b="0">
                <a:ea typeface="宋体" panose="02010600030101010101" pitchFamily="2" charset="-122"/>
              </a:rPr>
              <a:t>资源文件：一般可以在资源文件进行对应项目的文件目录的断点调试。</a:t>
            </a:r>
            <a:endParaRPr sz="1600" b="0">
              <a:ea typeface="宋体" panose="02010600030101010101" pitchFamily="2" charset="-122"/>
            </a:endParaRPr>
          </a:p>
          <a:p>
            <a:pPr marL="0" indent="0"/>
            <a:r>
              <a:rPr sz="1600" b="0">
                <a:ea typeface="宋体" panose="02010600030101010101" pitchFamily="2" charset="-122"/>
              </a:rPr>
              <a:t>显示远程调试：手机端和PC端开发工具联调对用户而言是非常实用的。</a:t>
            </a:r>
            <a:endParaRPr sz="1600" b="0">
              <a:ea typeface="宋体" panose="02010600030101010101" pitchFamily="2" charset="-122"/>
            </a:endParaRPr>
          </a:p>
          <a:p>
            <a:pPr marL="0" indent="0"/>
            <a:r>
              <a:rPr sz="1600" b="0">
                <a:ea typeface="宋体" panose="02010600030101010101" pitchFamily="2" charset="-122"/>
              </a:rPr>
              <a:t>本地数据存储：显示的是本地存储的数据。</a:t>
            </a:r>
            <a:endParaRPr sz="1600" b="0">
              <a:ea typeface="宋体" panose="02010600030101010101" pitchFamily="2" charset="-122"/>
            </a:endParaRPr>
          </a:p>
          <a:p>
            <a:pPr marL="0" indent="0"/>
            <a:r>
              <a:rPr sz="1600" b="0">
                <a:ea typeface="宋体" panose="02010600030101010101" pitchFamily="2" charset="-122"/>
              </a:rPr>
              <a:t>视图调试：标组件以子父层级结构呈现，方便调试。</a:t>
            </a:r>
            <a:endParaRPr sz="1600" b="0">
              <a:ea typeface="宋体" panose="02010600030101010101" pitchFamily="2" charset="-122"/>
            </a:endParaRPr>
          </a:p>
          <a:p>
            <a:pPr marL="0" indent="0"/>
            <a:r>
              <a:rPr sz="1600" b="0">
                <a:ea typeface="宋体" panose="02010600030101010101" pitchFamily="2" charset="-122"/>
              </a:rPr>
              <a:t>微信限制在2M 以内的代码体积；开发中一般不校验合法域名信息；小程序后台要做配置服务器域名。</a:t>
            </a:r>
            <a:endParaRPr sz="1600" b="0">
              <a:ea typeface="宋体" panose="02010600030101010101" pitchFamily="2" charset="-122"/>
            </a:endParaRPr>
          </a:p>
          <a:p>
            <a:pPr marL="0" indent="0"/>
            <a:r>
              <a:rPr sz="1600" b="0">
                <a:ea typeface="宋体" panose="02010600030101010101" pitchFamily="2" charset="-122"/>
              </a:rPr>
              <a:t>以上就是在开发过程中微信开发者工具常用到的功能，微信开发者工具也在不断的完善。</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399" y="332871"/>
            <a:ext cx="3866515" cy="460375"/>
          </a:xfrm>
          <a:prstGeom prst="rect">
            <a:avLst/>
          </a:prstGeom>
          <a:noFill/>
        </p:spPr>
        <p:txBody>
          <a:bodyPr wrap="square" rtlCol="0">
            <a:spAutoFit/>
          </a:bodyPr>
          <a:lstStyle/>
          <a:p>
            <a:r>
              <a:rPr sz="2400" b="1" dirty="0"/>
              <a:t>JAVA技术</a:t>
            </a:r>
            <a:endParaRPr sz="2400" b="1" dirty="0"/>
          </a:p>
        </p:txBody>
      </p:sp>
      <p:sp>
        <p:nvSpPr>
          <p:cNvPr id="100" name="文本框 99"/>
          <p:cNvSpPr txBox="1"/>
          <p:nvPr/>
        </p:nvSpPr>
        <p:spPr>
          <a:xfrm>
            <a:off x="162560" y="836295"/>
            <a:ext cx="8981440" cy="5077460"/>
          </a:xfrm>
          <a:prstGeom prst="rect">
            <a:avLst/>
          </a:prstGeom>
          <a:noFill/>
          <a:ln w="9525">
            <a:noFill/>
          </a:ln>
        </p:spPr>
        <p:txBody>
          <a:bodyPr wrap="square">
            <a:spAutoFit/>
          </a:bodyPr>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Java主要采用CORBA技术和安全模型，可以在互联网应用的数据保护。它还提供了对EJB（Enterprise JavaBeans）的全面支持，java servlet API，java （java server pages），和XML技术。</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JAVA语言功能：</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跨平台：Java流行的一个关键特性是它的跨平台特性，这使得用Java编程变得容易。您可以用Java编写程序并在其他地方运行它，而无需在编译后更改它。</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对于一些编程高手而言，他们会在刚开始编程的时候配置一块内存地址放在堆栈上，然后在不需要的时候会对其进行释放，而一些新手和菜鸟在很多的时候会忘记删除这个内存地址，从而导致程序在运行的过程中会变得十分的不稳定，最终有可能会导致程序崩溃。所以很多C ++的高手在编写程序时往往都会将删除后的指针的值设置为NULL，然后在删除之前确定一个指针的值是否为NULL。</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460375"/>
          </a:xfrm>
          <a:prstGeom prst="rect">
            <a:avLst/>
          </a:prstGeom>
          <a:noFill/>
        </p:spPr>
        <p:txBody>
          <a:bodyPr wrap="square" rtlCol="0">
            <a:spAutoFit/>
          </a:bodyPr>
          <a:lstStyle/>
          <a:p>
            <a:r>
              <a:rPr lang="en-US" sz="2400" b="1" dirty="0" smtClean="0">
                <a:latin typeface="+mn-ea"/>
                <a:ea typeface="+mn-ea"/>
              </a:rPr>
              <a:t>  </a:t>
            </a:r>
            <a:r>
              <a:rPr lang="zh-CN" altLang="en-US" sz="2400" b="1" dirty="0">
                <a:sym typeface="+mn-ea"/>
              </a:rPr>
              <a:t> </a:t>
            </a:r>
            <a:r>
              <a:rPr lang="zh-CN" altLang="en-US" dirty="0"/>
              <a:t>结  论</a:t>
            </a:r>
            <a:endParaRPr lang="zh-CN" altLang="en-US" dirty="0"/>
          </a:p>
        </p:txBody>
      </p:sp>
      <p:sp>
        <p:nvSpPr>
          <p:cNvPr id="100" name="文本框 99"/>
          <p:cNvSpPr txBox="1"/>
          <p:nvPr/>
        </p:nvSpPr>
        <p:spPr>
          <a:xfrm>
            <a:off x="35560" y="908685"/>
            <a:ext cx="9060815" cy="3784600"/>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参考文献 </a:t>
            </a:r>
            <a:endParaRPr lang="zh-CN" altLang="en-US" sz="2400" b="1" dirty="0"/>
          </a:p>
        </p:txBody>
      </p:sp>
      <p:sp>
        <p:nvSpPr>
          <p:cNvPr id="3" name="文本框 2"/>
          <p:cNvSpPr txBox="1"/>
          <p:nvPr/>
        </p:nvSpPr>
        <p:spPr>
          <a:xfrm>
            <a:off x="0" y="857250"/>
            <a:ext cx="9133840" cy="5262245"/>
          </a:xfrm>
          <a:prstGeom prst="rect">
            <a:avLst/>
          </a:prstGeom>
          <a:noFill/>
        </p:spPr>
        <p:txBody>
          <a:bodyPr wrap="square" rtlCol="0">
            <a:spAutoFit/>
          </a:bodyPr>
          <a:lstStyle/>
          <a:p>
            <a:r>
              <a:rPr lang="zh-CN" altLang="en-US" sz="1600" dirty="0"/>
              <a:t>[1] 胡亚琛. 探究微信小程序的开辟与走向[J]. 现代营销(经营版). 2019(04)</a:t>
            </a:r>
            <a:endParaRPr lang="zh-CN" altLang="en-US" sz="1600" dirty="0"/>
          </a:p>
          <a:p>
            <a:r>
              <a:rPr lang="zh-CN" altLang="en-US" sz="1600" dirty="0"/>
              <a:t>[2] 李伟豪,高博文,刘佳. 基于微信小程序的信息服务平台设计与实现[J]. 计算机产品与流通. 2019(03)</a:t>
            </a:r>
            <a:endParaRPr lang="zh-CN" altLang="en-US" sz="1600" dirty="0"/>
          </a:p>
          <a:p>
            <a:r>
              <a:rPr lang="zh-CN" altLang="en-US" sz="1600" dirty="0"/>
              <a:t>[3] 王婷婷. 微信小程序开发[J]. 信息技术与信息化. 2018(12)</a:t>
            </a:r>
            <a:endParaRPr lang="zh-CN" altLang="en-US" sz="1600" dirty="0"/>
          </a:p>
          <a:p>
            <a:r>
              <a:rPr lang="zh-CN" altLang="en-US" sz="1600" dirty="0"/>
              <a:t>[4] 候春俊. 微信小程序推广策略研究分析[J]. 办公自动化. 2018(07)</a:t>
            </a:r>
            <a:endParaRPr lang="zh-CN" altLang="en-US" sz="1600" dirty="0"/>
          </a:p>
          <a:p>
            <a:r>
              <a:rPr lang="zh-CN" altLang="en-US" sz="1600" dirty="0"/>
              <a:t>[5] 刘冬露,刘慕昕. 社团活动在中职学校学生管理中的探索[J]. 课程教育研究. 2017(40)</a:t>
            </a:r>
            <a:endParaRPr lang="zh-CN" altLang="en-US" sz="1600" dirty="0"/>
          </a:p>
          <a:p>
            <a:r>
              <a:rPr lang="zh-CN" altLang="en-US" sz="1600" dirty="0"/>
              <a:t>[6] 冯玉芽. 基于微信的活动管理平台的设计与实现[D]. 北京邮电大学 2019</a:t>
            </a:r>
            <a:endParaRPr lang="zh-CN" altLang="en-US" sz="1600" dirty="0"/>
          </a:p>
          <a:p>
            <a:r>
              <a:rPr lang="zh-CN" altLang="en-US" sz="1600" dirty="0"/>
              <a:t>[7] 张立科 . Mysql 数据库通用模块及典型系统开发实力导航 [M]. 北京 : 人民邮电出版社,2017.10-295 </a:t>
            </a:r>
            <a:endParaRPr lang="zh-CN" altLang="en-US" sz="1600" dirty="0"/>
          </a:p>
          <a:p>
            <a:r>
              <a:rPr lang="zh-CN" altLang="en-US" sz="1600" dirty="0"/>
              <a:t>[8] 沈炜, 徐慧,汤倩. Mysql 数据库编程技术与实例[M]. 北京:人民邮电出版社, 2018. 114-226</a:t>
            </a:r>
            <a:endParaRPr lang="zh-CN" altLang="en-US" sz="1600" dirty="0"/>
          </a:p>
          <a:p>
            <a:r>
              <a:rPr lang="zh-CN" altLang="en-US" sz="1600" dirty="0"/>
              <a:t>[9] 顾春来. APP 应用程序开发模式探究[J]. 硅谷,2016,(05):35-36. </a:t>
            </a:r>
            <a:endParaRPr lang="zh-CN" altLang="en-US" sz="1600" dirty="0"/>
          </a:p>
          <a:p>
            <a:r>
              <a:rPr lang="zh-CN" altLang="en-US" sz="1600" dirty="0"/>
              <a:t>[10] 张晓云. 基于微信公众平台的商品信息管理服务应用的设计与实现[D].西南交通大学,2016.</a:t>
            </a:r>
            <a:endParaRPr lang="zh-CN" altLang="en-US" sz="1600" dirty="0"/>
          </a:p>
          <a:p>
            <a:r>
              <a:rPr lang="zh-CN" altLang="en-US" sz="1600" dirty="0"/>
              <a:t>[11] 穆利伟. 基于 Grails 的 Web 应用研究[D].北京交通大学,2018. </a:t>
            </a:r>
            <a:endParaRPr lang="zh-CN" altLang="en-US" sz="1600" dirty="0"/>
          </a:p>
          <a:p>
            <a:r>
              <a:rPr lang="zh-CN" altLang="en-US" sz="1600" dirty="0"/>
              <a:t>[12] 钱宇虹. 基于 Java 平台的多语言混合编程[J]. 系统工程师,2014,(11):39-41.</a:t>
            </a:r>
            <a:endParaRPr lang="zh-CN" altLang="en-US" sz="1600" dirty="0"/>
          </a:p>
          <a:p>
            <a:r>
              <a:rPr lang="zh-CN" altLang="en-US" sz="1600" dirty="0"/>
              <a:t>[13] Sachin S. Rajmane,Sushil R. Mathpati,Jairaj K. Dawle.Digitalization of Management System for College and Student Information[J]. Research Journal of Science and Technology . 2016 (4)</a:t>
            </a:r>
            <a:endParaRPr lang="zh-CN" altLang="en-US" sz="1600" dirty="0"/>
          </a:p>
          <a:p>
            <a:r>
              <a:rPr lang="zh-CN" altLang="en-US" sz="1600" dirty="0"/>
              <a:t>[14] Beth Rubin,Ron Fernandes,Maria D. Avgerinou,James Moore.The effect of learning management systems on student and faculty outcomes[J]. The Internet and Higher Education . 2009 (1)</a:t>
            </a:r>
            <a:endParaRPr lang="zh-CN" altLang="en-US" sz="1600" dirty="0"/>
          </a:p>
          <a:p>
            <a:r>
              <a:rPr lang="zh-CN" altLang="en-US" sz="1600" dirty="0"/>
              <a:t>[15] Ros Frost.Developing student participation, research and leadership: the HCD Student Partnership[J]. School Leadership &amp; Management . 2008 (4)</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4338</Words>
  <Application>WPS 演示</Application>
  <PresentationFormat>全屏显示(4:3)</PresentationFormat>
  <Paragraphs>110</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365</cp:revision>
  <dcterms:created xsi:type="dcterms:W3CDTF">2013-10-30T09:04:00Z</dcterms:created>
  <dcterms:modified xsi:type="dcterms:W3CDTF">2021-04-06T05:53:27Z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