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南宁周边乡村游小程序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南宁周边乡村游的完成，如何实现的更好，其中付出的努力是很大的，这段时光将会终身难忘。</a:t>
            </a:r>
            <a:endParaRPr lang="zh-CN" altLang="en-US" sz="2400" dirty="0" smtClean="0"/>
          </a:p>
          <a:p>
            <a:r>
              <a:rPr lang="zh-CN" altLang="en-US" sz="2400" dirty="0" smtClean="0"/>
              <a:t>南宁周边乡村游的设计可以顺利完成，首先，我要感谢我的指导老师，他在我遇到设计问题时及时帮助了我，并在我对设计感到困惑时给了我充分的指导。在他的帮助下，我可以完成高质量的毕业设计。在南宁周边乡村游的设计和开发中，指导老师提出了许多实用的意见和建议，并为我提供了大量相关的研究资料，使我对设计有了更深入的了解。只有在老师的指导下，才能在毕业设计中取得成功。在此，我要向指导老师表示深深的谢意。</a:t>
            </a:r>
            <a:endParaRPr lang="zh-CN" altLang="en-US" sz="2400" dirty="0" smtClean="0"/>
          </a:p>
          <a:p>
            <a:r>
              <a:rPr lang="zh-CN" altLang="en-US" sz="2400" dirty="0" smtClean="0"/>
              <a:t>在此，我还要感谢我的同学们，他们为我的设计提供了许多参考意见，并与我讨论了设计中的问题，从而使我的设计一步一步走向成熟。</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我国经济迅速发展，人们对手机的需求越来越大，各种手机软件也都在被广泛应用，但是对于手机进行数据信息管理，对于手机的各种软件也是备受游客的喜爱，南宁周边乡村游被游客普遍使用，为方便游客能够可以随时进行南宁周边乡村游的数据信息管理，特开发了基于南宁周边乡村游的管理系统。</a:t>
            </a:r>
            <a:endParaRPr lang="zh-CN" altLang="en-US" sz="1800" dirty="0" smtClean="0"/>
          </a:p>
          <a:p>
            <a:r>
              <a:rPr lang="zh-CN" altLang="en-US" sz="1800" dirty="0" smtClean="0"/>
              <a:t>南宁周边乡村游的设计主要是对系统所要实现的功能进行详细考虑，确定所要实现的功能后进行界面的设计，在这中间还要考虑如何可以更好的将功能及页面进行很好的结合，方便游客可以很容易明了的找到自己所需要的信息，还有系统平台后期的可操作性，通过对信息内容的详细了解进行技术的开发。</a:t>
            </a:r>
            <a:endParaRPr lang="zh-CN" altLang="en-US" sz="1800" dirty="0" smtClean="0"/>
          </a:p>
          <a:p>
            <a:r>
              <a:rPr lang="zh-CN" altLang="en-US" sz="1800" dirty="0" smtClean="0"/>
              <a:t>南宁周边乡村游的开发利用现有的成熟技术参考，以源代码为模板，分析功能调整与南宁周边乡村游的实际需求相结合，讨论了基于南宁周边乡村游的使用。 </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选题背景</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互联网是人类的基本需求，特别是在现代社会，个人压力增大，社会运作节奏高，随着互联网的快速发展，游客的需求也越来越高，游客也将越来越多依靠互联网而不是自己获取信息，使得各种软件程序的开发得到了应用。</a:t>
            </a:r>
            <a:endParaRPr lang="zh-CN" altLang="en-US" sz="1800" dirty="0" smtClean="0"/>
          </a:p>
          <a:p>
            <a:r>
              <a:rPr lang="zh-CN" altLang="en-US" sz="1800" dirty="0" smtClean="0"/>
              <a:t>近年来，随着我国经济的不断发展，平台的管理制度越来越多。每个南宁周边乡村游也都将通过计算机进行整体智能化操作，对于南宁周边乡村游功能所牵扯的数据都是通过游客进行南宁周边乡村游等相关的数据信息内容、并且可以进行服务端；首页、个人中心、游客管理、景点信息管理、景点美食管理、美食类型管理、景点攻略管理、特产信息管理、特产类型管理、留言板管理、系统管理、订单管理，微信端；首页、景点信息、景点美食、特产信息。</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研究现状</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随着社会的发展和科学技术的进步，互联网技术越来越受欢迎。网络传播的生活方式逐渐受到广大人民群众的喜爱。越来越多的互联网爱好者开始在互联网上满足他们的基本需求，同时逐渐进入各个游客的生活起居。互联网具有许多优点，例如便利性，速度，高效率和低成本。因此，类似于南宁周边乡村游，满足游客工作繁忙的需求，不仅是方便游客随时查看信息的途径，而且还能提高管理效率。</a:t>
            </a:r>
            <a:endParaRPr sz="2000" smtClean="0"/>
          </a:p>
          <a:p>
            <a:r>
              <a:rPr sz="2000" smtClean="0"/>
              <a:t>本文首先以南宁周边乡村游过程的基本问题作为研究对象。在开发系统之前，我们对现有状况进行了详细的调查和分析。最后，我们利用计算机技术开发了一套完整合适的南宁周边乡村游。该系统的实现主要优势是：该系统主要采用计算机技术开发，它方便快捷；系统可以通过管理员界面查看游客的所有信息管理。</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研究内容</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南宁周边乡村游的开发及实现，所需要的工作内容：</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（1）首先是确定选题，确定好所要做的系统，并对系统的背景及现在面临的一些问题等进行系统的初步确认。</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2）系统确认完成后，结合系统开发的需求进行确认系统开发所使用的技术，本南宁周边乡村游的开发使用JAVA技术，数据库进行平台的搭建开发，确认好使用的技术进行技术分析，所使用的技术是否可以完成南宁周边乡村游的实现。</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3）确定好系统使用的技术，进行在线确认系统所划分的游客角色，并且根据游客角色划分确定所要设计的功能模块，对于南宁周边乡村游系统的设计主要划分别为管理员和游客角色，并所使用的功能模块也相应不同，但是系统的数据库实现的内容是交互的，游客可以随时根据自己的需求进行查询所需信息</a:t>
            </a:r>
            <a:r>
              <a:rPr lang="zh-CN" sz="2000" dirty="0"/>
              <a:t>。</a:t>
            </a:r>
            <a:endParaRPr 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小程序框架以及目录结构介绍</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377315" y="1493520"/>
            <a:ext cx="6811645" cy="4523105"/>
          </a:xfrm>
          <a:prstGeom prst="rect">
            <a:avLst/>
          </a:prstGeom>
          <a:noFill/>
          <a:ln w="9525">
            <a:noFill/>
          </a:ln>
        </p:spPr>
        <p:txBody>
          <a:bodyPr wrap="square">
            <a:spAutoFit/>
          </a:bodyPr>
          <a:p>
            <a:pPr indent="304800"/>
            <a:r>
              <a:rPr sz="2400">
                <a:solidFill>
                  <a:srgbClr val="000000"/>
                </a:solidFill>
                <a:latin typeface="Times New Roman" panose="02020603050405020304" charset="0"/>
                <a:ea typeface="宋体" panose="02010600030101010101" pitchFamily="2" charset="-122"/>
              </a:rPr>
              <a:t>整个小程序框架系统分为两部分：逻辑层和视图层。小程序开发框架的目标是通过尽可能简单、高效的方式让开发者可以在微信中开发具有原生 小程序 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sz="240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a:t>
            </a:r>
            <a:endParaRPr lang="zh-CN" altLang="en-US" dirty="0"/>
          </a:p>
        </p:txBody>
      </p:sp>
      <p:pic>
        <p:nvPicPr>
          <p:cNvPr id="-2147482368" name="图片 -2147482369"/>
          <p:cNvPicPr>
            <a:picLocks noChangeAspect="1"/>
          </p:cNvPicPr>
          <p:nvPr/>
        </p:nvPicPr>
        <p:blipFill>
          <a:blip r:embed="rId1"/>
          <a:stretch>
            <a:fillRect/>
          </a:stretch>
        </p:blipFill>
        <p:spPr>
          <a:xfrm>
            <a:off x="114300" y="1216660"/>
            <a:ext cx="8867775" cy="56419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  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游客体验来修改设计完美的系统，让游客得到更好的体验，我觉得很高兴，因为这是我第一次通过自己的努力实现这个系统，但绝不是我的最后一个，在未来我将努力实现更多的优秀的系统。</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[1]耿祥义,张跃平.《java 实用教程》. 清华大学出版社,2019年5月</a:t>
            </a:r>
            <a:endParaRPr sz="1600" dirty="0" smtClean="0"/>
          </a:p>
          <a:p>
            <a:r>
              <a:rPr sz="1600" dirty="0" smtClean="0"/>
              <a:t>[2]Brown等.《java 编程指南（第二版）》. 电子工业出版社 ,2019年3月 </a:t>
            </a:r>
            <a:endParaRPr sz="1600" dirty="0" smtClean="0"/>
          </a:p>
          <a:p>
            <a:r>
              <a:rPr sz="1600" dirty="0" smtClean="0"/>
              <a:t>[3]BruceEckel.《Java编程思想》. 机械工业出版社,2019年10月</a:t>
            </a:r>
            <a:endParaRPr sz="1600" dirty="0" smtClean="0"/>
          </a:p>
          <a:p>
            <a:r>
              <a:rPr sz="1600" dirty="0" smtClean="0"/>
              <a:t>[4]孙一林,彭波.《Java数据库编程实例》. 清华大学出版社,2018年8月</a:t>
            </a:r>
            <a:endParaRPr sz="1600" dirty="0" smtClean="0"/>
          </a:p>
          <a:p>
            <a:r>
              <a:rPr sz="1600" dirty="0" smtClean="0"/>
              <a:t>[5]FLANAGAN.《Java技术手册》. 中国电力出版社,2017年6月</a:t>
            </a:r>
            <a:endParaRPr sz="1600" dirty="0" smtClean="0"/>
          </a:p>
          <a:p>
            <a:r>
              <a:rPr sz="1600" dirty="0" smtClean="0"/>
              <a:t>[6] David L.Anderson.Managing  Information Systems.清华大学出版社，2018：16</a:t>
            </a:r>
            <a:endParaRPr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2466</Words>
  <Application>WPS 演示</Application>
  <PresentationFormat>全屏显示(4:3)</PresentationFormat>
  <Paragraphs>55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Times New Roman</vt:lpstr>
      <vt:lpstr>微软雅黑</vt:lpstr>
      <vt:lpstr>Arial Unicode MS</vt:lpstr>
      <vt:lpstr>Calibri</vt:lpstr>
      <vt:lpstr>吉祥如意</vt:lpstr>
      <vt:lpstr>知识管理系统 ppt</vt:lpstr>
      <vt:lpstr>摘  要</vt:lpstr>
      <vt:lpstr>研究背景</vt:lpstr>
      <vt:lpstr>研究现状</vt:lpstr>
      <vt:lpstr>Python简介</vt:lpstr>
      <vt:lpstr>研究内容</vt:lpstr>
      <vt:lpstr>管理员登录</vt:lpstr>
      <vt:lpstr>结论</vt:lpstr>
      <vt:lpstr>参考文献</vt:lpstr>
      <vt:lpstr>谢辞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41</cp:revision>
  <dcterms:created xsi:type="dcterms:W3CDTF">2017-06-16T12:52:00Z</dcterms:created>
  <dcterms:modified xsi:type="dcterms:W3CDTF">2021-04-10T13:56:27Z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2052-11.1.0.10356</vt:lpwstr>
  </property>
  <property fmtid="{D5CDD505-2E9C-101B-9397-08002B2CF9AE}" pid="4" name="ICV">
    <vt:lpwstr>699021C6CA7D42FE96967FEA4F5C616A</vt:lpwstr>
  </property>
</Properties>
</file>