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网络小说微信小程序   </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测试方法</a:t>
            </a:r>
            <a:endParaRPr lang="zh-CN" altLang="en-US" dirty="0"/>
          </a:p>
        </p:txBody>
      </p:sp>
      <p:sp>
        <p:nvSpPr>
          <p:cNvPr id="20483" name="文本占位符 20482"/>
          <p:cNvSpPr>
            <a:spLocks noGrp="1"/>
          </p:cNvSpPr>
          <p:nvPr>
            <p:ph type="body" idx="1"/>
          </p:nvPr>
        </p:nvSpPr>
        <p:spPr>
          <a:xfrm>
            <a:off x="109855" y="1724025"/>
            <a:ext cx="8936355" cy="4583430"/>
          </a:xfrm>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1、功能测试</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对于网络小说小程序的测试，主要是分别对系统的二个用户角色进行测试，对于系统用户进入到平台界面，进行在线查看平台已有的数据信息，管理员可以对用户信息进行在线审批，所涉及到的信息一致没有任何问题时，说明系统数据完善，数据的交互信息没有任何问题。</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2、性能测试</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(1)对于测试的速度有一定的要求，速度必须快，而且对于测试出来的错误问题一定以最快的速度进行处理解决，并且进行再次测试，保证整个系统运行的安全性。</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(2)在系统测试的时候要将测试所用到的测试计划和测试报告保管好，方便后期系统的运行使用后的整体维护操作。</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(3)软件测试整个过程中的聚类现象应优先考虑。</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(4)对于整体系统测试，不要用自己的思想去认可整个系统，而是从公正的角度的进行对系统进行认可，是否符系统的整合应用。</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结 论</a:t>
            </a:r>
            <a:endParaRPr lang="zh-CN" altLang="en-US" dirty="0"/>
          </a:p>
        </p:txBody>
      </p:sp>
      <p:sp>
        <p:nvSpPr>
          <p:cNvPr id="100" name="文本框 99"/>
          <p:cNvSpPr txBox="1"/>
          <p:nvPr/>
        </p:nvSpPr>
        <p:spPr>
          <a:xfrm>
            <a:off x="142875" y="1998345"/>
            <a:ext cx="8844280" cy="4276725"/>
          </a:xfrm>
          <a:prstGeom prst="rect">
            <a:avLst/>
          </a:prstGeom>
          <a:noFill/>
          <a:ln w="9525">
            <a:noFill/>
          </a:ln>
        </p:spPr>
        <p:txBody>
          <a:bodyPr wrap="square">
            <a:spAutoFit/>
          </a:bodyPr>
          <a:p>
            <a:pPr indent="304800"/>
            <a:r>
              <a:rPr sz="1600">
                <a:latin typeface="宋体" panose="02010600030101010101" pitchFamily="2" charset="-122"/>
                <a:cs typeface="宋体" panose="02010600030101010101" pitchFamily="2" charset="-122"/>
              </a:rPr>
              <a:t>网络小说小程序的整体功能模块的实现，主要是对自己在大学这几年时间所学内容的一个测试，对于系统，主要是通过现在智能化的网络小说小程序进行开始系统的实现，用户根据问题信息管理员进行反馈操作，并且可以根据需求进行数据信息的增加修改删除等操作，完美的解决了当下网络小说小程序中所遇到的问题。</a:t>
            </a:r>
            <a:endParaRPr sz="1600">
              <a:latin typeface="宋体" panose="02010600030101010101" pitchFamily="2" charset="-122"/>
              <a:cs typeface="宋体" panose="02010600030101010101" pitchFamily="2" charset="-122"/>
            </a:endParaRPr>
          </a:p>
          <a:p>
            <a:pPr indent="304800"/>
            <a:r>
              <a:rPr sz="1600">
                <a:latin typeface="宋体" panose="02010600030101010101" pitchFamily="2" charset="-122"/>
                <a:cs typeface="宋体" panose="02010600030101010101" pitchFamily="2" charset="-122"/>
              </a:rPr>
              <a:t>经过一个学期的毕业设计的实现完成已接近尾声，到目前为止，当我回想起整个学期的系统开发日，收获颇丰。毕业设计的主要任务是建立一个智能化的网络小说小程序 ，主要使用Java技术和Mysql数据库的开发工具，对系统的每个功能模块进行相对应的操作，最后，系统调试结果表明系统基本可以满足功能要求。</a:t>
            </a:r>
            <a:endParaRPr sz="1600">
              <a:latin typeface="宋体" panose="02010600030101010101" pitchFamily="2" charset="-122"/>
              <a:cs typeface="宋体" panose="02010600030101010101" pitchFamily="2" charset="-122"/>
            </a:endParaRPr>
          </a:p>
          <a:p>
            <a:pPr indent="304800"/>
            <a:r>
              <a:rPr sz="1600">
                <a:latin typeface="宋体" panose="02010600030101010101" pitchFamily="2" charset="-122"/>
                <a:cs typeface="宋体" panose="02010600030101010101" pitchFamily="2" charset="-122"/>
              </a:rPr>
              <a:t>网络小说小程序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sz="1600">
              <a:latin typeface="宋体" panose="02010600030101010101" pitchFamily="2" charset="-122"/>
              <a:cs typeface="宋体" panose="02010600030101010101" pitchFamily="2" charset="-122"/>
            </a:endParaRPr>
          </a:p>
          <a:p>
            <a:pPr indent="304800"/>
            <a:r>
              <a:rPr sz="1600">
                <a:latin typeface="宋体" panose="02010600030101010101" pitchFamily="2" charset="-122"/>
                <a:cs typeface="宋体" panose="02010600030101010101" pitchFamily="2" charset="-122"/>
              </a:rPr>
              <a:t>对于网络小说小程序的实现，是自己第一次完成的设计一个管理系统。在项目的设计过程中，我克服了各种困难，并且在面对这些困难，我积极的面对，想办法解决问题，并且更好的掌握了理论知识和动手操作实践能力，从系统的开发到设计完成，我完成了一个更全面、更完善、更安全的平台管理系统，这也让我取得了很大的成就感，也使我对未来的路更有信心。</a:t>
            </a:r>
            <a:endParaRPr sz="1600">
              <a:latin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406400">
              <a:lnSpc>
                <a:spcPct val="150000"/>
              </a:lnSpc>
              <a:extLst>
                <a:ext uri="{35155182-B16C-46BC-9424-99874614C6A1}">
                  <wpsdc:indentchars xmlns:wpsdc="http://www.wps.cn/officeDocument/2017/drawingmlCustomData" val="200" checksum="1740828767"/>
                </a:ext>
              </a:extLst>
            </a:pPr>
            <a:r>
              <a:rPr sz="1600" b="1" dirty="0">
                <a:latin typeface="宋体" panose="02010600030101010101" pitchFamily="2" charset="-122"/>
                <a:ea typeface="宋体" panose="02010600030101010101" pitchFamily="2" charset="-122"/>
                <a:cs typeface="宋体" panose="02010600030101010101" pitchFamily="2" charset="-122"/>
              </a:rPr>
              <a:t>社会的发展和科学技术的进步，互联网技术越来越受欢迎。网络小说也逐渐受到广大人民群众的喜爱，也逐渐进入了每个用户的使用。网络小说具有便利性，速度快，效率高，成本低等优点。 因此，构建符合自己要求的操作系统是非常有意义的。</a:t>
            </a:r>
            <a:endParaRPr sz="1600" b="1" dirty="0">
              <a:latin typeface="宋体" panose="02010600030101010101" pitchFamily="2" charset="-122"/>
              <a:ea typeface="宋体" panose="02010600030101010101" pitchFamily="2" charset="-122"/>
              <a:cs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sz="1600" b="1" dirty="0">
                <a:latin typeface="宋体" panose="02010600030101010101" pitchFamily="2" charset="-122"/>
                <a:ea typeface="宋体" panose="02010600030101010101" pitchFamily="2" charset="-122"/>
                <a:cs typeface="宋体" panose="02010600030101010101" pitchFamily="2" charset="-122"/>
              </a:rPr>
              <a:t>本文从管理员、用户的功能要求出发，网络小说小程序中的功能模块主要是实现管理员服务端；首页、个人中心、用户管理、图书分类管理、图书信息管理、留言板管理、系统管理，用户微信端：首页、图书信息、图书资讯、我的。经过认真细致的研究，精心准备和规划，最后测试成功，系统可以正常使用。分析功能调整与网络小说小程序实现的实际需求相结合，讨论了微信开发者、Java技术、mysql数据库结合的网络小说小程序。</a:t>
            </a:r>
            <a:endParaRPr sz="1600" b="1" dirty="0">
              <a:latin typeface="宋体" panose="02010600030101010101" pitchFamily="2" charset="-122"/>
              <a:ea typeface="宋体" panose="02010600030101010101" pitchFamily="2" charset="-122"/>
              <a:cs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endParaRPr sz="1600" b="1" dirty="0">
              <a:latin typeface="宋体" panose="02010600030101010101" pitchFamily="2" charset="-122"/>
              <a:ea typeface="宋体" panose="02010600030101010101" pitchFamily="2" charset="-122"/>
              <a:cs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sz="1600" b="1" dirty="0">
                <a:latin typeface="宋体" panose="02010600030101010101" pitchFamily="2" charset="-122"/>
                <a:ea typeface="宋体" panose="02010600030101010101" pitchFamily="2" charset="-122"/>
                <a:cs typeface="宋体" panose="02010600030101010101" pitchFamily="2" charset="-122"/>
              </a:rPr>
              <a:t>关键字：网络小说小程序 微信开发者  Java技术  mysql数据库 </a:t>
            </a:r>
            <a:endParaRPr sz="16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课题背景</a:t>
            </a:r>
            <a:endParaRPr lang="zh-CN" altLang="en-US" dirty="0"/>
          </a:p>
        </p:txBody>
      </p:sp>
      <p:sp>
        <p:nvSpPr>
          <p:cNvPr id="20483" name="文本占位符 20482"/>
          <p:cNvSpPr>
            <a:spLocks noGrp="1"/>
          </p:cNvSpPr>
          <p:nvPr>
            <p:ph type="body" idx="1"/>
          </p:nvPr>
        </p:nvSpPr>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网络小说的普及和互联网时代的到来使信息的发布和传播更加方便快捷。用户可以通过网络小说上的浏览器访问多个应用系统，从中获取一些可以满足用户需求的管理系统。网站系统有时更像是一个大型“展示平台”，用户可以选择所需的信息进入系统查看一系列信息。</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系统所要实现的功能分析，对于现在网络方便的管理，据数据调查显示，相比过去增长较快，用户通过网上登录的方式已经形成了一种依赖，不管需要什么信息内容，直接上网查找，参考比较大，对网络小说小程序的类型和特点的内容信息有了详细的了解，让用户更有针对性的选择。这也给用户带来非常大的方便，用户可以不用像传统的方式进行查看信息，这样不仅耽误自己的时间，而且比对过程比较单一，所以网络小说小程序的开发不仅仅是能满足用户的需求，还能提高管理员的工作效率，减少原有不必要的工作量。</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研究内容</a:t>
            </a:r>
            <a:endParaRPr dirty="0"/>
          </a:p>
        </p:txBody>
      </p:sp>
      <p:sp>
        <p:nvSpPr>
          <p:cNvPr id="20483" name="文本占位符 20482"/>
          <p:cNvSpPr>
            <a:spLocks noGrp="1"/>
          </p:cNvSpPr>
          <p:nvPr>
            <p:ph type="body" idx="1"/>
          </p:nvPr>
        </p:nvSpPr>
        <p:spPr>
          <a:xfrm>
            <a:off x="210185" y="1498600"/>
            <a:ext cx="8291513" cy="4583113"/>
          </a:xfrm>
        </p:spPr>
        <p:txBody>
          <a:bodyPr/>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本网络小说小程序，使用的是比较成熟的Java技术和比较完善的MySQL数据库，将网络网络小说小程序信息管理系统可以更安全、技术性更强的满足网站所有信息的管理。</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网络小说小程序主要实现了管理员模块、用户模块二大部分。通过本网络小说小程序可以提高管理人员的工作效率，减少出错率，对于数据存储及查找有了更方便的操作。</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详细内容介绍，将在以下五章中详细阐述：</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第一章、绪论，介绍了研究课题选择的背景及意义、研究现状，简要介绍了本文的章节内容。</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第二章、引入技术知识，通过引入关键技术进行开发，向系统中涉及直观表达的技术知识。</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第三章、重点分析了系统的分析，从系统强大的供需市场出发，对系统开发的可行性，系统流程以及系统性能和功能进行了探讨。</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第四章、介绍了系统的详细设计方案，包括系统结构设计和数据库设计。</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第五章、系统设计的实现，通过对系统功能设计的详细说明，论证了系统的结构。</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第六章、系统的整体测试，评判系统是否可以上线运行。</a:t>
            </a:r>
            <a:endParaRPr lang="zh-CN" altLang="en-US" sz="14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26085" y="784225"/>
            <a:ext cx="8291513" cy="654050"/>
          </a:xfrm>
        </p:spPr>
        <p:txBody>
          <a:bodyPr anchor="b"/>
          <a:p>
            <a:r>
              <a:rPr lang="zh-CN" altLang="en-US" dirty="0"/>
              <a:t>微信开发者工具</a:t>
            </a:r>
            <a:endParaRPr lang="zh-CN" altLang="en-US" dirty="0"/>
          </a:p>
        </p:txBody>
      </p:sp>
      <p:sp>
        <p:nvSpPr>
          <p:cNvPr id="20483" name="文本占位符 20482"/>
          <p:cNvSpPr>
            <a:spLocks noGrp="1"/>
          </p:cNvSpPr>
          <p:nvPr>
            <p:ph type="body" idx="1"/>
          </p:nvPr>
        </p:nvSpPr>
        <p:spPr>
          <a:xfrm>
            <a:off x="76835" y="1438275"/>
            <a:ext cx="9175115" cy="4583430"/>
          </a:xfrm>
        </p:spPr>
        <p:txBody>
          <a:bodyPr/>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机型选择：小程序以智能网络小说的屏幕尺寸为设计标准，进行切图。</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预览界面：写好视图布局后点击编译，用来刷新视图界面。</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控制台：方便调试打印输出信息。</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上传代码：上传到腾讯服务器，提交审核必经步骤。上传代码时可以填写版本号和备注信息。</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资源文件：一般可以在资源文件进行对应项目的文件目录的断点调试。</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显示远程调试：网络小说端和PC端开发工具联调对用户而言是非常实用的。</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本地数据存储：显示的是本地存储的数据。</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视图调试：标组件以子父层级结构呈现，方便调试。</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微信限制在2M 以内的代码体积；开发中一般不校验合法域名信息；小程序后台要做配置服务器域名。</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以上就是在开发过程中微信开发者工具常用到的功能，微信开发者工具也在不断的完善。</a:t>
            </a:r>
            <a:endParaRPr lang="zh-CN" altLang="en-US" sz="14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JAVA技术</a:t>
            </a:r>
            <a:endParaRPr lang="zh-CN" altLang="en-US" dirty="0"/>
          </a:p>
        </p:txBody>
      </p:sp>
      <p:sp>
        <p:nvSpPr>
          <p:cNvPr id="20483" name="文本占位符 20482"/>
          <p:cNvSpPr>
            <a:spLocks noGrp="1"/>
          </p:cNvSpPr>
          <p:nvPr>
            <p:ph type="body" idx="1"/>
          </p:nvPr>
        </p:nvSpPr>
        <p:spPr>
          <a:xfrm>
            <a:off x="100965" y="1498600"/>
            <a:ext cx="8893810" cy="4988560"/>
          </a:xfrm>
        </p:spPr>
        <p:txBody>
          <a:bodyPr/>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Java主要采用CORBA技术和安全模型，可以在互联网应用的数据保护。它还提供了对EJB（Enterprise JavaBeans）的全面支持，java servlet API，java （java server pages），和XML技术。</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JAVA语言功能：</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跨平台：Java流行的一个关键特性是它的跨平台特性，这使得用Java编程变得容易。您可以用Java编写程序并在其他地方运行它，而无需在编译后更改它。</a:t>
            </a:r>
            <a:endParaRPr lang="zh-CN" altLang="en-US" sz="1400" b="1" dirty="0">
              <a:latin typeface="宋体" panose="02010600030101010101" pitchFamily="2" charset="-122"/>
              <a:ea typeface="宋体" panose="02010600030101010101" pitchFamily="2" charset="-122"/>
            </a:endParaRPr>
          </a:p>
          <a:p>
            <a:pPr indent="355600">
              <a:lnSpc>
                <a:spcPct val="150000"/>
              </a:lnSpc>
              <a:extLst>
                <a:ext uri="{35155182-B16C-46BC-9424-99874614C6A1}">
                  <wpsdc:indentchars xmlns:wpsdc="http://www.wps.cn/officeDocument/2017/drawingmlCustomData" val="200" checksum="3837665281"/>
                </a:ext>
              </a:extLst>
            </a:pPr>
            <a:r>
              <a:rPr lang="zh-CN" altLang="en-US" sz="1400" b="1" dirty="0">
                <a:latin typeface="宋体" panose="02010600030101010101" pitchFamily="2" charset="-122"/>
                <a:ea typeface="宋体" panose="02010600030101010101" pitchFamily="2" charset="-122"/>
              </a:rPr>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对于一些编程高手而言，他们会在刚开始编程的时候配置一块内存地址放在堆栈上，然后在不需要的时候会对其进行释放，而一些新手和菜鸟在很多的时候会忘记删除这个内存地址，从而导致程序在运行的过程中会变得十分的不稳定，最终有可能会导致程序崩溃。所以很多C ++的高手在编写程序时往往都会将删除后的指针的值设置为NULL，然后在删除之前确定一个指针的值是否为NULL。</a:t>
            </a:r>
            <a:endParaRPr lang="zh-CN" altLang="en-US" sz="14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SSM框架</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当今流行的“SSM组合框架”是Spring + SpringMVC + MyBatis的缩写，受到很多的追捧，“组合SSM框架”是强强联手、各司其职、协调互补的团队精神。web项目的框架，通常更简单的数据源。Spring属于一个轻量级的反转控制框架(IoC)，但它也是一个面向表面的容器(AOP)。SpringMVC常常用于控制器的分类工作模式，与模型对象分开，程序对象的作用与自动取款机进行处理。这种解耦治疗使整个系统的个性化变得更加容易。MyBatis是一个良好的可持续性框架，支持普通SQL查询，同时允许对存储过程的高级映射进行数据的优化处理。大型Java Web应用程序的由于开发成本太高，开发后难以维护和开发过程中一些难以解决的问题，而采用“SSM组合框架”，它允许建立业务层次结构，并为这个问题提供良好的解决方案。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sz="2000" dirty="0"/>
              <a:t>管理员通过点击后台管理，进入页面可以输入用户名、密码、角色进行登录相对应操作，如图所示</a:t>
            </a:r>
            <a:endParaRPr lang="zh-CN" altLang="en-US" sz="2000"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299" name="图片 -2147482300"/>
          <p:cNvPicPr>
            <a:picLocks noChangeAspect="1"/>
          </p:cNvPicPr>
          <p:nvPr/>
        </p:nvPicPr>
        <p:blipFill>
          <a:blip r:embed="rId1"/>
          <a:stretch>
            <a:fillRect/>
          </a:stretch>
        </p:blipFill>
        <p:spPr>
          <a:xfrm>
            <a:off x="-635" y="2363470"/>
            <a:ext cx="8970645" cy="44519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测试定义及目的</a:t>
            </a:r>
            <a:endParaRPr lang="zh-CN" altLang="en-US" dirty="0"/>
          </a:p>
        </p:txBody>
      </p:sp>
      <p:sp>
        <p:nvSpPr>
          <p:cNvPr id="20483" name="文本占位符 20482"/>
          <p:cNvSpPr>
            <a:spLocks noGrp="1"/>
          </p:cNvSpPr>
          <p:nvPr>
            <p:ph type="body" idx="1"/>
          </p:nvPr>
        </p:nvSpPr>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关于系统实现的测试，英文名称是System TEST，简称ST，ST是使用完整其系统的各种功能多次、多案例、多环境测试，这是ST的简单描述。ST可以证明该功能对系统的要求是否得到满足以及是否有效。</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4063</Words>
  <Application>WPS 演示</Application>
  <PresentationFormat>在屏幕上显示</PresentationFormat>
  <Paragraphs>89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订餐app   ppt</vt:lpstr>
      <vt:lpstr>摘  要</vt:lpstr>
      <vt:lpstr>概述</vt:lpstr>
      <vt:lpstr> 课题意义</vt:lpstr>
      <vt:lpstr>HBuilder X的基本介绍</vt:lpstr>
      <vt:lpstr>管理员功能图</vt:lpstr>
      <vt:lpstr>用户功能图</vt:lpstr>
      <vt:lpstr>管理员登录图</vt:lpstr>
      <vt:lpstr>用户登录模块</vt:lpstr>
      <vt:lpstr>系统测试</vt:lpstr>
      <vt:lpstr>结 论</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Administrator</cp:lastModifiedBy>
  <cp:revision>30</cp:revision>
  <dcterms:created xsi:type="dcterms:W3CDTF">2013-01-25T01:44:00Z</dcterms:created>
  <dcterms:modified xsi:type="dcterms:W3CDTF">2021-03-28T14:37:33Z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2ACEB7896754467B9B2E00568439D06B</vt:lpwstr>
  </property>
</Properties>
</file>