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210"/>
        <p:guide pos="293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39115" y="141255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社区团购统小程</a:t>
            </a:r>
            <a:r>
              <a:rPr lang="en-US" altLang="zh-CN" sz="4000" dirty="0"/>
              <a:t>--  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107950" y="1052830"/>
            <a:ext cx="8878570" cy="3291840"/>
          </a:xfrm>
          <a:prstGeom prst="rect">
            <a:avLst/>
          </a:prstGeom>
          <a:noFill/>
        </p:spPr>
        <p:txBody>
          <a:bodyPr wrap="square" rtlCol="0">
            <a:spAutoFit/>
          </a:bodyPr>
          <a:lstStyle/>
          <a:p>
            <a:r>
              <a:rPr sz="1600" dirty="0">
                <a:latin typeface="宋体" panose="02010600030101010101" pitchFamily="2" charset="-122"/>
                <a:ea typeface="宋体" panose="02010600030101010101" pitchFamily="2" charset="-122"/>
                <a:cs typeface="宋体" panose="02010600030101010101" pitchFamily="2" charset="-122"/>
              </a:rPr>
              <a:t>社会的发展和科学技术的进步，互联网技术越来越受欢迎。手机也逐渐受到广大人民群众的喜爱，也逐渐进入了每个会员的使用。手机具有便利性，速度快，效率高，成本低等优点。 因此，构建符合自己要求的操作系统是非常有意义的。</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本文从管理员、商家、会员的功能要求出发，社区团购系统中的功能模块主要是实现管理员服务端；首页、个人中心、会员管理、商家管理、商品信息管理、商品分类管理、购买订单管理、退货退款管理、商品评价管理、系统管理，商家服务端：首页、个人中心、商品信息管理、购买订单管理、退货退款管理、商品评价管理；会员客户端：首页、商品信息、我的（会员信息、商品信息、购买订单、退货退款、商品评价、用户充值、购物车、我的订单）。</a:t>
            </a:r>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本人经过认真细致的研究，精心准备和规划，最后测试成功，系统可以正常使用。分析功能调整与社区团购系统实现的实际需求相结合，讨论了微信开发者技术与后台结合java语言和mysql数据库开发社区团购系统的使用。</a:t>
            </a:r>
            <a:endParaRPr sz="1600" dirty="0">
              <a:latin typeface="宋体" panose="02010600030101010101" pitchFamily="2" charset="-122"/>
              <a:ea typeface="宋体" panose="02010600030101010101" pitchFamily="2" charset="-122"/>
              <a:cs typeface="宋体" panose="02010600030101010101" pitchFamily="2" charset="-122"/>
            </a:endParaRPr>
          </a:p>
          <a:p>
            <a:endParaRPr sz="1600" dirty="0">
              <a:latin typeface="宋体" panose="02010600030101010101" pitchFamily="2" charset="-122"/>
              <a:ea typeface="宋体" panose="02010600030101010101" pitchFamily="2" charset="-122"/>
              <a:cs typeface="宋体" panose="02010600030101010101" pitchFamily="2" charset="-122"/>
            </a:endParaRPr>
          </a:p>
          <a:p>
            <a:r>
              <a:rPr sz="1600" dirty="0">
                <a:latin typeface="宋体" panose="02010600030101010101" pitchFamily="2" charset="-122"/>
                <a:ea typeface="宋体" panose="02010600030101010101" pitchFamily="2" charset="-122"/>
                <a:cs typeface="宋体" panose="02010600030101010101" pitchFamily="2" charset="-122"/>
              </a:rPr>
              <a:t>关键字：社区团购系统小程序  微信开发者  Java技术  mysql数据库				</a:t>
            </a:r>
            <a:endParaRPr sz="16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9937" y="1124754"/>
            <a:ext cx="8640960" cy="313817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手机的普及和互联网时代的到来使信息的发布和传播更加方便快捷。会员可以通过手机上的浏览器访问多个应用系统，从中获取一些可以满足会员需求的管理系统。网站系统有时更像是一个大型“展示平台”，会员可以选择所需的信息进入系统查看一系列信息。</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系统所要实现的功能分析，对于现在网络方便的管理，据数据调查显示，相比过去增长较快，会员通过网上登录的方式已经形成了一种依赖，不管需要什么信息内容，直接上网查找，参考比较大，对社区团购系统的类型和特点的内容信息有了详细的了解，让会员更有针对性的选择。这也给会员带来非常大的方便，会员可以不用像传统的方式进行查看信息，这样不仅耽误自己的时间，而且比对过程比较单一，所以社区团购系统的开发不仅仅是能满足会员的需求，还能提高管理员的工作效率，减少原有不必要的工作量。</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107752" y="18889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课题背景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7960" y="1318895"/>
            <a:ext cx="8843645" cy="3538220"/>
          </a:xfrm>
          <a:prstGeom prst="rect">
            <a:avLst/>
          </a:prstGeom>
          <a:noFill/>
        </p:spPr>
        <p:txBody>
          <a:bodyPr wrap="square" rtlCol="0">
            <a:spAutoFit/>
          </a:bodyPr>
          <a:lstStyle/>
          <a:p>
            <a:r>
              <a:rPr lang="zh-CN" altLang="en-US" sz="1600" dirty="0">
                <a:sym typeface="+mn-ea"/>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lang="zh-CN" altLang="en-US" sz="1600" dirty="0">
              <a:sym typeface="+mn-ea"/>
            </a:endParaRPr>
          </a:p>
          <a:p>
            <a:r>
              <a:rPr lang="zh-CN" altLang="en-US" sz="1600" dirty="0">
                <a:sym typeface="+mn-ea"/>
              </a:rPr>
              <a:t>机型选择：小程序以智能手机的屏幕尺寸为设计标准，进行切图。</a:t>
            </a:r>
            <a:endParaRPr lang="zh-CN" altLang="en-US" sz="1600" dirty="0">
              <a:sym typeface="+mn-ea"/>
            </a:endParaRPr>
          </a:p>
          <a:p>
            <a:r>
              <a:rPr lang="zh-CN" altLang="en-US" sz="1600" dirty="0">
                <a:sym typeface="+mn-ea"/>
              </a:rPr>
              <a:t>预览界面：写好视图布局后点击编译，用来刷新视图界面。</a:t>
            </a:r>
            <a:endParaRPr lang="zh-CN" altLang="en-US" sz="1600" dirty="0">
              <a:sym typeface="+mn-ea"/>
            </a:endParaRPr>
          </a:p>
          <a:p>
            <a:r>
              <a:rPr lang="zh-CN" altLang="en-US" sz="1600" dirty="0">
                <a:sym typeface="+mn-ea"/>
              </a:rPr>
              <a:t>控制台：方便调试打印输出信息。</a:t>
            </a:r>
            <a:endParaRPr lang="zh-CN" altLang="en-US" sz="1600" dirty="0">
              <a:sym typeface="+mn-ea"/>
            </a:endParaRPr>
          </a:p>
          <a:p>
            <a:r>
              <a:rPr lang="zh-CN" altLang="en-US" sz="1600" dirty="0">
                <a:sym typeface="+mn-ea"/>
              </a:rPr>
              <a:t>上传代码：上传到腾讯服务器，提交审核必经步骤。上传代码时可以填写版本号和备注信息。</a:t>
            </a:r>
            <a:endParaRPr lang="zh-CN" altLang="en-US" sz="1600" dirty="0">
              <a:sym typeface="+mn-ea"/>
            </a:endParaRPr>
          </a:p>
          <a:p>
            <a:r>
              <a:rPr lang="zh-CN" altLang="en-US" sz="1600" dirty="0">
                <a:sym typeface="+mn-ea"/>
              </a:rPr>
              <a:t>资源文件：一般可以在资源文件进行对应项目的文件目录的断点调试。</a:t>
            </a:r>
            <a:endParaRPr lang="zh-CN" altLang="en-US" sz="1600" dirty="0">
              <a:sym typeface="+mn-ea"/>
            </a:endParaRPr>
          </a:p>
          <a:p>
            <a:r>
              <a:rPr lang="zh-CN" altLang="en-US" sz="1600" dirty="0">
                <a:sym typeface="+mn-ea"/>
              </a:rPr>
              <a:t>显示远程调试：手机端和PC端开发工具联调对会员而言是非常实用的。</a:t>
            </a:r>
            <a:endParaRPr lang="zh-CN" altLang="en-US" sz="1600" dirty="0">
              <a:sym typeface="+mn-ea"/>
            </a:endParaRPr>
          </a:p>
          <a:p>
            <a:r>
              <a:rPr lang="zh-CN" altLang="en-US" sz="1600" dirty="0">
                <a:sym typeface="+mn-ea"/>
              </a:rPr>
              <a:t>本地数据存储：显示的是本地存储的数据。</a:t>
            </a:r>
            <a:endParaRPr lang="zh-CN" altLang="en-US" sz="1600" dirty="0">
              <a:sym typeface="+mn-ea"/>
            </a:endParaRPr>
          </a:p>
          <a:p>
            <a:r>
              <a:rPr lang="zh-CN" altLang="en-US" sz="1600" dirty="0">
                <a:sym typeface="+mn-ea"/>
              </a:rPr>
              <a:t>视图调试：标组件以子父层级结构呈现，方便调试。</a:t>
            </a:r>
            <a:endParaRPr lang="zh-CN" altLang="en-US" sz="1600" dirty="0">
              <a:sym typeface="+mn-ea"/>
            </a:endParaRPr>
          </a:p>
          <a:p>
            <a:r>
              <a:rPr lang="zh-CN" altLang="en-US" sz="1600" dirty="0">
                <a:sym typeface="+mn-ea"/>
              </a:rPr>
              <a:t>微信限制在2M 以内的代码体积；开发中一般不校验合法域名信息；小程序后台要做配置服务器域名。</a:t>
            </a:r>
            <a:endParaRPr lang="zh-CN" altLang="en-US" sz="1600" dirty="0">
              <a:sym typeface="+mn-ea"/>
            </a:endParaRPr>
          </a:p>
          <a:p>
            <a:r>
              <a:rPr lang="zh-CN" altLang="en-US" sz="1600" dirty="0">
                <a:sym typeface="+mn-ea"/>
              </a:rPr>
              <a:t>以上就是在开发过程中微信开发者工具常用到的功能，微信开发者工具也在不断的完善。</a:t>
            </a:r>
            <a:endParaRPr lang="zh-CN" altLang="en-US" sz="1600" dirty="0">
              <a:sym typeface="+mn-ea"/>
            </a:endParaRPr>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672080" cy="521970"/>
          </a:xfrm>
          <a:prstGeom prst="rect">
            <a:avLst/>
          </a:prstGeom>
          <a:noFill/>
        </p:spPr>
        <p:txBody>
          <a:bodyPr wrap="none" rtlCol="0" anchor="t">
            <a:spAutoFit/>
          </a:bodyPr>
          <a:p>
            <a:pPr algn="l"/>
            <a:r>
              <a:rPr sz="2800" dirty="0">
                <a:sym typeface="+mn-ea"/>
              </a:rPr>
              <a:t>微信开发者工具</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59840" y="260350"/>
            <a:ext cx="5601335"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SSM框架</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13665" y="1457325"/>
            <a:ext cx="8823960" cy="2061210"/>
          </a:xfrm>
          <a:prstGeom prst="rect">
            <a:avLst/>
          </a:prstGeom>
          <a:noFill/>
          <a:ln w="9525">
            <a:noFill/>
          </a:ln>
        </p:spPr>
        <p:txBody>
          <a:bodyPr wrap="square">
            <a:spAutoFit/>
          </a:bodyPr>
          <a:p>
            <a:pPr marL="0" indent="0"/>
            <a:r>
              <a:rPr sz="1600" b="0">
                <a:ea typeface="宋体" panose="02010600030101010101" pitchFamily="2" charset="-122"/>
              </a:rPr>
              <a:t>当今流行的“SSM组合框架”是Spring + SpringMVC + MyBatis的缩写，受到很多的追捧，“组合SSM框架”是强强联手、各司其职、协调互补的团队精神。web项目的框架，通常更简单的数据源。Spring属于一个轻量级的反转控制框架(IoC)，但它也是一个面向表面的容器(AOP)。SpringMVC常常用于控制器的分类工作模式，与模型对象分开，程序对象的作用与自动取款机进行处理。这种解耦治疗使整个系统的个性化变得更加容易。MyBatis是一个良好的可持续性框架，支持普通SQL查询，同时允许对存储过程的高级映射进行数据的优化处理。大型Java Web应用程序的由于开发成本太高，开发后难以维护和开发过程中一些难以解决的问题，而采用“SSM组合框架”，它允许建立业务层次结构，并为这个问题提供良好的解决方案。</a:t>
            </a:r>
            <a:endParaRPr sz="16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789" y="188726"/>
            <a:ext cx="3866515" cy="460375"/>
          </a:xfrm>
          <a:prstGeom prst="rect">
            <a:avLst/>
          </a:prstGeom>
          <a:noFill/>
        </p:spPr>
        <p:txBody>
          <a:bodyPr wrap="square" rtlCol="0">
            <a:spAutoFit/>
          </a:bodyPr>
          <a:lstStyle/>
          <a:p>
            <a:r>
              <a:rPr sz="2400" b="1" dirty="0"/>
              <a:t>需求分析概述</a:t>
            </a:r>
            <a:endParaRPr sz="2400" b="1" dirty="0"/>
          </a:p>
        </p:txBody>
      </p:sp>
      <p:sp>
        <p:nvSpPr>
          <p:cNvPr id="100" name="文本框 99"/>
          <p:cNvSpPr txBox="1"/>
          <p:nvPr/>
        </p:nvSpPr>
        <p:spPr>
          <a:xfrm>
            <a:off x="162560" y="836295"/>
            <a:ext cx="8981440" cy="4246245"/>
          </a:xfrm>
          <a:prstGeom prst="rect">
            <a:avLst/>
          </a:prstGeom>
          <a:noFill/>
          <a:ln w="9525">
            <a:noFill/>
          </a:ln>
        </p:spPr>
        <p:txBody>
          <a:bodyPr wrap="square">
            <a:spAutoFit/>
          </a:bodyPr>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社区团购系统的整体界面简单，功能完善。</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社区团购系统的实际需求。</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系统设计需要从会员和管理员、商家的实际需求开始，以了解他们需要实施哪些功能以及他们可以包括哪些管理工作。</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考虑到社区团购系统设计的特点，应满足几个要求：</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（1）它可以通过网络开展社区团购系统信息管理工作，促进对社区团购系统的统一管理。</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（2）学习方法变得更加多样化，管理更加标准化;</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306070"/>
            <a:r>
              <a:rPr sz="1800" b="0">
                <a:solidFill>
                  <a:srgbClr val="000000"/>
                </a:solidFill>
                <a:latin typeface="宋体" panose="02010600030101010101" pitchFamily="2" charset="-122"/>
                <a:ea typeface="宋体" panose="02010600030101010101" pitchFamily="2" charset="-122"/>
                <a:cs typeface="宋体" panose="02010600030101010101" pitchFamily="2" charset="-122"/>
              </a:rPr>
              <a:t>（3）它提供了一个免费的渠道，以确保数据的实时有效沟通。</a:t>
            </a:r>
            <a:endParaRPr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460375"/>
          </a:xfrm>
          <a:prstGeom prst="rect">
            <a:avLst/>
          </a:prstGeom>
          <a:noFill/>
        </p:spPr>
        <p:txBody>
          <a:bodyPr wrap="square" rtlCol="0">
            <a:spAutoFit/>
          </a:bodyPr>
          <a:lstStyle/>
          <a:p>
            <a:r>
              <a:rPr lang="en-US" sz="2400" b="1" dirty="0" smtClean="0">
                <a:latin typeface="+mn-ea"/>
                <a:ea typeface="+mn-ea"/>
              </a:rPr>
              <a:t>  </a:t>
            </a:r>
            <a:r>
              <a:rPr lang="zh-CN" altLang="en-US" sz="2400" b="1" dirty="0">
                <a:sym typeface="+mn-ea"/>
              </a:rPr>
              <a:t> </a:t>
            </a:r>
            <a:r>
              <a:rPr lang="zh-CN" altLang="en-US" dirty="0"/>
              <a:t>结  论</a:t>
            </a:r>
            <a:endParaRPr lang="zh-CN" altLang="en-US" dirty="0"/>
          </a:p>
        </p:txBody>
      </p:sp>
      <p:sp>
        <p:nvSpPr>
          <p:cNvPr id="100" name="文本框 99"/>
          <p:cNvSpPr txBox="1"/>
          <p:nvPr/>
        </p:nvSpPr>
        <p:spPr>
          <a:xfrm>
            <a:off x="35560" y="908685"/>
            <a:ext cx="9060815" cy="4276725"/>
          </a:xfrm>
          <a:prstGeom prst="rect">
            <a:avLst/>
          </a:prstGeom>
          <a:noFill/>
          <a:ln w="9525">
            <a:noFill/>
          </a:ln>
        </p:spPr>
        <p:txBody>
          <a:bodyPr wrap="square">
            <a:spAutoFit/>
          </a:bodyPr>
          <a:p>
            <a:pPr marL="0" indent="304800"/>
            <a:r>
              <a:rPr lang="zh-CN" sz="1600" b="0">
                <a:solidFill>
                  <a:srgbClr val="000000"/>
                </a:solidFill>
                <a:ea typeface="宋体" panose="02010600030101010101" pitchFamily="2" charset="-122"/>
              </a:rPr>
              <a:t>社区团购系统小程序的整体功能模块的实现，主要是对自己在大学这几年时间所学内容的一个测试，对于系统，主要是通过现在智能化的社区团购系统进行开始系统的实现，管理员根据问题信息进行信息的审批及会员信息的审批等操作，并且可以根据需求进行数据信息的增加修改删除等操作，完美的解决了当下社区团购系统中所遇到的问题。</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经过一个学期的毕业设计的实现完成已接近尾声，到目前为止，当我回想起整个学期的系统开发日，收获颇丰。毕业设计的主要任务是建立一个智能化的社区团购系统小程序，主要使用微信开发者技术和java、Mysql数据库的开发，对系统的每个功能模块进行相对应的操作，最后，系统调试结果表明系统基本可以满足功能要求。</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社区团购系统小程序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sz="1600" b="0">
              <a:solidFill>
                <a:srgbClr val="000000"/>
              </a:solidFill>
              <a:ea typeface="宋体" panose="02010600030101010101" pitchFamily="2" charset="-122"/>
            </a:endParaRPr>
          </a:p>
          <a:p>
            <a:pPr marL="0" indent="304800"/>
            <a:r>
              <a:rPr lang="zh-CN" sz="1600" b="0">
                <a:solidFill>
                  <a:srgbClr val="000000"/>
                </a:solidFill>
                <a:ea typeface="宋体" panose="02010600030101010101" pitchFamily="2" charset="-122"/>
              </a:rPr>
              <a:t>对于社区团购系统的实现，是自己第一次完成的设计一个管理系统。在项目的设计过程中，我克服了各种困难，并且在面对这些困难，我积极的面对，想办法解决问题，并且更好的掌握了理论知识和动手操作实践能力，从系统的开发到设计完成，我完成了一个更全面、更完善、更安全的平台管理系统，这也让我取得了很大的成就感，也使我对未来的路更有信心。</a:t>
            </a:r>
            <a:endParaRPr lang="zh-CN" sz="1600" b="0">
              <a:solidFill>
                <a:srgbClr val="00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  参考文献 </a:t>
            </a:r>
            <a:endParaRPr lang="zh-CN" altLang="en-US" sz="2400" b="1" dirty="0"/>
          </a:p>
        </p:txBody>
      </p:sp>
      <p:sp>
        <p:nvSpPr>
          <p:cNvPr id="3" name="文本框 2"/>
          <p:cNvSpPr txBox="1"/>
          <p:nvPr/>
        </p:nvSpPr>
        <p:spPr>
          <a:xfrm>
            <a:off x="0" y="857250"/>
            <a:ext cx="9133840" cy="5262245"/>
          </a:xfrm>
          <a:prstGeom prst="rect">
            <a:avLst/>
          </a:prstGeom>
          <a:noFill/>
        </p:spPr>
        <p:txBody>
          <a:bodyPr wrap="square" rtlCol="0">
            <a:spAutoFit/>
          </a:bodyPr>
          <a:lstStyle/>
          <a:p>
            <a:r>
              <a:rPr lang="zh-CN" altLang="en-US" sz="1600" dirty="0"/>
              <a:t>[1] 胡亚琛. 探究微信小程序的开辟与走向[J]. 现代营销(经营版). 2019(04)</a:t>
            </a:r>
            <a:endParaRPr lang="zh-CN" altLang="en-US" sz="1600" dirty="0"/>
          </a:p>
          <a:p>
            <a:r>
              <a:rPr lang="zh-CN" altLang="en-US" sz="1600" dirty="0"/>
              <a:t>[2] 李伟豪,高博文,刘佳. 基于微信小程序的信息服务平台设计与实现[J]. 计算机产品与流通. 2019(03)</a:t>
            </a:r>
            <a:endParaRPr lang="zh-CN" altLang="en-US" sz="1600" dirty="0"/>
          </a:p>
          <a:p>
            <a:r>
              <a:rPr lang="zh-CN" altLang="en-US" sz="1600" dirty="0"/>
              <a:t>[3] 王婷婷. 微信小程序开发[J]. 信息技术与信息化. 2018(12)</a:t>
            </a:r>
            <a:endParaRPr lang="zh-CN" altLang="en-US" sz="1600" dirty="0"/>
          </a:p>
          <a:p>
            <a:r>
              <a:rPr lang="zh-CN" altLang="en-US" sz="1600" dirty="0"/>
              <a:t>[4] 候春俊. 微信小程序推广策略研究分析[J]. 办公自动化. 2018(07)</a:t>
            </a:r>
            <a:endParaRPr lang="zh-CN" altLang="en-US" sz="1600" dirty="0"/>
          </a:p>
          <a:p>
            <a:r>
              <a:rPr lang="zh-CN" altLang="en-US" sz="1600" dirty="0"/>
              <a:t>[5] 刘冬露,刘慕昕. 社团活动在中职学校学生管理中的探索[J]. 课程教育研究. 2017(40)</a:t>
            </a:r>
            <a:endParaRPr lang="zh-CN" altLang="en-US" sz="1600" dirty="0"/>
          </a:p>
          <a:p>
            <a:r>
              <a:rPr lang="zh-CN" altLang="en-US" sz="1600" dirty="0"/>
              <a:t>[6] 冯玉芽. 基于微信的活动管理平台的设计与实现[D]. 北京邮电大学 2019</a:t>
            </a:r>
            <a:endParaRPr lang="zh-CN" altLang="en-US" sz="1600" dirty="0"/>
          </a:p>
          <a:p>
            <a:r>
              <a:rPr lang="zh-CN" altLang="en-US" sz="1600" dirty="0"/>
              <a:t>[7] 张立科 . Mysql 数据库通用模块及典型系统开发实力导航 [M]. 北京 : 人民邮电出版社,2017.10-295 </a:t>
            </a:r>
            <a:endParaRPr lang="zh-CN" altLang="en-US" sz="1600" dirty="0"/>
          </a:p>
          <a:p>
            <a:r>
              <a:rPr lang="zh-CN" altLang="en-US" sz="1600" dirty="0"/>
              <a:t>[8] 沈炜, 徐慧,汤倩. Mysql 数据库编程技术与实例[M]. 北京:人民邮电出版社, 2018. 114-226</a:t>
            </a:r>
            <a:endParaRPr lang="zh-CN" altLang="en-US" sz="1600" dirty="0"/>
          </a:p>
          <a:p>
            <a:r>
              <a:rPr lang="zh-CN" altLang="en-US" sz="1600" dirty="0"/>
              <a:t>[9] 顾春来. APP 应用程序开发模式探究[J]. 硅谷,2016,(05):35-36. </a:t>
            </a:r>
            <a:endParaRPr lang="zh-CN" altLang="en-US" sz="1600" dirty="0"/>
          </a:p>
          <a:p>
            <a:r>
              <a:rPr lang="zh-CN" altLang="en-US" sz="1600" dirty="0"/>
              <a:t>[10] 张晓云. 基于微信公众平台的商品信息管理服务应用的设计与实现[D].西南交通大学,2016.</a:t>
            </a:r>
            <a:endParaRPr lang="zh-CN" altLang="en-US" sz="1600" dirty="0"/>
          </a:p>
          <a:p>
            <a:r>
              <a:rPr lang="zh-CN" altLang="en-US" sz="1600" dirty="0"/>
              <a:t>[11] 穆利伟. 基于 Grails 的 Web 应用研究[D].北京交通大学,2018. </a:t>
            </a:r>
            <a:endParaRPr lang="zh-CN" altLang="en-US" sz="1600" dirty="0"/>
          </a:p>
          <a:p>
            <a:r>
              <a:rPr lang="zh-CN" altLang="en-US" sz="1600" dirty="0"/>
              <a:t>[12] 钱宇虹. 基于 Java 平台的多语言混合编程[J]. 系统工程师,2014,(11):39-41.</a:t>
            </a:r>
            <a:endParaRPr lang="zh-CN" altLang="en-US" sz="1600" dirty="0"/>
          </a:p>
          <a:p>
            <a:r>
              <a:rPr lang="zh-CN" altLang="en-US" sz="1600" dirty="0"/>
              <a:t>[13] Sachin S. Rajmane,Sushil R. Mathpati,Jairaj K. Dawle.Digitalization of Management System for College and Student Information[J]. Research Journal of Science and Technology . 2016 (4)</a:t>
            </a:r>
            <a:endParaRPr lang="zh-CN" altLang="en-US" sz="1600" dirty="0"/>
          </a:p>
          <a:p>
            <a:r>
              <a:rPr lang="zh-CN" altLang="en-US" sz="1600" dirty="0"/>
              <a:t>[14] Beth Rubin,Ron Fernandes,Maria D. Avgerinou,James Moore.The effect of learning management systems on student and faculty outcomes[J]. The Internet and Higher Education . 2009 (1)</a:t>
            </a:r>
            <a:endParaRPr lang="zh-CN" altLang="en-US" sz="1600" dirty="0"/>
          </a:p>
          <a:p>
            <a:r>
              <a:rPr lang="zh-CN" altLang="en-US" sz="1600" dirty="0"/>
              <a:t>[15] Ros Frost.Developing student participation, research and leadership: the HCD Student Partnership[J]. School Leadership &amp; Management . 2008 (4)</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3978</Words>
  <Application>WPS 演示</Application>
  <PresentationFormat>全屏显示(4:3)</PresentationFormat>
  <Paragraphs>110</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369</cp:revision>
  <dcterms:created xsi:type="dcterms:W3CDTF">2013-10-30T09:04:00Z</dcterms:created>
  <dcterms:modified xsi:type="dcterms:W3CDTF">2021-04-08T03:55:20Z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