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3"/>
  </p:sldMasterIdLst>
  <p:notesMasterIdLst>
    <p:notesMasterId r:id="rId17"/>
  </p:notesMasterIdLst>
  <p:handoutMasterIdLst>
    <p:handoutMasterId r:id="rId18"/>
  </p:handoutMasterIdLst>
  <p:sldIdLst>
    <p:sldId id="256" r:id="rId4"/>
    <p:sldId id="257" r:id="rId5"/>
    <p:sldId id="258" r:id="rId6"/>
    <p:sldId id="259" r:id="rId7"/>
    <p:sldId id="276" r:id="rId8"/>
    <p:sldId id="278" r:id="rId9"/>
    <p:sldId id="279" r:id="rId10"/>
    <p:sldId id="298" r:id="rId11"/>
    <p:sldId id="299" r:id="rId12"/>
    <p:sldId id="308" r:id="rId13"/>
    <p:sldId id="311" r:id="rId14"/>
    <p:sldId id="287" r:id="rId15"/>
    <p:sldId id="289" r:id="rId16"/>
  </p:sldIdLst>
  <p:sldSz cx="9144000" cy="6858000" type="screen4x3"/>
  <p:notesSz cx="6858000" cy="9144000"/>
  <p:embeddedFontLst>
    <p:embeddedFont>
      <p:font typeface="Malgun Gothic" panose="020B0503020000020004" charset="-127"/>
      <p:regular r:id="rId22"/>
    </p:embeddedFont>
    <p:embeddedFont>
      <p:font typeface="隶书" panose="02010509060101010101" pitchFamily="49" charset="-122"/>
      <p:regular r:id="rId23"/>
    </p:embeddedFont>
    <p:embeddedFont>
      <p:font typeface="Calibri" panose="020F0502020204030204" charset="0"/>
      <p:regular r:id="rId24"/>
      <p:bold r:id="rId25"/>
      <p:italic r:id="rId26"/>
      <p:boldItalic r:id="rId27"/>
    </p:embeddedFont>
  </p:embeddedFontLst>
  <p:defaultTextStyle>
    <a:defPPr>
      <a:defRPr lang="ko-KR"/>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Gulim" pitchFamily="34" charset="-127"/>
        <a:ea typeface="Gulim" pitchFamily="34" charset="-127"/>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Gulim" pitchFamily="34" charset="-127"/>
        <a:ea typeface="Gulim" pitchFamily="34" charset="-127"/>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Gulim" pitchFamily="34" charset="-127"/>
        <a:ea typeface="Gulim" pitchFamily="34" charset="-127"/>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Gulim" pitchFamily="34" charset="-127"/>
        <a:ea typeface="Gulim" pitchFamily="34" charset="-127"/>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Gulim" pitchFamily="34" charset="-127"/>
        <a:ea typeface="Gulim" pitchFamily="34" charset="-127"/>
        <a:cs typeface="+mn-cs"/>
      </a:defRPr>
    </a:lvl5pPr>
    <a:lvl6pPr marL="2286000" lvl="5"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Gulim" pitchFamily="34" charset="-127"/>
        <a:ea typeface="Gulim" pitchFamily="34" charset="-127"/>
        <a:cs typeface="+mn-cs"/>
      </a:defRPr>
    </a:lvl6pPr>
    <a:lvl7pPr marL="2743200" lvl="6"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Gulim" pitchFamily="34" charset="-127"/>
        <a:ea typeface="Gulim" pitchFamily="34" charset="-127"/>
        <a:cs typeface="+mn-cs"/>
      </a:defRPr>
    </a:lvl7pPr>
    <a:lvl8pPr marL="3200400" lvl="7"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Gulim" pitchFamily="34" charset="-127"/>
        <a:ea typeface="Gulim" pitchFamily="34" charset="-127"/>
        <a:cs typeface="+mn-cs"/>
      </a:defRPr>
    </a:lvl8pPr>
    <a:lvl9pPr marL="3657600" lvl="8"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Gulim" pitchFamily="34" charset="-127"/>
        <a:ea typeface="Gulim" pitchFamily="34"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1316"/>
    <p:restoredTop sz="90928"/>
  </p:normalViewPr>
  <p:slideViewPr>
    <p:cSldViewPr showGuides="1">
      <p:cViewPr varScale="1">
        <p:scale>
          <a:sx n="70" d="100"/>
          <a:sy n="70" d="100"/>
        </p:scale>
        <p:origin x="-114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font" Target="fonts/font6.fntdata"/><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notesMaster" Target="notesMasters/notes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latin typeface="Malgun Gothic" panose="020B0503020000020004" charset="-127"/>
              <a:ea typeface="Malgun Gothic" panose="020B0503020000020004" charset="-127"/>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Malgun Gothic" panose="020B0503020000020004" charset="-127"/>
                <a:ea typeface="Malgun Gothic" panose="020B0503020000020004" charset="-127"/>
                <a:cs typeface="+mn-cs"/>
              </a:rPr>
            </a:fld>
            <a:endParaRPr lang="zh-CN" altLang="en-US" strike="noStrike" noProof="1">
              <a:latin typeface="Malgun Gothic" panose="020B0503020000020004" charset="-127"/>
              <a:ea typeface="Malgun Gothic" panose="020B0503020000020004" charset="-127"/>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latin typeface="Malgun Gothic" panose="020B0503020000020004" charset="-127"/>
              <a:ea typeface="Malgun Gothic" panose="020B0503020000020004" charset="-127"/>
            </a:endParaRPr>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Malgun Gothic" panose="020B0503020000020004" charset="-127"/>
                <a:ea typeface="Malgun Gothic" panose="020B0503020000020004" charset="-127"/>
                <a:cs typeface="+mn-cs"/>
              </a:rPr>
            </a:fld>
            <a:endParaRPr lang="zh-CN" altLang="en-US" strike="noStrike" noProof="1">
              <a:latin typeface="Malgun Gothic" panose="020B0503020000020004" charset="-127"/>
              <a:ea typeface="Malgun Gothic" panose="020B0503020000020004" charset="-127"/>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algun Gothic" panose="020B0503020000020004" charset="-127"/>
                <a:ea typeface="Malgun Gothic" panose="020B0503020000020004" charset="-127"/>
              </a:defRPr>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algun Gothic" panose="020B0503020000020004" charset="-127"/>
                <a:ea typeface="Malgun Gothic" panose="020B0503020000020004" charset="-127"/>
                <a:sym typeface="Malgun Gothic" panose="020B0503020000020004" charset="-127"/>
              </a:defRPr>
            </a:lvl1pPr>
          </a:lstStyle>
          <a:p>
            <a:pPr fontAlgn="base"/>
            <a:fld id="{D2A48B96-639E-45A3-A0BA-2464DFDB1FAA}" type="datetimeFigureOut">
              <a:rPr lang="zh-CN" altLang="en-US" strike="noStrike" noProof="1" smtClean="0">
                <a:cs typeface="+mn-cs"/>
              </a:rPr>
            </a:fld>
            <a:endParaRPr lang="zh-CN" altLang="en-US" strike="noStrike" noProof="1"/>
          </a:p>
        </p:txBody>
      </p:sp>
      <p:sp>
        <p:nvSpPr>
          <p:cNvPr id="6148"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6149"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atin typeface="Malgun Gothic" panose="020B0503020000020004" charset="-127"/>
                <a:ea typeface="Malgun Gothic" panose="020B0503020000020004" charset="-127"/>
              </a:defRPr>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atin typeface="Malgun Gothic" panose="020B0503020000020004" charset="-127"/>
                <a:ea typeface="Malgun Gothic" panose="020B0503020000020004" charset="-127"/>
                <a:sym typeface="Malgun Gothic" panose="020B0503020000020004" charset="-127"/>
              </a:defRPr>
            </a:lvl1pPr>
          </a:lstStyle>
          <a:p>
            <a:pPr fontAlgn="base"/>
            <a:fld id="{A6837353-30EB-4A48-80EB-173D804AEFBD}" type="slidenum">
              <a:rPr lang="zh-CN" altLang="en-US" strike="noStrike" noProof="1" smtClean="0">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3074" name="Picture 2" descr="nbl14_1"/>
          <p:cNvPicPr>
            <a:picLocks noChangeAspect="1"/>
          </p:cNvPicPr>
          <p:nvPr/>
        </p:nvPicPr>
        <p:blipFill>
          <a:blip r:embed="rId2"/>
          <a:stretch>
            <a:fillRect/>
          </a:stretch>
        </p:blipFill>
        <p:spPr>
          <a:xfrm>
            <a:off x="0" y="0"/>
            <a:ext cx="9144000" cy="6861175"/>
          </a:xfrm>
          <a:prstGeom prst="rect">
            <a:avLst/>
          </a:prstGeom>
          <a:noFill/>
          <a:ln w="9525">
            <a:noFill/>
          </a:ln>
        </p:spPr>
      </p:pic>
      <p:pic>
        <p:nvPicPr>
          <p:cNvPr id="3075" name="Picture 3" descr="nbl14_1_1"/>
          <p:cNvPicPr>
            <a:picLocks noChangeAspect="1"/>
          </p:cNvPicPr>
          <p:nvPr/>
        </p:nvPicPr>
        <p:blipFill>
          <a:blip r:embed="rId3"/>
          <a:stretch>
            <a:fillRect/>
          </a:stretch>
        </p:blipFill>
        <p:spPr>
          <a:xfrm>
            <a:off x="7173913" y="762000"/>
            <a:ext cx="1862137" cy="1708150"/>
          </a:xfrm>
          <a:prstGeom prst="rect">
            <a:avLst/>
          </a:prstGeom>
          <a:noFill/>
          <a:ln w="9525">
            <a:noFill/>
          </a:ln>
        </p:spPr>
      </p:pic>
      <p:sp>
        <p:nvSpPr>
          <p:cNvPr id="319492" name="Rectangle 4"/>
          <p:cNvSpPr>
            <a:spLocks noGrp="1" noChangeArrowheads="1"/>
          </p:cNvSpPr>
          <p:nvPr>
            <p:ph type="ctrTitle" hasCustomPrompt="1"/>
          </p:nvPr>
        </p:nvSpPr>
        <p:spPr>
          <a:xfrm>
            <a:off x="1406525" y="2438400"/>
            <a:ext cx="6400800" cy="1143000"/>
          </a:xfrm>
        </p:spPr>
        <p:txBody>
          <a:bodyPr/>
          <a:lstStyle>
            <a:lvl1pPr algn="ctr">
              <a:defRPr sz="4800">
                <a:solidFill>
                  <a:srgbClr val="000066"/>
                </a:solidFill>
              </a:defRPr>
            </a:lvl1pPr>
          </a:lstStyle>
          <a:p>
            <a:pPr fontAlgn="base"/>
            <a:r>
              <a:rPr lang="ko-KR" altLang="en-US" strike="noStrike" noProof="1"/>
              <a:t>마스터 제목 스타일 편집</a:t>
            </a:r>
            <a:endParaRPr lang="ko-KR" altLang="en-US" strike="noStrike" noProof="1"/>
          </a:p>
        </p:txBody>
      </p:sp>
      <p:sp>
        <p:nvSpPr>
          <p:cNvPr id="319493" name="Rectangle 5"/>
          <p:cNvSpPr>
            <a:spLocks noGrp="1" noChangeArrowheads="1"/>
          </p:cNvSpPr>
          <p:nvPr>
            <p:ph type="subTitle" idx="1" hasCustomPrompt="1"/>
          </p:nvPr>
        </p:nvSpPr>
        <p:spPr>
          <a:xfrm>
            <a:off x="1406525" y="3581400"/>
            <a:ext cx="6400800" cy="914400"/>
          </a:xfrm>
        </p:spPr>
        <p:txBody>
          <a:bodyPr/>
          <a:lstStyle>
            <a:lvl1pPr marL="0" indent="0" algn="ctr">
              <a:buFontTx/>
              <a:buNone/>
              <a:defRPr sz="3600">
                <a:solidFill>
                  <a:srgbClr val="2489A8"/>
                </a:solidFill>
              </a:defRPr>
            </a:lvl1pPr>
          </a:lstStyle>
          <a:p>
            <a:pPr fontAlgn="base"/>
            <a:r>
              <a:rPr lang="ko-KR" altLang="en-US" strike="noStrike" noProof="1"/>
              <a:t>마스터 부제목 스타일 편집</a:t>
            </a:r>
            <a:endParaRPr lang="ko-KR" altLang="en-US" strike="noStrike" noProof="1"/>
          </a:p>
        </p:txBody>
      </p:sp>
      <p:sp>
        <p:nvSpPr>
          <p:cNvPr id="11" name="Rectangle 6"/>
          <p:cNvSpPr>
            <a:spLocks noGrp="1" noChangeArrowheads="1"/>
          </p:cNvSpPr>
          <p:nvPr>
            <p:ph type="dt" sz="half" idx="2"/>
          </p:nvPr>
        </p:nvSpPr>
        <p:spPr bwMode="auto">
          <a:xfrm>
            <a:off x="703263" y="6248400"/>
            <a:ext cx="189865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12" name="Rectangle 7"/>
          <p:cNvSpPr>
            <a:spLocks noGrp="1" noChangeArrowheads="1"/>
          </p:cNvSpPr>
          <p:nvPr>
            <p:ph type="ftr" sz="quarter" idx="3"/>
          </p:nvPr>
        </p:nvSpPr>
        <p:spPr bwMode="auto">
          <a:xfrm>
            <a:off x="3165475" y="6248400"/>
            <a:ext cx="281305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13" name="Rectangle 8"/>
          <p:cNvSpPr>
            <a:spLocks noGrp="1" noChangeArrowheads="1"/>
          </p:cNvSpPr>
          <p:nvPr>
            <p:ph type="sldNum" sz="quarter" idx="4"/>
          </p:nvPr>
        </p:nvSpPr>
        <p:spPr bwMode="auto">
          <a:xfrm>
            <a:off x="6542088" y="6248400"/>
            <a:ext cx="1898650" cy="457200"/>
          </a:xfrm>
          <a:prstGeom prst="rect">
            <a:avLst/>
          </a:prstGeom>
          <a:noFill/>
          <a:ln w="9525">
            <a:noFill/>
            <a:miter lim="800000"/>
          </a:ln>
          <a:effectLst/>
        </p:spPr>
        <p:txBody>
          <a:bodyPr vert="horz" wrap="square" lIns="91440" tIns="45720" rIns="91440" bIns="45720" numCol="1" anchor="t" anchorCtr="0" compatLnSpc="1"/>
          <a:p>
            <a:pPr algn="r" fontAlgn="base"/>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9388" y="0"/>
            <a:ext cx="1946275" cy="5867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0"/>
            <a:ext cx="5691188" cy="5867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4098" name="Picture 2" descr="nbl14_1"/>
          <p:cNvPicPr>
            <a:picLocks noChangeAspect="1"/>
          </p:cNvPicPr>
          <p:nvPr/>
        </p:nvPicPr>
        <p:blipFill>
          <a:blip r:embed="rId2"/>
          <a:stretch>
            <a:fillRect/>
          </a:stretch>
        </p:blipFill>
        <p:spPr>
          <a:xfrm>
            <a:off x="0" y="0"/>
            <a:ext cx="9144000" cy="6861175"/>
          </a:xfrm>
          <a:prstGeom prst="rect">
            <a:avLst/>
          </a:prstGeom>
          <a:noFill/>
          <a:ln w="9525">
            <a:noFill/>
          </a:ln>
        </p:spPr>
      </p:pic>
      <p:pic>
        <p:nvPicPr>
          <p:cNvPr id="4099" name="Picture 3" descr="nbl14_1_1"/>
          <p:cNvPicPr>
            <a:picLocks noChangeAspect="1"/>
          </p:cNvPicPr>
          <p:nvPr/>
        </p:nvPicPr>
        <p:blipFill>
          <a:blip r:embed="rId3"/>
          <a:stretch>
            <a:fillRect/>
          </a:stretch>
        </p:blipFill>
        <p:spPr>
          <a:xfrm>
            <a:off x="7173913" y="762000"/>
            <a:ext cx="1862137" cy="1708150"/>
          </a:xfrm>
          <a:prstGeom prst="rect">
            <a:avLst/>
          </a:prstGeom>
          <a:noFill/>
          <a:ln w="9525">
            <a:noFill/>
          </a:ln>
        </p:spPr>
      </p:pic>
      <p:sp>
        <p:nvSpPr>
          <p:cNvPr id="319492" name="Rectangle 4"/>
          <p:cNvSpPr>
            <a:spLocks noGrp="1" noChangeArrowheads="1"/>
          </p:cNvSpPr>
          <p:nvPr>
            <p:ph type="ctrTitle" hasCustomPrompt="1"/>
          </p:nvPr>
        </p:nvSpPr>
        <p:spPr>
          <a:xfrm>
            <a:off x="1406525" y="2438400"/>
            <a:ext cx="6400800" cy="1143000"/>
          </a:xfrm>
        </p:spPr>
        <p:txBody>
          <a:bodyPr/>
          <a:lstStyle>
            <a:lvl1pPr algn="ctr">
              <a:defRPr sz="4800">
                <a:solidFill>
                  <a:srgbClr val="000066"/>
                </a:solidFill>
              </a:defRPr>
            </a:lvl1pPr>
          </a:lstStyle>
          <a:p>
            <a:pPr fontAlgn="base"/>
            <a:r>
              <a:rPr lang="ko-KR" altLang="en-US" strike="noStrike" noProof="1"/>
              <a:t>마스터 제목 스타일 편집</a:t>
            </a:r>
            <a:endParaRPr lang="ko-KR" altLang="en-US" strike="noStrike" noProof="1"/>
          </a:p>
        </p:txBody>
      </p:sp>
      <p:sp>
        <p:nvSpPr>
          <p:cNvPr id="319493" name="Rectangle 5"/>
          <p:cNvSpPr>
            <a:spLocks noGrp="1" noChangeArrowheads="1"/>
          </p:cNvSpPr>
          <p:nvPr>
            <p:ph type="subTitle" idx="1" hasCustomPrompt="1"/>
          </p:nvPr>
        </p:nvSpPr>
        <p:spPr>
          <a:xfrm>
            <a:off x="1406525" y="3581400"/>
            <a:ext cx="6400800" cy="914400"/>
          </a:xfrm>
        </p:spPr>
        <p:txBody>
          <a:bodyPr/>
          <a:lstStyle>
            <a:lvl1pPr marL="0" indent="0" algn="ctr">
              <a:buFontTx/>
              <a:buNone/>
              <a:defRPr sz="3600">
                <a:solidFill>
                  <a:srgbClr val="2489A8"/>
                </a:solidFill>
              </a:defRPr>
            </a:lvl1pPr>
          </a:lstStyle>
          <a:p>
            <a:pPr fontAlgn="base"/>
            <a:r>
              <a:rPr lang="ko-KR" altLang="en-US" strike="noStrike" noProof="1"/>
              <a:t>마스터 부제목 스타일 편집</a:t>
            </a:r>
            <a:endParaRPr lang="ko-KR" altLang="en-US" strike="noStrike" noProof="1"/>
          </a:p>
        </p:txBody>
      </p:sp>
      <p:sp>
        <p:nvSpPr>
          <p:cNvPr id="11" name="Rectangle 6"/>
          <p:cNvSpPr>
            <a:spLocks noGrp="1" noChangeArrowheads="1"/>
          </p:cNvSpPr>
          <p:nvPr>
            <p:ph type="dt" sz="half" idx="2"/>
          </p:nvPr>
        </p:nvSpPr>
        <p:spPr bwMode="auto">
          <a:xfrm>
            <a:off x="703263" y="6248400"/>
            <a:ext cx="189865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12" name="Rectangle 7"/>
          <p:cNvSpPr>
            <a:spLocks noGrp="1" noChangeArrowheads="1"/>
          </p:cNvSpPr>
          <p:nvPr>
            <p:ph type="ftr" sz="quarter" idx="3"/>
          </p:nvPr>
        </p:nvSpPr>
        <p:spPr bwMode="auto">
          <a:xfrm>
            <a:off x="3165475" y="6248400"/>
            <a:ext cx="281305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13" name="Rectangle 8"/>
          <p:cNvSpPr>
            <a:spLocks noGrp="1" noChangeArrowheads="1"/>
          </p:cNvSpPr>
          <p:nvPr>
            <p:ph type="sldNum" sz="quarter" idx="4"/>
          </p:nvPr>
        </p:nvSpPr>
        <p:spPr bwMode="auto">
          <a:xfrm>
            <a:off x="6542088" y="6248400"/>
            <a:ext cx="1898650" cy="457200"/>
          </a:xfrm>
          <a:prstGeom prst="rect">
            <a:avLst/>
          </a:prstGeom>
          <a:noFill/>
          <a:ln w="9525">
            <a:noFill/>
            <a:miter lim="800000"/>
          </a:ln>
          <a:effectLst/>
        </p:spPr>
        <p:txBody>
          <a:bodyPr vert="horz" wrap="square" lIns="91440" tIns="45720" rIns="91440" bIns="45720" numCol="1" anchor="t" anchorCtr="0" compatLnSpc="1"/>
          <a:p>
            <a:pPr algn="r" fontAlgn="base"/>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0668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0668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1" hangingPunct="1">
              <a:lnSpc>
                <a:spcPct val="100000"/>
              </a:lnSpc>
              <a:spcBef>
                <a:spcPct val="20000"/>
              </a:spcBef>
              <a:spcAft>
                <a:spcPct val="0"/>
              </a:spcAft>
              <a:buClrTx/>
              <a:buSzTx/>
              <a:buFontTx/>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9388" y="0"/>
            <a:ext cx="1946275" cy="5867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0"/>
            <a:ext cx="5691188" cy="5867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0668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0668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1" hangingPunct="1">
              <a:lnSpc>
                <a:spcPct val="100000"/>
              </a:lnSpc>
              <a:spcBef>
                <a:spcPct val="20000"/>
              </a:spcBef>
              <a:spcAft>
                <a:spcPct val="0"/>
              </a:spcAft>
              <a:buClrTx/>
              <a:buSzTx/>
              <a:buFontTx/>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descr="nbl14_1_2"/>
          <p:cNvPicPr>
            <a:picLocks noChangeAspect="1"/>
          </p:cNvPicPr>
          <p:nvPr/>
        </p:nvPicPr>
        <p:blipFill>
          <a:blip r:embed="rId12"/>
          <a:stretch>
            <a:fillRect/>
          </a:stretch>
        </p:blipFill>
        <p:spPr>
          <a:xfrm>
            <a:off x="0" y="0"/>
            <a:ext cx="9144000" cy="6861175"/>
          </a:xfrm>
          <a:prstGeom prst="rect">
            <a:avLst/>
          </a:prstGeom>
          <a:noFill/>
          <a:ln w="9525">
            <a:noFill/>
          </a:ln>
        </p:spPr>
      </p:pic>
      <p:pic>
        <p:nvPicPr>
          <p:cNvPr id="1027" name="Picture 3" descr="nbl14_1_2"/>
          <p:cNvPicPr>
            <a:picLocks noChangeAspect="1"/>
          </p:cNvPicPr>
          <p:nvPr/>
        </p:nvPicPr>
        <p:blipFill>
          <a:blip r:embed="rId13"/>
          <a:stretch>
            <a:fillRect/>
          </a:stretch>
        </p:blipFill>
        <p:spPr>
          <a:xfrm>
            <a:off x="7877175" y="457200"/>
            <a:ext cx="1055688" cy="1038225"/>
          </a:xfrm>
          <a:prstGeom prst="rect">
            <a:avLst/>
          </a:prstGeom>
          <a:noFill/>
          <a:ln w="9525">
            <a:noFill/>
          </a:ln>
        </p:spPr>
      </p:pic>
      <p:sp>
        <p:nvSpPr>
          <p:cNvPr id="1028" name="Rectangle 4"/>
          <p:cNvSpPr>
            <a:spLocks noGrp="1"/>
          </p:cNvSpPr>
          <p:nvPr>
            <p:ph type="title"/>
          </p:nvPr>
        </p:nvSpPr>
        <p:spPr>
          <a:xfrm>
            <a:off x="703263" y="0"/>
            <a:ext cx="7772400" cy="838200"/>
          </a:xfrm>
          <a:prstGeom prst="rect">
            <a:avLst/>
          </a:prstGeom>
          <a:noFill/>
          <a:ln w="9525">
            <a:noFill/>
          </a:ln>
        </p:spPr>
        <p:txBody>
          <a:bodyPr anchor="ctr" anchorCtr="0"/>
          <a:p>
            <a:pPr lvl="0"/>
            <a:r>
              <a:rPr lang="ko-KR" altLang="en-US" dirty="0"/>
              <a:t>마스터 제목 스타일 편집</a:t>
            </a:r>
            <a:endParaRPr lang="ko-KR" altLang="en-US" dirty="0"/>
          </a:p>
        </p:txBody>
      </p:sp>
      <p:sp>
        <p:nvSpPr>
          <p:cNvPr id="1029" name="Rectangle 5"/>
          <p:cNvSpPr>
            <a:spLocks noGrp="1"/>
          </p:cNvSpPr>
          <p:nvPr>
            <p:ph type="body"/>
          </p:nvPr>
        </p:nvSpPr>
        <p:spPr>
          <a:xfrm>
            <a:off x="685800" y="1066800"/>
            <a:ext cx="7772400" cy="4800600"/>
          </a:xfrm>
          <a:prstGeom prst="rect">
            <a:avLst/>
          </a:prstGeom>
          <a:noFill/>
          <a:ln w="9525">
            <a:noFill/>
          </a:ln>
        </p:spPr>
        <p:txBody>
          <a:bodyPr anchor="t" anchorCtr="0"/>
          <a:p>
            <a:pPr lvl="0"/>
            <a:r>
              <a:rPr lang="ko-KR" altLang="en-US" dirty="0"/>
              <a:t>마스터 텍스트 스타일을 편집합니다</a:t>
            </a:r>
            <a:endParaRPr lang="ko-KR" altLang="en-US" dirty="0"/>
          </a:p>
          <a:p>
            <a:pPr lvl="1"/>
            <a:r>
              <a:rPr lang="ko-KR" altLang="en-US" dirty="0"/>
              <a:t>둘째 수준</a:t>
            </a:r>
            <a:endParaRPr lang="ko-KR" altLang="en-US" dirty="0"/>
          </a:p>
          <a:p>
            <a:pPr lvl="2"/>
            <a:r>
              <a:rPr lang="ko-KR" altLang="en-US" dirty="0"/>
              <a:t>셋째 수준</a:t>
            </a:r>
            <a:endParaRPr lang="ko-KR" altLang="en-US" dirty="0"/>
          </a:p>
          <a:p>
            <a:pPr lvl="3"/>
            <a:r>
              <a:rPr lang="ko-KR" altLang="en-US" dirty="0"/>
              <a:t>넷째 수준</a:t>
            </a:r>
            <a:endParaRPr lang="ko-KR" altLang="en-US" dirty="0"/>
          </a:p>
          <a:p>
            <a:pPr lvl="4"/>
            <a:r>
              <a:rPr lang="ko-KR" altLang="en-US" dirty="0"/>
              <a:t>다섯째 수준</a:t>
            </a:r>
            <a:endParaRPr lang="ko-KR" altLang="en-US" dirty="0"/>
          </a:p>
        </p:txBody>
      </p:sp>
      <p:sp>
        <p:nvSpPr>
          <p:cNvPr id="318470" name="Rectangle 6"/>
          <p:cNvSpPr>
            <a:spLocks noGrp="1" noChangeArrowheads="1"/>
          </p:cNvSpPr>
          <p:nvPr>
            <p:ph type="dt" sz="half" idx="2"/>
          </p:nvPr>
        </p:nvSpPr>
        <p:spPr bwMode="auto">
          <a:xfrm>
            <a:off x="657225" y="60198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a:latin typeface="Malgun Gothic" panose="020B0503020000020004" charset="-127"/>
                <a:ea typeface="Malgun Gothic" panose="020B0503020000020004" charset="-127"/>
                <a:sym typeface="Malgun Gothic" panose="020B0503020000020004" charset="-127"/>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cs typeface="+mn-cs"/>
            </a:endParaRPr>
          </a:p>
        </p:txBody>
      </p:sp>
      <p:sp>
        <p:nvSpPr>
          <p:cNvPr id="318471" name="Rectangle 7"/>
          <p:cNvSpPr>
            <a:spLocks noGrp="1" noChangeArrowheads="1"/>
          </p:cNvSpPr>
          <p:nvPr>
            <p:ph type="ftr" sz="quarter" idx="3"/>
          </p:nvPr>
        </p:nvSpPr>
        <p:spPr bwMode="auto">
          <a:xfrm>
            <a:off x="3095625" y="60198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Malgun Gothic" panose="020B0503020000020004" charset="-127"/>
                <a:ea typeface="Malgun Gothic" panose="020B0503020000020004" charset="-127"/>
                <a:sym typeface="Malgun Gothic" panose="020B0503020000020004" charset="-127"/>
              </a:defRPr>
            </a:lvl1p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cs typeface="+mn-cs"/>
            </a:endParaRPr>
          </a:p>
        </p:txBody>
      </p:sp>
      <p:sp>
        <p:nvSpPr>
          <p:cNvPr id="318472" name="Rectangle 8"/>
          <p:cNvSpPr>
            <a:spLocks noGrp="1" noChangeArrowheads="1"/>
          </p:cNvSpPr>
          <p:nvPr>
            <p:ph type="sldNum" sz="quarter" idx="4"/>
          </p:nvPr>
        </p:nvSpPr>
        <p:spPr bwMode="auto">
          <a:xfrm>
            <a:off x="6524625" y="60198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a:latin typeface="Malgun Gothic" panose="020B0503020000020004" charset="-127"/>
                <a:ea typeface="Malgun Gothic" panose="020B0503020000020004" charset="-127"/>
                <a:sym typeface="Malgun Gothic" panose="020B0503020000020004" charset="-127"/>
              </a:defRPr>
            </a:lvl1pPr>
          </a:lstStyle>
          <a:p>
            <a:pPr lvl="0" eaLnBrk="1" fontAlgn="base" hangingPunct="1"/>
            <a:fld id="{9A0DB2DC-4C9A-4742-B13C-FB6460FD3503}" type="slidenum">
              <a:rPr lang="en-US" altLang="ko-KR" strike="noStrike" noProof="1">
                <a:cs typeface="+mn-cs"/>
              </a:rPr>
            </a:fld>
            <a:endParaRPr lang="en-US" altLang="ko-KR"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latinLnBrk="1">
        <a:spcBef>
          <a:spcPct val="0"/>
        </a:spcBef>
        <a:spcAft>
          <a:spcPct val="0"/>
        </a:spcAft>
        <a:defRPr kumimoji="1" sz="3200">
          <a:solidFill>
            <a:srgbClr val="C9C9FF"/>
          </a:solidFill>
          <a:latin typeface="Malgun Gothic" panose="020B0503020000020004" charset="-127"/>
          <a:ea typeface="Malgun Gothic" panose="020B0503020000020004" charset="-127"/>
          <a:cs typeface="+mj-cs"/>
        </a:defRPr>
      </a:lvl1pPr>
      <a:lvl2pPr algn="l" rtl="0" fontAlgn="base" latinLnBrk="1">
        <a:spcBef>
          <a:spcPct val="0"/>
        </a:spcBef>
        <a:spcAft>
          <a:spcPct val="0"/>
        </a:spcAft>
        <a:defRPr kumimoji="1" sz="3200">
          <a:solidFill>
            <a:srgbClr val="C9C9FF"/>
          </a:solidFill>
          <a:latin typeface="-봄IIB" pitchFamily="18" charset="-127"/>
          <a:ea typeface="-봄IIB" pitchFamily="18" charset="-127"/>
        </a:defRPr>
      </a:lvl2pPr>
      <a:lvl3pPr algn="l" rtl="0" fontAlgn="base" latinLnBrk="1">
        <a:spcBef>
          <a:spcPct val="0"/>
        </a:spcBef>
        <a:spcAft>
          <a:spcPct val="0"/>
        </a:spcAft>
        <a:defRPr kumimoji="1" sz="3200">
          <a:solidFill>
            <a:srgbClr val="C9C9FF"/>
          </a:solidFill>
          <a:latin typeface="-봄IIB" pitchFamily="18" charset="-127"/>
          <a:ea typeface="-봄IIB" pitchFamily="18" charset="-127"/>
        </a:defRPr>
      </a:lvl3pPr>
      <a:lvl4pPr algn="l" rtl="0" fontAlgn="base" latinLnBrk="1">
        <a:spcBef>
          <a:spcPct val="0"/>
        </a:spcBef>
        <a:spcAft>
          <a:spcPct val="0"/>
        </a:spcAft>
        <a:defRPr kumimoji="1" sz="3200">
          <a:solidFill>
            <a:srgbClr val="C9C9FF"/>
          </a:solidFill>
          <a:latin typeface="-봄IIB" pitchFamily="18" charset="-127"/>
          <a:ea typeface="-봄IIB" pitchFamily="18" charset="-127"/>
        </a:defRPr>
      </a:lvl4pPr>
      <a:lvl5pPr algn="l" rtl="0" fontAlgn="base" latinLnBrk="1">
        <a:spcBef>
          <a:spcPct val="0"/>
        </a:spcBef>
        <a:spcAft>
          <a:spcPct val="0"/>
        </a:spcAft>
        <a:defRPr kumimoji="1" sz="3200">
          <a:solidFill>
            <a:srgbClr val="C9C9FF"/>
          </a:solidFill>
          <a:latin typeface="-봄IIB" pitchFamily="18" charset="-127"/>
          <a:ea typeface="-봄IIB" pitchFamily="18" charset="-127"/>
        </a:defRPr>
      </a:lvl5pPr>
      <a:lvl6pPr marL="457200" algn="l" rtl="0" fontAlgn="base" latinLnBrk="1">
        <a:spcBef>
          <a:spcPct val="0"/>
        </a:spcBef>
        <a:spcAft>
          <a:spcPct val="0"/>
        </a:spcAft>
        <a:defRPr kumimoji="1" sz="3200">
          <a:solidFill>
            <a:srgbClr val="C9C9FF"/>
          </a:solidFill>
          <a:latin typeface="-봄IIB" pitchFamily="18" charset="-127"/>
          <a:ea typeface="-봄IIB" pitchFamily="18" charset="-127"/>
        </a:defRPr>
      </a:lvl6pPr>
      <a:lvl7pPr marL="914400" algn="l" rtl="0" fontAlgn="base" latinLnBrk="1">
        <a:spcBef>
          <a:spcPct val="0"/>
        </a:spcBef>
        <a:spcAft>
          <a:spcPct val="0"/>
        </a:spcAft>
        <a:defRPr kumimoji="1" sz="3200">
          <a:solidFill>
            <a:srgbClr val="C9C9FF"/>
          </a:solidFill>
          <a:latin typeface="-봄IIB" pitchFamily="18" charset="-127"/>
          <a:ea typeface="-봄IIB" pitchFamily="18" charset="-127"/>
        </a:defRPr>
      </a:lvl7pPr>
      <a:lvl8pPr marL="1371600" algn="l" rtl="0" fontAlgn="base" latinLnBrk="1">
        <a:spcBef>
          <a:spcPct val="0"/>
        </a:spcBef>
        <a:spcAft>
          <a:spcPct val="0"/>
        </a:spcAft>
        <a:defRPr kumimoji="1" sz="3200">
          <a:solidFill>
            <a:srgbClr val="C9C9FF"/>
          </a:solidFill>
          <a:latin typeface="-봄IIB" pitchFamily="18" charset="-127"/>
          <a:ea typeface="-봄IIB" pitchFamily="18" charset="-127"/>
        </a:defRPr>
      </a:lvl8pPr>
      <a:lvl9pPr marL="1828800" algn="l" rtl="0" fontAlgn="base" latinLnBrk="1">
        <a:spcBef>
          <a:spcPct val="0"/>
        </a:spcBef>
        <a:spcAft>
          <a:spcPct val="0"/>
        </a:spcAft>
        <a:defRPr kumimoji="1" sz="3200">
          <a:solidFill>
            <a:srgbClr val="C9C9FF"/>
          </a:solidFill>
          <a:latin typeface="-봄IIB" pitchFamily="18" charset="-127"/>
          <a:ea typeface="-봄IIB" pitchFamily="18" charset="-127"/>
        </a:defRPr>
      </a:lvl9pPr>
    </p:titleStyle>
    <p:bodyStyle>
      <a:lvl1pPr marL="342900" indent="-342900" algn="l" rtl="0" fontAlgn="base" latinLnBrk="1">
        <a:spcBef>
          <a:spcPct val="20000"/>
        </a:spcBef>
        <a:spcAft>
          <a:spcPct val="0"/>
        </a:spcAft>
        <a:buChar char="•"/>
        <a:defRPr kumimoji="1" sz="2200">
          <a:solidFill>
            <a:schemeClr val="tx1"/>
          </a:solidFill>
          <a:latin typeface="Malgun Gothic" panose="020B0503020000020004" charset="-127"/>
          <a:ea typeface="Malgun Gothic" panose="020B0503020000020004" charset="-127"/>
          <a:cs typeface="+mn-cs"/>
        </a:defRPr>
      </a:lvl1pPr>
      <a:lvl2pPr marL="742950" indent="-285750" algn="l" rtl="0" fontAlgn="base" latinLnBrk="1">
        <a:spcBef>
          <a:spcPct val="20000"/>
        </a:spcBef>
        <a:spcAft>
          <a:spcPct val="0"/>
        </a:spcAft>
        <a:buChar char="•"/>
        <a:defRPr kumimoji="1" sz="2000">
          <a:solidFill>
            <a:schemeClr val="tx1"/>
          </a:solidFill>
          <a:latin typeface="Malgun Gothic" panose="020B0503020000020004" charset="-127"/>
          <a:ea typeface="Malgun Gothic" panose="020B0503020000020004" charset="-127"/>
        </a:defRPr>
      </a:lvl2pPr>
      <a:lvl3pPr marL="1143000" indent="-228600" algn="l" rtl="0" fontAlgn="base" latinLnBrk="1">
        <a:spcBef>
          <a:spcPct val="20000"/>
        </a:spcBef>
        <a:spcAft>
          <a:spcPct val="0"/>
        </a:spcAft>
        <a:buChar char="•"/>
        <a:defRPr kumimoji="1" sz="2000">
          <a:solidFill>
            <a:schemeClr val="tx1"/>
          </a:solidFill>
          <a:latin typeface="Malgun Gothic" panose="020B0503020000020004" charset="-127"/>
          <a:ea typeface="Malgun Gothic" panose="020B0503020000020004" charset="-127"/>
        </a:defRPr>
      </a:lvl3pPr>
      <a:lvl4pPr marL="1600200" indent="-228600" algn="l" rtl="0" fontAlgn="base" latinLnBrk="1">
        <a:spcBef>
          <a:spcPct val="20000"/>
        </a:spcBef>
        <a:spcAft>
          <a:spcPct val="0"/>
        </a:spcAft>
        <a:buChar char="•"/>
        <a:defRPr kumimoji="1" sz="1600">
          <a:solidFill>
            <a:schemeClr val="tx1"/>
          </a:solidFill>
          <a:latin typeface="Malgun Gothic" panose="020B0503020000020004" charset="-127"/>
          <a:ea typeface="Malgun Gothic" panose="020B0503020000020004" charset="-127"/>
        </a:defRPr>
      </a:lvl4pPr>
      <a:lvl5pPr marL="2057400" indent="-228600" algn="l" rtl="0" fontAlgn="base" latinLnBrk="1">
        <a:spcBef>
          <a:spcPct val="20000"/>
        </a:spcBef>
        <a:spcAft>
          <a:spcPct val="0"/>
        </a:spcAft>
        <a:buChar char="•"/>
        <a:defRPr kumimoji="1" sz="1400">
          <a:solidFill>
            <a:schemeClr val="tx1"/>
          </a:solidFill>
          <a:latin typeface="Malgun Gothic" panose="020B0503020000020004" charset="-127"/>
          <a:ea typeface="Malgun Gothic" panose="020B0503020000020004" charset="-127"/>
        </a:defRPr>
      </a:lvl5pPr>
      <a:lvl6pPr marL="2514600" indent="-228600" algn="l" rtl="0" fontAlgn="base" latinLnBrk="1">
        <a:spcBef>
          <a:spcPct val="20000"/>
        </a:spcBef>
        <a:spcAft>
          <a:spcPct val="0"/>
        </a:spcAft>
        <a:buChar char="•"/>
        <a:defRPr kumimoji="1" sz="1400">
          <a:solidFill>
            <a:schemeClr val="tx1"/>
          </a:solidFill>
          <a:latin typeface="+mn-lt"/>
          <a:ea typeface="+mn-ea"/>
        </a:defRPr>
      </a:lvl6pPr>
      <a:lvl7pPr marL="2971800" indent="-228600" algn="l" rtl="0" fontAlgn="base" latinLnBrk="1">
        <a:spcBef>
          <a:spcPct val="20000"/>
        </a:spcBef>
        <a:spcAft>
          <a:spcPct val="0"/>
        </a:spcAft>
        <a:buChar char="•"/>
        <a:defRPr kumimoji="1" sz="1400">
          <a:solidFill>
            <a:schemeClr val="tx1"/>
          </a:solidFill>
          <a:latin typeface="+mn-lt"/>
          <a:ea typeface="+mn-ea"/>
        </a:defRPr>
      </a:lvl7pPr>
      <a:lvl8pPr marL="3429000" indent="-228600" algn="l" rtl="0" fontAlgn="base" latinLnBrk="1">
        <a:spcBef>
          <a:spcPct val="20000"/>
        </a:spcBef>
        <a:spcAft>
          <a:spcPct val="0"/>
        </a:spcAft>
        <a:buChar char="•"/>
        <a:defRPr kumimoji="1" sz="1400">
          <a:solidFill>
            <a:schemeClr val="tx1"/>
          </a:solidFill>
          <a:latin typeface="+mn-lt"/>
          <a:ea typeface="+mn-ea"/>
        </a:defRPr>
      </a:lvl8pPr>
      <a:lvl9pPr marL="3886200" indent="-228600" algn="l" rtl="0" fontAlgn="base" latinLnBrk="1">
        <a:spcBef>
          <a:spcPct val="20000"/>
        </a:spcBef>
        <a:spcAft>
          <a:spcPct val="0"/>
        </a:spcAft>
        <a:buChar char="•"/>
        <a:defRPr kumimoji="1"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2050" name="Picture 2" descr="nbl14_1_2"/>
          <p:cNvPicPr>
            <a:picLocks noChangeAspect="1"/>
          </p:cNvPicPr>
          <p:nvPr/>
        </p:nvPicPr>
        <p:blipFill>
          <a:blip r:embed="rId12"/>
          <a:stretch>
            <a:fillRect/>
          </a:stretch>
        </p:blipFill>
        <p:spPr>
          <a:xfrm>
            <a:off x="0" y="0"/>
            <a:ext cx="9144000" cy="6861175"/>
          </a:xfrm>
          <a:prstGeom prst="rect">
            <a:avLst/>
          </a:prstGeom>
          <a:noFill/>
          <a:ln w="9525">
            <a:noFill/>
          </a:ln>
        </p:spPr>
      </p:pic>
      <p:pic>
        <p:nvPicPr>
          <p:cNvPr id="2051" name="Picture 3" descr="nbl14_1_2"/>
          <p:cNvPicPr>
            <a:picLocks noChangeAspect="1"/>
          </p:cNvPicPr>
          <p:nvPr/>
        </p:nvPicPr>
        <p:blipFill>
          <a:blip r:embed="rId13"/>
          <a:stretch>
            <a:fillRect/>
          </a:stretch>
        </p:blipFill>
        <p:spPr>
          <a:xfrm>
            <a:off x="7877175" y="457200"/>
            <a:ext cx="1055688" cy="1038225"/>
          </a:xfrm>
          <a:prstGeom prst="rect">
            <a:avLst/>
          </a:prstGeom>
          <a:noFill/>
          <a:ln w="9525">
            <a:noFill/>
          </a:ln>
        </p:spPr>
      </p:pic>
      <p:sp>
        <p:nvSpPr>
          <p:cNvPr id="2052" name="Rectangle 4"/>
          <p:cNvSpPr>
            <a:spLocks noGrp="1"/>
          </p:cNvSpPr>
          <p:nvPr>
            <p:ph type="title"/>
          </p:nvPr>
        </p:nvSpPr>
        <p:spPr>
          <a:xfrm>
            <a:off x="703263" y="0"/>
            <a:ext cx="7772400" cy="838200"/>
          </a:xfrm>
          <a:prstGeom prst="rect">
            <a:avLst/>
          </a:prstGeom>
          <a:noFill/>
          <a:ln w="9525">
            <a:noFill/>
          </a:ln>
        </p:spPr>
        <p:txBody>
          <a:bodyPr anchor="ctr" anchorCtr="0"/>
          <a:p>
            <a:pPr lvl="0"/>
            <a:r>
              <a:rPr lang="ko-KR" altLang="en-US" dirty="0"/>
              <a:t>마스터 제목 스타일 편집</a:t>
            </a:r>
            <a:endParaRPr lang="ko-KR" altLang="en-US" dirty="0"/>
          </a:p>
        </p:txBody>
      </p:sp>
      <p:sp>
        <p:nvSpPr>
          <p:cNvPr id="2053" name="Rectangle 5"/>
          <p:cNvSpPr>
            <a:spLocks noGrp="1"/>
          </p:cNvSpPr>
          <p:nvPr>
            <p:ph type="body"/>
          </p:nvPr>
        </p:nvSpPr>
        <p:spPr>
          <a:xfrm>
            <a:off x="685800" y="1066800"/>
            <a:ext cx="7772400" cy="4800600"/>
          </a:xfrm>
          <a:prstGeom prst="rect">
            <a:avLst/>
          </a:prstGeom>
          <a:noFill/>
          <a:ln w="9525">
            <a:noFill/>
          </a:ln>
        </p:spPr>
        <p:txBody>
          <a:bodyPr anchor="t" anchorCtr="0"/>
          <a:p>
            <a:pPr lvl="0"/>
            <a:r>
              <a:rPr lang="ko-KR" altLang="en-US" dirty="0"/>
              <a:t>마스터 텍스트 스타일을 편집합니다</a:t>
            </a:r>
            <a:endParaRPr lang="ko-KR" altLang="en-US" dirty="0"/>
          </a:p>
          <a:p>
            <a:pPr lvl="1"/>
            <a:r>
              <a:rPr lang="ko-KR" altLang="en-US" dirty="0"/>
              <a:t>둘째 수준</a:t>
            </a:r>
            <a:endParaRPr lang="ko-KR" altLang="en-US" dirty="0"/>
          </a:p>
          <a:p>
            <a:pPr lvl="2"/>
            <a:r>
              <a:rPr lang="ko-KR" altLang="en-US" dirty="0"/>
              <a:t>셋째 수준</a:t>
            </a:r>
            <a:endParaRPr lang="ko-KR" altLang="en-US" dirty="0"/>
          </a:p>
          <a:p>
            <a:pPr lvl="3"/>
            <a:r>
              <a:rPr lang="ko-KR" altLang="en-US" dirty="0"/>
              <a:t>넷째 수준</a:t>
            </a:r>
            <a:endParaRPr lang="ko-KR" altLang="en-US" dirty="0"/>
          </a:p>
          <a:p>
            <a:pPr lvl="4"/>
            <a:r>
              <a:rPr lang="ko-KR" altLang="en-US" dirty="0"/>
              <a:t>다섯째 수준</a:t>
            </a:r>
            <a:endParaRPr lang="ko-KR" altLang="en-US" dirty="0"/>
          </a:p>
        </p:txBody>
      </p:sp>
      <p:sp>
        <p:nvSpPr>
          <p:cNvPr id="318470" name="Rectangle 6"/>
          <p:cNvSpPr>
            <a:spLocks noGrp="1" noChangeArrowheads="1"/>
          </p:cNvSpPr>
          <p:nvPr>
            <p:ph type="dt" sz="half" idx="2"/>
          </p:nvPr>
        </p:nvSpPr>
        <p:spPr bwMode="auto">
          <a:xfrm>
            <a:off x="657225" y="60198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a:latin typeface="Malgun Gothic" panose="020B0503020000020004" charset="-127"/>
                <a:ea typeface="Malgun Gothic" panose="020B0503020000020004" charset="-127"/>
                <a:sym typeface="Malgun Gothic" panose="020B0503020000020004" charset="-127"/>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cs typeface="+mn-cs"/>
            </a:endParaRPr>
          </a:p>
        </p:txBody>
      </p:sp>
      <p:sp>
        <p:nvSpPr>
          <p:cNvPr id="318471" name="Rectangle 7"/>
          <p:cNvSpPr>
            <a:spLocks noGrp="1" noChangeArrowheads="1"/>
          </p:cNvSpPr>
          <p:nvPr>
            <p:ph type="ftr" sz="quarter" idx="3"/>
          </p:nvPr>
        </p:nvSpPr>
        <p:spPr bwMode="auto">
          <a:xfrm>
            <a:off x="3095625" y="60198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Malgun Gothic" panose="020B0503020000020004" charset="-127"/>
                <a:ea typeface="Malgun Gothic" panose="020B0503020000020004" charset="-127"/>
                <a:sym typeface="Malgun Gothic" panose="020B0503020000020004" charset="-127"/>
              </a:defRPr>
            </a:lvl1p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cs typeface="+mn-cs"/>
            </a:endParaRPr>
          </a:p>
        </p:txBody>
      </p:sp>
      <p:sp>
        <p:nvSpPr>
          <p:cNvPr id="318472" name="Rectangle 8"/>
          <p:cNvSpPr>
            <a:spLocks noGrp="1" noChangeArrowheads="1"/>
          </p:cNvSpPr>
          <p:nvPr>
            <p:ph type="sldNum" sz="quarter" idx="4"/>
          </p:nvPr>
        </p:nvSpPr>
        <p:spPr bwMode="auto">
          <a:xfrm>
            <a:off x="6524625" y="60198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a:latin typeface="Malgun Gothic" panose="020B0503020000020004" charset="-127"/>
                <a:ea typeface="Malgun Gothic" panose="020B0503020000020004" charset="-127"/>
                <a:sym typeface="Malgun Gothic" panose="020B0503020000020004" charset="-127"/>
              </a:defRPr>
            </a:lvl1pPr>
          </a:lstStyle>
          <a:p>
            <a:pPr lvl="0" eaLnBrk="1" fontAlgn="base" hangingPunct="1"/>
            <a:fld id="{9A0DB2DC-4C9A-4742-B13C-FB6460FD3503}" type="slidenum">
              <a:rPr lang="en-US" altLang="ko-KR" strike="noStrike" noProof="1">
                <a:cs typeface="+mn-cs"/>
              </a:rPr>
            </a:fld>
            <a:endParaRPr lang="en-US" altLang="ko-KR" strike="noStrike"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fontAlgn="base" latinLnBrk="1">
        <a:spcBef>
          <a:spcPct val="0"/>
        </a:spcBef>
        <a:spcAft>
          <a:spcPct val="0"/>
        </a:spcAft>
        <a:defRPr kumimoji="1" sz="3200">
          <a:solidFill>
            <a:srgbClr val="C9C9FF"/>
          </a:solidFill>
          <a:latin typeface="Malgun Gothic" panose="020B0503020000020004" charset="-127"/>
          <a:ea typeface="Malgun Gothic" panose="020B0503020000020004" charset="-127"/>
          <a:cs typeface="+mj-cs"/>
        </a:defRPr>
      </a:lvl1pPr>
      <a:lvl2pPr algn="l" rtl="0" fontAlgn="base" latinLnBrk="1">
        <a:spcBef>
          <a:spcPct val="0"/>
        </a:spcBef>
        <a:spcAft>
          <a:spcPct val="0"/>
        </a:spcAft>
        <a:defRPr kumimoji="1" sz="3200">
          <a:solidFill>
            <a:srgbClr val="C9C9FF"/>
          </a:solidFill>
          <a:latin typeface="-봄IIB" pitchFamily="18" charset="-127"/>
          <a:ea typeface="-봄IIB" pitchFamily="18" charset="-127"/>
        </a:defRPr>
      </a:lvl2pPr>
      <a:lvl3pPr algn="l" rtl="0" fontAlgn="base" latinLnBrk="1">
        <a:spcBef>
          <a:spcPct val="0"/>
        </a:spcBef>
        <a:spcAft>
          <a:spcPct val="0"/>
        </a:spcAft>
        <a:defRPr kumimoji="1" sz="3200">
          <a:solidFill>
            <a:srgbClr val="C9C9FF"/>
          </a:solidFill>
          <a:latin typeface="-봄IIB" pitchFamily="18" charset="-127"/>
          <a:ea typeface="-봄IIB" pitchFamily="18" charset="-127"/>
        </a:defRPr>
      </a:lvl3pPr>
      <a:lvl4pPr algn="l" rtl="0" fontAlgn="base" latinLnBrk="1">
        <a:spcBef>
          <a:spcPct val="0"/>
        </a:spcBef>
        <a:spcAft>
          <a:spcPct val="0"/>
        </a:spcAft>
        <a:defRPr kumimoji="1" sz="3200">
          <a:solidFill>
            <a:srgbClr val="C9C9FF"/>
          </a:solidFill>
          <a:latin typeface="-봄IIB" pitchFamily="18" charset="-127"/>
          <a:ea typeface="-봄IIB" pitchFamily="18" charset="-127"/>
        </a:defRPr>
      </a:lvl4pPr>
      <a:lvl5pPr algn="l" rtl="0" fontAlgn="base" latinLnBrk="1">
        <a:spcBef>
          <a:spcPct val="0"/>
        </a:spcBef>
        <a:spcAft>
          <a:spcPct val="0"/>
        </a:spcAft>
        <a:defRPr kumimoji="1" sz="3200">
          <a:solidFill>
            <a:srgbClr val="C9C9FF"/>
          </a:solidFill>
          <a:latin typeface="-봄IIB" pitchFamily="18" charset="-127"/>
          <a:ea typeface="-봄IIB" pitchFamily="18" charset="-127"/>
        </a:defRPr>
      </a:lvl5pPr>
      <a:lvl6pPr marL="457200" algn="l" rtl="0" fontAlgn="base" latinLnBrk="1">
        <a:spcBef>
          <a:spcPct val="0"/>
        </a:spcBef>
        <a:spcAft>
          <a:spcPct val="0"/>
        </a:spcAft>
        <a:defRPr kumimoji="1" sz="3200">
          <a:solidFill>
            <a:srgbClr val="C9C9FF"/>
          </a:solidFill>
          <a:latin typeface="-봄IIB" pitchFamily="18" charset="-127"/>
          <a:ea typeface="-봄IIB" pitchFamily="18" charset="-127"/>
        </a:defRPr>
      </a:lvl6pPr>
      <a:lvl7pPr marL="914400" algn="l" rtl="0" fontAlgn="base" latinLnBrk="1">
        <a:spcBef>
          <a:spcPct val="0"/>
        </a:spcBef>
        <a:spcAft>
          <a:spcPct val="0"/>
        </a:spcAft>
        <a:defRPr kumimoji="1" sz="3200">
          <a:solidFill>
            <a:srgbClr val="C9C9FF"/>
          </a:solidFill>
          <a:latin typeface="-봄IIB" pitchFamily="18" charset="-127"/>
          <a:ea typeface="-봄IIB" pitchFamily="18" charset="-127"/>
        </a:defRPr>
      </a:lvl7pPr>
      <a:lvl8pPr marL="1371600" algn="l" rtl="0" fontAlgn="base" latinLnBrk="1">
        <a:spcBef>
          <a:spcPct val="0"/>
        </a:spcBef>
        <a:spcAft>
          <a:spcPct val="0"/>
        </a:spcAft>
        <a:defRPr kumimoji="1" sz="3200">
          <a:solidFill>
            <a:srgbClr val="C9C9FF"/>
          </a:solidFill>
          <a:latin typeface="-봄IIB" pitchFamily="18" charset="-127"/>
          <a:ea typeface="-봄IIB" pitchFamily="18" charset="-127"/>
        </a:defRPr>
      </a:lvl8pPr>
      <a:lvl9pPr marL="1828800" algn="l" rtl="0" fontAlgn="base" latinLnBrk="1">
        <a:spcBef>
          <a:spcPct val="0"/>
        </a:spcBef>
        <a:spcAft>
          <a:spcPct val="0"/>
        </a:spcAft>
        <a:defRPr kumimoji="1" sz="3200">
          <a:solidFill>
            <a:srgbClr val="C9C9FF"/>
          </a:solidFill>
          <a:latin typeface="-봄IIB" pitchFamily="18" charset="-127"/>
          <a:ea typeface="-봄IIB" pitchFamily="18" charset="-127"/>
        </a:defRPr>
      </a:lvl9pPr>
    </p:titleStyle>
    <p:bodyStyle>
      <a:lvl1pPr marL="342900" indent="-342900" algn="l" rtl="0" fontAlgn="base" latinLnBrk="1">
        <a:spcBef>
          <a:spcPct val="20000"/>
        </a:spcBef>
        <a:spcAft>
          <a:spcPct val="0"/>
        </a:spcAft>
        <a:buChar char="•"/>
        <a:defRPr kumimoji="1" sz="2200">
          <a:solidFill>
            <a:schemeClr val="tx1"/>
          </a:solidFill>
          <a:latin typeface="Malgun Gothic" panose="020B0503020000020004" charset="-127"/>
          <a:ea typeface="Malgun Gothic" panose="020B0503020000020004" charset="-127"/>
          <a:cs typeface="+mn-cs"/>
        </a:defRPr>
      </a:lvl1pPr>
      <a:lvl2pPr marL="742950" indent="-285750" algn="l" rtl="0" fontAlgn="base" latinLnBrk="1">
        <a:spcBef>
          <a:spcPct val="20000"/>
        </a:spcBef>
        <a:spcAft>
          <a:spcPct val="0"/>
        </a:spcAft>
        <a:buChar char="•"/>
        <a:defRPr kumimoji="1" sz="2000">
          <a:solidFill>
            <a:schemeClr val="tx1"/>
          </a:solidFill>
          <a:latin typeface="Malgun Gothic" panose="020B0503020000020004" charset="-127"/>
          <a:ea typeface="Malgun Gothic" panose="020B0503020000020004" charset="-127"/>
        </a:defRPr>
      </a:lvl2pPr>
      <a:lvl3pPr marL="1143000" indent="-228600" algn="l" rtl="0" fontAlgn="base" latinLnBrk="1">
        <a:spcBef>
          <a:spcPct val="20000"/>
        </a:spcBef>
        <a:spcAft>
          <a:spcPct val="0"/>
        </a:spcAft>
        <a:buChar char="•"/>
        <a:defRPr kumimoji="1" sz="2000">
          <a:solidFill>
            <a:schemeClr val="tx1"/>
          </a:solidFill>
          <a:latin typeface="Malgun Gothic" panose="020B0503020000020004" charset="-127"/>
          <a:ea typeface="Malgun Gothic" panose="020B0503020000020004" charset="-127"/>
        </a:defRPr>
      </a:lvl3pPr>
      <a:lvl4pPr marL="1600200" indent="-228600" algn="l" rtl="0" fontAlgn="base" latinLnBrk="1">
        <a:spcBef>
          <a:spcPct val="20000"/>
        </a:spcBef>
        <a:spcAft>
          <a:spcPct val="0"/>
        </a:spcAft>
        <a:buChar char="•"/>
        <a:defRPr kumimoji="1" sz="1600">
          <a:solidFill>
            <a:schemeClr val="tx1"/>
          </a:solidFill>
          <a:latin typeface="Malgun Gothic" panose="020B0503020000020004" charset="-127"/>
          <a:ea typeface="Malgun Gothic" panose="020B0503020000020004" charset="-127"/>
        </a:defRPr>
      </a:lvl4pPr>
      <a:lvl5pPr marL="2057400" indent="-228600" algn="l" rtl="0" fontAlgn="base" latinLnBrk="1">
        <a:spcBef>
          <a:spcPct val="20000"/>
        </a:spcBef>
        <a:spcAft>
          <a:spcPct val="0"/>
        </a:spcAft>
        <a:buChar char="•"/>
        <a:defRPr kumimoji="1" sz="1400">
          <a:solidFill>
            <a:schemeClr val="tx1"/>
          </a:solidFill>
          <a:latin typeface="Malgun Gothic" panose="020B0503020000020004" charset="-127"/>
          <a:ea typeface="Malgun Gothic" panose="020B0503020000020004" charset="-127"/>
        </a:defRPr>
      </a:lvl5pPr>
      <a:lvl6pPr marL="2514600" indent="-228600" algn="l" rtl="0" fontAlgn="base" latinLnBrk="1">
        <a:spcBef>
          <a:spcPct val="20000"/>
        </a:spcBef>
        <a:spcAft>
          <a:spcPct val="0"/>
        </a:spcAft>
        <a:buChar char="•"/>
        <a:defRPr kumimoji="1" sz="1400">
          <a:solidFill>
            <a:schemeClr val="tx1"/>
          </a:solidFill>
          <a:latin typeface="+mn-lt"/>
          <a:ea typeface="+mn-ea"/>
        </a:defRPr>
      </a:lvl6pPr>
      <a:lvl7pPr marL="2971800" indent="-228600" algn="l" rtl="0" fontAlgn="base" latinLnBrk="1">
        <a:spcBef>
          <a:spcPct val="20000"/>
        </a:spcBef>
        <a:spcAft>
          <a:spcPct val="0"/>
        </a:spcAft>
        <a:buChar char="•"/>
        <a:defRPr kumimoji="1" sz="1400">
          <a:solidFill>
            <a:schemeClr val="tx1"/>
          </a:solidFill>
          <a:latin typeface="+mn-lt"/>
          <a:ea typeface="+mn-ea"/>
        </a:defRPr>
      </a:lvl7pPr>
      <a:lvl8pPr marL="3429000" indent="-228600" algn="l" rtl="0" fontAlgn="base" latinLnBrk="1">
        <a:spcBef>
          <a:spcPct val="20000"/>
        </a:spcBef>
        <a:spcAft>
          <a:spcPct val="0"/>
        </a:spcAft>
        <a:buChar char="•"/>
        <a:defRPr kumimoji="1" sz="1400">
          <a:solidFill>
            <a:schemeClr val="tx1"/>
          </a:solidFill>
          <a:latin typeface="+mn-lt"/>
          <a:ea typeface="+mn-ea"/>
        </a:defRPr>
      </a:lvl8pPr>
      <a:lvl9pPr marL="3886200" indent="-228600" algn="l" rtl="0" fontAlgn="base" latinLnBrk="1">
        <a:spcBef>
          <a:spcPct val="20000"/>
        </a:spcBef>
        <a:spcAft>
          <a:spcPct val="0"/>
        </a:spcAft>
        <a:buChar char="•"/>
        <a:defRPr kumimoji="1"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8.xml"/><Relationship Id="rId2" Type="http://schemas.openxmlformats.org/officeDocument/2006/relationships/image" Target="../media/image5.e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ctrTitle" hasCustomPrompt="1"/>
          </p:nvPr>
        </p:nvSpPr>
        <p:spPr>
          <a:xfrm>
            <a:off x="525463" y="103188"/>
            <a:ext cx="8208962" cy="792162"/>
          </a:xfrm>
        </p:spPr>
        <p:txBody>
          <a:bodyPr vert="horz" wrap="square" lIns="91440" tIns="45720" rIns="91440" bIns="45720" anchor="ctr" anchorCtr="0"/>
          <a:p>
            <a:pPr eaLnBrk="1" hangingPunct="1">
              <a:buClrTx/>
              <a:buSzTx/>
              <a:buFontTx/>
            </a:pPr>
            <a:r>
              <a:rPr kumimoji="1" lang="zh-CN" altLang="en-US" sz="3200" dirty="0">
                <a:solidFill>
                  <a:srgbClr val="C9C9FF"/>
                </a:solidFill>
                <a:latin typeface="+mj-lt"/>
                <a:ea typeface="+mj-ea"/>
                <a:cs typeface="+mj-cs"/>
              </a:rPr>
              <a:t> </a:t>
            </a:r>
            <a:endParaRPr kumimoji="1" lang="zh-CN" altLang="en-US" sz="3200" dirty="0">
              <a:solidFill>
                <a:srgbClr val="C9C9FF"/>
              </a:solidFill>
              <a:latin typeface="+mj-lt"/>
              <a:ea typeface="+mj-ea"/>
              <a:cs typeface="+mj-cs"/>
            </a:endParaRPr>
          </a:p>
        </p:txBody>
      </p:sp>
      <p:sp>
        <p:nvSpPr>
          <p:cNvPr id="7170" name="Text Box 4"/>
          <p:cNvSpPr txBox="1"/>
          <p:nvPr/>
        </p:nvSpPr>
        <p:spPr>
          <a:xfrm>
            <a:off x="6084888" y="5929313"/>
            <a:ext cx="2493962" cy="522287"/>
          </a:xfrm>
          <a:prstGeom prst="rect">
            <a:avLst/>
          </a:prstGeom>
          <a:noFill/>
          <a:ln w="9525">
            <a:noFill/>
          </a:ln>
        </p:spPr>
        <p:txBody>
          <a:bodyPr wrap="none" anchor="t" anchorCtr="0">
            <a:spAutoFit/>
          </a:bodyPr>
          <a:p>
            <a:r>
              <a:rPr lang="en-US" altLang="zh-CN" sz="2800">
                <a:latin typeface="隶书" panose="02010509060101010101" pitchFamily="49" charset="-122"/>
                <a:ea typeface="隶书" panose="02010509060101010101" pitchFamily="49" charset="-122"/>
              </a:rPr>
              <a:t>2021</a:t>
            </a:r>
            <a:r>
              <a:rPr lang="zh-CN" altLang="en-US" sz="2800" dirty="0">
                <a:latin typeface="隶书" panose="02010509060101010101" pitchFamily="49" charset="-122"/>
                <a:ea typeface="隶书" panose="02010509060101010101" pitchFamily="49" charset="-122"/>
              </a:rPr>
              <a:t>年</a:t>
            </a:r>
            <a:r>
              <a:rPr lang="en-US" altLang="zh-CN" sz="2800">
                <a:latin typeface="隶书" panose="02010509060101010101" pitchFamily="49" charset="-122"/>
                <a:ea typeface="隶书" panose="02010509060101010101" pitchFamily="49" charset="-122"/>
              </a:rPr>
              <a:t>5</a:t>
            </a:r>
            <a:r>
              <a:rPr lang="zh-CN" altLang="en-US" sz="2800" dirty="0">
                <a:latin typeface="隶书" panose="02010509060101010101" pitchFamily="49" charset="-122"/>
                <a:ea typeface="隶书" panose="02010509060101010101" pitchFamily="49" charset="-122"/>
              </a:rPr>
              <a:t>月</a:t>
            </a:r>
            <a:r>
              <a:rPr lang="en-US" altLang="zh-CN" sz="2800">
                <a:latin typeface="隶书" panose="02010509060101010101" pitchFamily="49" charset="-122"/>
                <a:ea typeface="隶书" panose="02010509060101010101" pitchFamily="49" charset="-122"/>
              </a:rPr>
              <a:t>21</a:t>
            </a:r>
            <a:r>
              <a:rPr lang="zh-CN" altLang="en-US" sz="2800" dirty="0">
                <a:latin typeface="隶书" panose="02010509060101010101" pitchFamily="49" charset="-122"/>
                <a:ea typeface="隶书" panose="02010509060101010101" pitchFamily="49" charset="-122"/>
              </a:rPr>
              <a:t>日</a:t>
            </a:r>
            <a:endParaRPr lang="zh-CN" altLang="en-US" sz="2800" dirty="0">
              <a:latin typeface="隶书" panose="02010509060101010101" pitchFamily="49" charset="-122"/>
              <a:ea typeface="隶书" panose="02010509060101010101" pitchFamily="49" charset="-122"/>
            </a:endParaRPr>
          </a:p>
        </p:txBody>
      </p:sp>
      <p:sp>
        <p:nvSpPr>
          <p:cNvPr id="5123" name="副标题 6"/>
          <p:cNvSpPr>
            <a:spLocks noGrp="1"/>
          </p:cNvSpPr>
          <p:nvPr>
            <p:ph type="subTitle" idx="1" hasCustomPrompt="1"/>
          </p:nvPr>
        </p:nvSpPr>
        <p:spPr>
          <a:xfrm>
            <a:off x="906780" y="3251200"/>
            <a:ext cx="7449820" cy="2088515"/>
          </a:xfrm>
        </p:spPr>
        <p:txBody>
          <a:bodyPr vert="horz" wrap="square" lIns="91440" tIns="45720" rIns="91440" bIns="45720" anchor="t" anchorCtr="0"/>
          <a:p>
            <a:pPr marL="0" marR="0" indent="0" algn="ctr" defTabSz="914400" rtl="0" eaLnBrk="1" fontAlgn="base" latinLnBrk="1" hangingPunct="1">
              <a:lnSpc>
                <a:spcPct val="100000"/>
              </a:lnSpc>
              <a:spcBef>
                <a:spcPct val="20000"/>
              </a:spcBef>
              <a:spcAft>
                <a:spcPct val="0"/>
              </a:spcAft>
              <a:buClrTx/>
              <a:buSzTx/>
              <a:buFontTx/>
              <a:buNone/>
            </a:pPr>
            <a:r>
              <a:rPr kumimoji="1" lang="zh-CN" altLang="en-US" sz="4000" b="0" i="0" u="none" strike="noStrike" kern="0" cap="none" spc="0" normalizeH="0" baseline="0" noProof="1" dirty="0">
                <a:solidFill>
                  <a:schemeClr val="tx1"/>
                </a:solidFill>
                <a:latin typeface="隶书" panose="02010509060101010101" pitchFamily="49" charset="-122"/>
                <a:ea typeface="隶书" panose="02010509060101010101" pitchFamily="49" charset="-122"/>
                <a:cs typeface="+mn-cs"/>
              </a:rPr>
              <a:t>基于微信小程序的民大食堂用餐综合服务平台的设计与实现</a:t>
            </a:r>
            <a:endParaRPr kumimoji="1" lang="zh-CN" altLang="en-US" sz="4000" b="0" i="0" u="none" strike="noStrike" kern="0" cap="none" spc="0" normalizeH="0" baseline="0" noProof="1" dirty="0">
              <a:solidFill>
                <a:schemeClr val="tx1"/>
              </a:solidFill>
              <a:latin typeface="隶书" panose="02010509060101010101" pitchFamily="49" charset="-122"/>
              <a:ea typeface="隶书" panose="02010509060101010101" pitchFamily="49"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idx="4294967295"/>
          </p:nvPr>
        </p:nvSpPr>
        <p:spPr/>
        <p:txBody>
          <a:bodyPr vert="horz" wrap="square" lIns="91440" tIns="45720" rIns="91440" bIns="45720" anchor="ctr" anchorCtr="0"/>
          <a:p>
            <a:pPr eaLnBrk="1" hangingPunct="1"/>
            <a:r>
              <a:rPr lang="zh-CN" altLang="en-US" dirty="0"/>
              <a:t>小程序</a:t>
            </a:r>
            <a:r>
              <a:rPr lang="zh-CN" altLang="en-US" dirty="0"/>
              <a:t>首页</a:t>
            </a:r>
            <a:endParaRPr lang="zh-CN" altLang="en-US" dirty="0"/>
          </a:p>
        </p:txBody>
      </p:sp>
      <p:sp>
        <p:nvSpPr>
          <p:cNvPr id="16386" name="矩形 19460"/>
          <p:cNvSpPr/>
          <p:nvPr/>
        </p:nvSpPr>
        <p:spPr>
          <a:xfrm>
            <a:off x="0" y="0"/>
            <a:ext cx="9144000" cy="0"/>
          </a:xfrm>
          <a:prstGeom prst="rect">
            <a:avLst/>
          </a:prstGeom>
          <a:noFill/>
          <a:ln w="9525">
            <a:noFill/>
          </a:ln>
        </p:spPr>
        <p:txBody>
          <a:bodyPr anchor="t" anchorCtr="0"/>
          <a:p>
            <a:pPr latinLnBrk="1"/>
            <a:endParaRPr lang="zh-CN" altLang="en-US">
              <a:latin typeface="Malgun Gothic" panose="020B0503020000020004" charset="-127"/>
              <a:ea typeface="Malgun Gothic" panose="020B0503020000020004" charset="-127"/>
            </a:endParaRPr>
          </a:p>
        </p:txBody>
      </p:sp>
      <p:sp>
        <p:nvSpPr>
          <p:cNvPr id="16387" name="文本框 1"/>
          <p:cNvSpPr txBox="1"/>
          <p:nvPr/>
        </p:nvSpPr>
        <p:spPr>
          <a:xfrm>
            <a:off x="538163" y="1144588"/>
            <a:ext cx="7299325" cy="398780"/>
          </a:xfrm>
          <a:prstGeom prst="rect">
            <a:avLst/>
          </a:prstGeom>
          <a:noFill/>
          <a:ln w="9525">
            <a:noFill/>
          </a:ln>
        </p:spPr>
        <p:txBody>
          <a:bodyPr wrap="square" anchor="t" anchorCtr="0">
            <a:spAutoFit/>
          </a:bodyPr>
          <a:p>
            <a:pPr marL="342900" indent="-342900" latinLnBrk="1">
              <a:buFont typeface="Wingdings" panose="05000000000000000000" charset="0"/>
              <a:buChar char="l"/>
            </a:pPr>
            <a:r>
              <a:rPr lang="zh-CN" altLang="en-US" sz="2000" dirty="0">
                <a:latin typeface="Malgun Gothic" panose="020B0503020000020004" charset="-127"/>
                <a:ea typeface="宋体" panose="02010600030101010101" pitchFamily="2" charset="-122"/>
                <a:sym typeface="Malgun Gothic" panose="020B0503020000020004" charset="-127"/>
              </a:rPr>
              <a:t>小程序首页有商家信息和活动</a:t>
            </a:r>
            <a:r>
              <a:rPr lang="zh-CN" altLang="en-US" sz="2000" dirty="0">
                <a:latin typeface="Malgun Gothic" panose="020B0503020000020004" charset="-127"/>
                <a:ea typeface="宋体" panose="02010600030101010101" pitchFamily="2" charset="-122"/>
                <a:sym typeface="Malgun Gothic" panose="020B0503020000020004" charset="-127"/>
              </a:rPr>
              <a:t>信息</a:t>
            </a:r>
            <a:endParaRPr lang="zh-CN" altLang="en-US" sz="2000" dirty="0">
              <a:latin typeface="Malgun Gothic" panose="020B0503020000020004" charset="-127"/>
              <a:ea typeface="宋体" panose="02010600030101010101" pitchFamily="2" charset="-122"/>
              <a:sym typeface="Malgun Gothic" panose="020B0503020000020004" charset="-127"/>
            </a:endParaRPr>
          </a:p>
        </p:txBody>
      </p:sp>
      <p:pic>
        <p:nvPicPr>
          <p:cNvPr id="-2147482354" name="图片 -2147482355"/>
          <p:cNvPicPr>
            <a:picLocks noChangeAspect="1"/>
          </p:cNvPicPr>
          <p:nvPr/>
        </p:nvPicPr>
        <p:blipFill>
          <a:blip r:embed="rId1"/>
          <a:stretch>
            <a:fillRect/>
          </a:stretch>
        </p:blipFill>
        <p:spPr>
          <a:xfrm>
            <a:off x="5075555" y="1052830"/>
            <a:ext cx="3209290" cy="505714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idx="4294967295"/>
          </p:nvPr>
        </p:nvSpPr>
        <p:spPr/>
        <p:txBody>
          <a:bodyPr vert="horz" wrap="square" lIns="91440" tIns="45720" rIns="91440" bIns="45720" anchor="ctr" anchorCtr="0"/>
          <a:p>
            <a:pPr eaLnBrk="1" hangingPunct="1"/>
            <a:r>
              <a:rPr lang="zh-CN" altLang="en-US" dirty="0"/>
              <a:t>小程序我</a:t>
            </a:r>
            <a:r>
              <a:rPr lang="zh-CN" altLang="en-US" dirty="0"/>
              <a:t>的</a:t>
            </a:r>
            <a:endParaRPr lang="zh-CN" altLang="en-US" dirty="0"/>
          </a:p>
        </p:txBody>
      </p:sp>
      <p:sp>
        <p:nvSpPr>
          <p:cNvPr id="16386" name="矩形 19460"/>
          <p:cNvSpPr/>
          <p:nvPr/>
        </p:nvSpPr>
        <p:spPr>
          <a:xfrm>
            <a:off x="0" y="0"/>
            <a:ext cx="9144000" cy="0"/>
          </a:xfrm>
          <a:prstGeom prst="rect">
            <a:avLst/>
          </a:prstGeom>
          <a:noFill/>
          <a:ln w="9525">
            <a:noFill/>
          </a:ln>
        </p:spPr>
        <p:txBody>
          <a:bodyPr anchor="t" anchorCtr="0"/>
          <a:p>
            <a:pPr latinLnBrk="1"/>
            <a:endParaRPr lang="zh-CN" altLang="en-US">
              <a:latin typeface="Malgun Gothic" panose="020B0503020000020004" charset="-127"/>
              <a:ea typeface="Malgun Gothic" panose="020B0503020000020004" charset="-127"/>
            </a:endParaRPr>
          </a:p>
        </p:txBody>
      </p:sp>
      <p:sp>
        <p:nvSpPr>
          <p:cNvPr id="16387" name="文本框 1"/>
          <p:cNvSpPr txBox="1"/>
          <p:nvPr/>
        </p:nvSpPr>
        <p:spPr>
          <a:xfrm>
            <a:off x="538163" y="1144588"/>
            <a:ext cx="7299325" cy="398780"/>
          </a:xfrm>
          <a:prstGeom prst="rect">
            <a:avLst/>
          </a:prstGeom>
          <a:noFill/>
          <a:ln w="9525">
            <a:noFill/>
          </a:ln>
        </p:spPr>
        <p:txBody>
          <a:bodyPr wrap="square" anchor="t" anchorCtr="0">
            <a:spAutoFit/>
          </a:bodyPr>
          <a:p>
            <a:pPr marL="342900" indent="-342900" latinLnBrk="1">
              <a:buFont typeface="Wingdings" panose="05000000000000000000" charset="0"/>
              <a:buChar char="l"/>
            </a:pPr>
            <a:r>
              <a:rPr lang="zh-CN" altLang="en-US" sz="2000" dirty="0">
                <a:latin typeface="Malgun Gothic" panose="020B0503020000020004" charset="-127"/>
                <a:ea typeface="宋体" panose="02010600030101010101" pitchFamily="2" charset="-122"/>
                <a:sym typeface="Malgun Gothic" panose="020B0503020000020004" charset="-127"/>
              </a:rPr>
              <a:t>用户在我的里面可以操作关于我的各种操作</a:t>
            </a:r>
            <a:endParaRPr lang="zh-CN" altLang="en-US" sz="2000" dirty="0">
              <a:latin typeface="Malgun Gothic" panose="020B0503020000020004" charset="-127"/>
              <a:ea typeface="宋体" panose="02010600030101010101" pitchFamily="2" charset="-122"/>
              <a:sym typeface="Malgun Gothic" panose="020B0503020000020004" charset="-127"/>
            </a:endParaRPr>
          </a:p>
        </p:txBody>
      </p:sp>
      <p:pic>
        <p:nvPicPr>
          <p:cNvPr id="-2147482353" name="图片 -2147482354"/>
          <p:cNvPicPr>
            <a:picLocks noChangeAspect="1"/>
          </p:cNvPicPr>
          <p:nvPr/>
        </p:nvPicPr>
        <p:blipFill>
          <a:blip r:embed="rId1"/>
          <a:stretch>
            <a:fillRect/>
          </a:stretch>
        </p:blipFill>
        <p:spPr>
          <a:xfrm>
            <a:off x="5507990" y="1052830"/>
            <a:ext cx="3295650" cy="533590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2"/>
          <p:cNvSpPr>
            <a:spLocks noGrp="1"/>
          </p:cNvSpPr>
          <p:nvPr>
            <p:ph type="title" idx="4294967295"/>
          </p:nvPr>
        </p:nvSpPr>
        <p:spPr/>
        <p:txBody>
          <a:bodyPr vert="horz" wrap="square" lIns="91440" tIns="45720" rIns="91440" bIns="45720" anchor="ctr" anchorCtr="0"/>
          <a:p>
            <a:pPr eaLnBrk="1" hangingPunct="1"/>
            <a:r>
              <a:rPr lang="zh-CN" altLang="en-US" b="1" dirty="0">
                <a:ea typeface="宋体" panose="02010600030101010101" pitchFamily="2" charset="-122"/>
              </a:rPr>
              <a:t>结论</a:t>
            </a:r>
            <a:r>
              <a:rPr lang="zh-CN" altLang="en-US" dirty="0"/>
              <a:t> </a:t>
            </a:r>
            <a:endParaRPr lang="zh-CN" altLang="en-US" dirty="0"/>
          </a:p>
        </p:txBody>
      </p:sp>
      <p:sp>
        <p:nvSpPr>
          <p:cNvPr id="17410" name="矩形 19460"/>
          <p:cNvSpPr/>
          <p:nvPr/>
        </p:nvSpPr>
        <p:spPr>
          <a:xfrm>
            <a:off x="0" y="0"/>
            <a:ext cx="9144000" cy="0"/>
          </a:xfrm>
          <a:prstGeom prst="rect">
            <a:avLst/>
          </a:prstGeom>
          <a:noFill/>
          <a:ln w="9525">
            <a:noFill/>
          </a:ln>
        </p:spPr>
        <p:txBody>
          <a:bodyPr anchor="t" anchorCtr="0"/>
          <a:p>
            <a:pPr latinLnBrk="1"/>
            <a:endParaRPr lang="zh-CN" altLang="en-US">
              <a:latin typeface="Malgun Gothic" panose="020B0503020000020004" charset="-127"/>
              <a:ea typeface="Malgun Gothic" panose="020B0503020000020004" charset="-127"/>
            </a:endParaRPr>
          </a:p>
        </p:txBody>
      </p:sp>
      <p:sp>
        <p:nvSpPr>
          <p:cNvPr id="17411" name="文本框 1"/>
          <p:cNvSpPr txBox="1"/>
          <p:nvPr/>
        </p:nvSpPr>
        <p:spPr>
          <a:xfrm>
            <a:off x="538163" y="1144588"/>
            <a:ext cx="7299325" cy="4769485"/>
          </a:xfrm>
          <a:prstGeom prst="rect">
            <a:avLst/>
          </a:prstGeom>
          <a:noFill/>
          <a:ln w="9525">
            <a:noFill/>
          </a:ln>
        </p:spPr>
        <p:txBody>
          <a:bodyPr wrap="square" anchor="t" anchorCtr="0">
            <a:spAutoFit/>
          </a:bodyPr>
          <a:p>
            <a:pPr marL="342900" indent="-342900" latinLnBrk="1">
              <a:buFont typeface="Wingdings" panose="05000000000000000000" charset="0"/>
              <a:buChar char="l"/>
            </a:pPr>
            <a:r>
              <a:rPr lang="zh-CN" altLang="en-US" sz="1600" dirty="0">
                <a:latin typeface="Malgun Gothic" panose="020B0503020000020004" charset="-127"/>
                <a:ea typeface="宋体" panose="02010600030101010101" pitchFamily="2" charset="-122"/>
                <a:sym typeface="Malgun Gothic" panose="020B0503020000020004" charset="-127"/>
              </a:rPr>
              <a:t>在这次毕业设计中遇到的最困难的方面就是在数据库方面的知识，在刚开始进行毕业设计的时候感觉十分困难，根本不知道该从何处下手，但不断的坚持，设计最终被完成。无论多么的困难，只要能够坚持下来，善于去找到好的材料来研究，在研究中充分利用资源，没有困难是不会被成功解决的。</a:t>
            </a:r>
            <a:endParaRPr lang="zh-CN" altLang="en-US" sz="1600" dirty="0">
              <a:latin typeface="Malgun Gothic" panose="020B0503020000020004" charset="-127"/>
              <a:ea typeface="宋体" panose="02010600030101010101" pitchFamily="2" charset="-122"/>
              <a:sym typeface="Malgun Gothic" panose="020B0503020000020004" charset="-127"/>
            </a:endParaRPr>
          </a:p>
          <a:p>
            <a:pPr marL="342900" indent="-342900" latinLnBrk="1">
              <a:buFont typeface="Wingdings" panose="05000000000000000000" charset="0"/>
              <a:buChar char="l"/>
            </a:pPr>
            <a:r>
              <a:rPr lang="zh-CN" altLang="en-US" sz="1600" dirty="0">
                <a:latin typeface="Malgun Gothic" panose="020B0503020000020004" charset="-127"/>
                <a:ea typeface="宋体" panose="02010600030101010101" pitchFamily="2" charset="-122"/>
                <a:sym typeface="Malgun Gothic" panose="020B0503020000020004" charset="-127"/>
              </a:rPr>
              <a:t>在开发系统的过程中，本人运用到了微信小程序开发技术和平时学习中所了解的一些技术，通过实现这些技术，大大提高了整个系统的性能。在论文中这些技术都做了比较详细的介绍。本系统还存在很多缺点和不完善的地方，例如有些细节上做的还不够完善，有些功能模块还需要加强。在今后的日子里，能够对这些不足进行改善。</a:t>
            </a:r>
            <a:endParaRPr lang="zh-CN" altLang="en-US" sz="1600" dirty="0">
              <a:latin typeface="Malgun Gothic" panose="020B0503020000020004" charset="-127"/>
              <a:ea typeface="宋体" panose="02010600030101010101" pitchFamily="2" charset="-122"/>
              <a:sym typeface="Malgun Gothic" panose="020B0503020000020004" charset="-127"/>
            </a:endParaRPr>
          </a:p>
          <a:p>
            <a:pPr marL="342900" indent="-342900" latinLnBrk="1">
              <a:buFont typeface="Wingdings" panose="05000000000000000000" charset="0"/>
              <a:buChar char="l"/>
            </a:pPr>
            <a:r>
              <a:rPr lang="zh-CN" altLang="en-US" sz="1600" dirty="0">
                <a:latin typeface="Malgun Gothic" panose="020B0503020000020004" charset="-127"/>
                <a:ea typeface="宋体" panose="02010600030101010101" pitchFamily="2" charset="-122"/>
                <a:sym typeface="Malgun Gothic" panose="020B0503020000020004" charset="-127"/>
              </a:rPr>
              <a:t>通过这次最终的毕业设计，平时所学到的知识不仅融合了，而且获得了许多计算机知识。在整个设计过程中明白了许多东西，也培养独立工作能力，树立信心，对自己能力的工作能力，我相信以后会学习和工作生活中有至关重要的作用。同时也大大提高了手的能力，使其难以充分体会探索的乐趣和成功的创作过程，设计过程中汲取的东西，是一笔宝贵的财富。</a:t>
            </a:r>
            <a:endParaRPr lang="zh-CN" altLang="en-US" sz="1600" dirty="0">
              <a:latin typeface="Malgun Gothic" panose="020B0503020000020004" charset="-127"/>
              <a:ea typeface="宋体" panose="02010600030101010101" pitchFamily="2" charset="-122"/>
              <a:sym typeface="Malgun Gothic" panose="020B0503020000020004" charset="-127"/>
            </a:endParaRPr>
          </a:p>
          <a:p>
            <a:pPr marL="342900" indent="-342900" latinLnBrk="1">
              <a:buFont typeface="Wingdings" panose="05000000000000000000" charset="0"/>
              <a:buChar char="l"/>
            </a:pPr>
            <a:r>
              <a:rPr lang="zh-CN" altLang="en-US" sz="1600" dirty="0">
                <a:latin typeface="Malgun Gothic" panose="020B0503020000020004" charset="-127"/>
                <a:ea typeface="宋体" panose="02010600030101010101" pitchFamily="2" charset="-122"/>
                <a:sym typeface="Malgun Gothic" panose="020B0503020000020004" charset="-127"/>
              </a:rPr>
              <a:t>回顾过去做毕业设计的整个过程，充满了付出和收获，但是当你看到成果的时候的感觉，是一种难以用言语表达的喜悦之感这些在毕业设计过程中学习到的东西将会使我终身受益！</a:t>
            </a:r>
            <a:endParaRPr lang="zh-CN" altLang="en-US" sz="1600" dirty="0">
              <a:latin typeface="Malgun Gothic" panose="020B0503020000020004" charset="-127"/>
              <a:ea typeface="宋体" panose="02010600030101010101" pitchFamily="2" charset="-122"/>
              <a:sym typeface="Malgun Gothic" panose="020B0503020000020004" charset="-127"/>
            </a:endParaRPr>
          </a:p>
          <a:p>
            <a:pPr marL="342900" indent="-342900" latinLnBrk="1">
              <a:buFont typeface="Wingdings" panose="05000000000000000000" charset="0"/>
              <a:buChar char="l"/>
            </a:pPr>
            <a:r>
              <a:rPr lang="zh-CN" altLang="en-US" sz="1600" dirty="0">
                <a:latin typeface="Malgun Gothic" panose="020B0503020000020004" charset="-127"/>
                <a:ea typeface="宋体" panose="02010600030101010101" pitchFamily="2" charset="-122"/>
                <a:sym typeface="Malgun Gothic" panose="020B0503020000020004" charset="-127"/>
              </a:rPr>
              <a:t>最后，感谢指导老师的关心和指导，在我毕业设计的整个过程中，他给与了我很多的帮助和讲解，在导师的帮助下我的毕业设计才能如此顺利的完成。</a:t>
            </a:r>
            <a:endParaRPr lang="zh-CN" altLang="en-US" sz="1600" dirty="0">
              <a:latin typeface="Malgun Gothic" panose="020B0503020000020004" charset="-127"/>
              <a:ea typeface="宋体" panose="02010600030101010101" pitchFamily="2" charset="-122"/>
              <a:sym typeface="Malgun Gothic" panose="020B0503020000020004" charset="-127"/>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idx="4294967295"/>
          </p:nvPr>
        </p:nvSpPr>
        <p:spPr/>
        <p:txBody>
          <a:bodyPr vert="horz" wrap="square" lIns="91440" tIns="45720" rIns="91440" bIns="45720" anchor="ctr" anchorCtr="0"/>
          <a:p>
            <a:pPr eaLnBrk="1" hangingPunct="1"/>
            <a:r>
              <a:rPr lang="zh-CN" altLang="en-US" b="1" dirty="0">
                <a:ea typeface="宋体" panose="02010600030101010101" pitchFamily="2" charset="-122"/>
              </a:rPr>
              <a:t>致谢</a:t>
            </a:r>
            <a:r>
              <a:rPr lang="zh-CN" altLang="en-US" dirty="0"/>
              <a:t> </a:t>
            </a:r>
            <a:endParaRPr lang="zh-CN" altLang="en-US" dirty="0"/>
          </a:p>
        </p:txBody>
      </p:sp>
      <p:sp>
        <p:nvSpPr>
          <p:cNvPr id="18434" name="矩形 19460"/>
          <p:cNvSpPr/>
          <p:nvPr/>
        </p:nvSpPr>
        <p:spPr>
          <a:xfrm>
            <a:off x="0" y="0"/>
            <a:ext cx="9144000" cy="0"/>
          </a:xfrm>
          <a:prstGeom prst="rect">
            <a:avLst/>
          </a:prstGeom>
          <a:noFill/>
          <a:ln w="9525">
            <a:noFill/>
          </a:ln>
        </p:spPr>
        <p:txBody>
          <a:bodyPr anchor="t" anchorCtr="0"/>
          <a:p>
            <a:pPr latinLnBrk="1"/>
            <a:endParaRPr lang="zh-CN" altLang="en-US">
              <a:latin typeface="Malgun Gothic" panose="020B0503020000020004" charset="-127"/>
              <a:ea typeface="Malgun Gothic" panose="020B0503020000020004" charset="-127"/>
            </a:endParaRPr>
          </a:p>
        </p:txBody>
      </p:sp>
      <p:sp>
        <p:nvSpPr>
          <p:cNvPr id="18435" name="文本框 1"/>
          <p:cNvSpPr txBox="1"/>
          <p:nvPr/>
        </p:nvSpPr>
        <p:spPr>
          <a:xfrm>
            <a:off x="538163" y="1144588"/>
            <a:ext cx="7299325" cy="5015865"/>
          </a:xfrm>
          <a:prstGeom prst="rect">
            <a:avLst/>
          </a:prstGeom>
          <a:noFill/>
          <a:ln w="9525">
            <a:noFill/>
          </a:ln>
        </p:spPr>
        <p:txBody>
          <a:bodyPr wrap="square" anchor="t" anchorCtr="0">
            <a:spAutoFit/>
          </a:bodyPr>
          <a:p>
            <a:pPr marL="342900" indent="-342900" latinLnBrk="1">
              <a:buFont typeface="Wingdings" panose="05000000000000000000" charset="0"/>
              <a:buChar char="l"/>
            </a:pPr>
            <a:r>
              <a:rPr lang="zh-CN" altLang="en-US" sz="2000" dirty="0">
                <a:latin typeface="Malgun Gothic" panose="020B0503020000020004" charset="-127"/>
                <a:ea typeface="宋体" panose="02010600030101010101" pitchFamily="2" charset="-122"/>
                <a:sym typeface="Malgun Gothic" panose="020B0503020000020004" charset="-127"/>
              </a:rPr>
              <a:t>经过几个多月的不断学习，我的毕业设计终于如期完成。此次毕业设计是对我们日常所学计算机理论知识的一次综合性评测，也是将理论应用到实践的一项考察。</a:t>
            </a:r>
            <a:endParaRPr lang="zh-CN" altLang="en-US" sz="2000" dirty="0">
              <a:latin typeface="Malgun Gothic" panose="020B0503020000020004" charset="-127"/>
              <a:ea typeface="宋体" panose="02010600030101010101" pitchFamily="2" charset="-122"/>
              <a:sym typeface="Malgun Gothic" panose="020B0503020000020004" charset="-127"/>
            </a:endParaRPr>
          </a:p>
          <a:p>
            <a:pPr marL="342900" indent="-342900" latinLnBrk="1">
              <a:buFont typeface="Wingdings" panose="05000000000000000000" charset="0"/>
              <a:buChar char="l"/>
            </a:pPr>
            <a:r>
              <a:rPr lang="zh-CN" altLang="en-US" sz="2000" dirty="0">
                <a:latin typeface="Malgun Gothic" panose="020B0503020000020004" charset="-127"/>
                <a:ea typeface="宋体" panose="02010600030101010101" pitchFamily="2" charset="-122"/>
                <a:sym typeface="Malgun Gothic" panose="020B0503020000020004" charset="-127"/>
              </a:rPr>
              <a:t>首先我要感谢此次指导我的老师，是他的及时纠正我在设计当中出现的问题，使得我的设计高质量完成。指导老师在我本次基于微信小程序的民大食堂用餐综合服务平台的开发过程中，为程序、框架的设计、代码等方面以及论文设计提供了很多宝贵的意见，并且为我推荐了许多相关的资料，他的指导和建议使我受益匪浅，通过老师的耐心辅导和指点，我的论文顺利完成，在此，我表示深刻的感谢。</a:t>
            </a:r>
            <a:endParaRPr lang="zh-CN" altLang="en-US" sz="2000" dirty="0">
              <a:latin typeface="Malgun Gothic" panose="020B0503020000020004" charset="-127"/>
              <a:ea typeface="宋体" panose="02010600030101010101" pitchFamily="2" charset="-122"/>
              <a:sym typeface="Malgun Gothic" panose="020B0503020000020004" charset="-127"/>
            </a:endParaRPr>
          </a:p>
          <a:p>
            <a:pPr marL="342900" indent="-342900" latinLnBrk="1">
              <a:buFont typeface="Wingdings" panose="05000000000000000000" charset="0"/>
              <a:buChar char="l"/>
            </a:pPr>
            <a:r>
              <a:rPr lang="zh-CN" altLang="en-US" sz="2000" dirty="0">
                <a:latin typeface="Malgun Gothic" panose="020B0503020000020004" charset="-127"/>
                <a:ea typeface="宋体" panose="02010600030101010101" pitchFamily="2" charset="-122"/>
                <a:sym typeface="Malgun Gothic" panose="020B0503020000020004" charset="-127"/>
              </a:rPr>
              <a:t>我也要感谢帮助过我的同学们，和我一起探讨论文的不足，给我的设计提出宝贵的建议，在这次设计中他们的帮助使得我的设计更加完善更加具体。</a:t>
            </a:r>
            <a:endParaRPr lang="zh-CN" altLang="en-US" sz="2000" dirty="0">
              <a:latin typeface="Malgun Gothic" panose="020B0503020000020004" charset="-127"/>
              <a:ea typeface="宋体" panose="02010600030101010101" pitchFamily="2" charset="-122"/>
              <a:sym typeface="Malgun Gothic" panose="020B0503020000020004" charset="-127"/>
            </a:endParaRPr>
          </a:p>
          <a:p>
            <a:pPr marL="342900" indent="-342900" latinLnBrk="1">
              <a:buFont typeface="Wingdings" panose="05000000000000000000" charset="0"/>
              <a:buChar char="l"/>
            </a:pPr>
            <a:r>
              <a:rPr lang="zh-CN" altLang="en-US" sz="2000" dirty="0">
                <a:latin typeface="Malgun Gothic" panose="020B0503020000020004" charset="-127"/>
                <a:ea typeface="宋体" panose="02010600030101010101" pitchFamily="2" charset="-122"/>
                <a:sym typeface="Malgun Gothic" panose="020B0503020000020004" charset="-127"/>
              </a:rPr>
              <a:t>最后，我也要感谢学校为我们提供了一个良好的学校环境。祝愿学校的领导教师以及和我一起奋斗的同学们工作顺利，事业有成，也要祝愿学校的前景更加辉煌。</a:t>
            </a:r>
            <a:endParaRPr lang="zh-CN" altLang="en-US" sz="2000" dirty="0">
              <a:latin typeface="Malgun Gothic" panose="020B0503020000020004" charset="-127"/>
              <a:ea typeface="宋体" panose="02010600030101010101" pitchFamily="2" charset="-122"/>
              <a:sym typeface="Malgun Gothic" panose="020B0503020000020004" charset="-127"/>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title"/>
          </p:nvPr>
        </p:nvSpPr>
        <p:spPr/>
        <p:txBody>
          <a:bodyPr vert="horz" wrap="square" lIns="91440" tIns="45720" rIns="91440" bIns="45720" anchor="ctr" anchorCtr="0"/>
          <a:p>
            <a:pPr eaLnBrk="1" hangingPunct="1"/>
            <a:r>
              <a:rPr lang="zh-CN" altLang="en-US" b="1" dirty="0">
                <a:latin typeface="宋体" panose="02010600030101010101" pitchFamily="2" charset="-122"/>
                <a:ea typeface="宋体" panose="02010600030101010101" pitchFamily="2" charset="-122"/>
              </a:rPr>
              <a:t>研究背景</a:t>
            </a:r>
            <a:endParaRPr lang="zh-CN" altLang="en-US" b="1" dirty="0">
              <a:latin typeface="宋体" panose="02010600030101010101" pitchFamily="2" charset="-122"/>
              <a:ea typeface="宋体" panose="02010600030101010101" pitchFamily="2" charset="-122"/>
            </a:endParaRPr>
          </a:p>
        </p:txBody>
      </p:sp>
      <p:sp>
        <p:nvSpPr>
          <p:cNvPr id="8194" name="Rectangle 3"/>
          <p:cNvSpPr>
            <a:spLocks noGrp="1"/>
          </p:cNvSpPr>
          <p:nvPr>
            <p:ph idx="1"/>
          </p:nvPr>
        </p:nvSpPr>
        <p:spPr>
          <a:xfrm>
            <a:off x="474663" y="1462088"/>
            <a:ext cx="7772400" cy="4800600"/>
          </a:xfrm>
        </p:spPr>
        <p:txBody>
          <a:bodyPr vert="horz" wrap="square" lIns="91440" tIns="45720" rIns="91440" bIns="45720" anchor="t" anchorCtr="0"/>
          <a:p>
            <a:pPr>
              <a:lnSpc>
                <a:spcPct val="80000"/>
              </a:lnSpc>
            </a:pPr>
            <a:r>
              <a:rPr lang="zh-CN" altLang="zh-CN" sz="2000">
                <a:ea typeface="宋体" panose="02010600030101010101" pitchFamily="2" charset="-122"/>
              </a:rPr>
              <a:t>如今互联网高速发展，网络遍布全球，国内移动信息领域独树一帜，通过微信发布的消息能快而方便的传播到世界每个角落，并且互联网上能传播的信息也很广，比如文字、图片、声音、视频等。从而，这种种好处使得互联网成了信息传播的主要途径，社会上各种各样的信息都想尽办法通过互联网进行传播，互联网对社会产生的影响越来越大。</a:t>
            </a:r>
            <a:endParaRPr lang="zh-CN" altLang="zh-CN" sz="2000">
              <a:ea typeface="宋体" panose="02010600030101010101" pitchFamily="2" charset="-122"/>
            </a:endParaRPr>
          </a:p>
          <a:p>
            <a:pPr>
              <a:lnSpc>
                <a:spcPct val="80000"/>
              </a:lnSpc>
            </a:pPr>
            <a:r>
              <a:rPr lang="zh-CN" altLang="zh-CN" sz="2000">
                <a:ea typeface="宋体" panose="02010600030101010101" pitchFamily="2" charset="-122"/>
              </a:rPr>
              <a:t>因此，开发合适的基于微信小程序的民大食堂用餐综合服务平台，可以方便管理人员对基于微信小程序的民大食堂用餐综合服务平台的管理，提高信息管理工作效率及查询效率，用户可以在手机上通过微信小程序来订餐，更加的方便，有利于更好的为人们服务。</a:t>
            </a:r>
            <a:endParaRPr lang="zh-CN" altLang="zh-CN" sz="200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p:nvPr>
        </p:nvSpPr>
        <p:spPr/>
        <p:txBody>
          <a:bodyPr vert="horz" wrap="square" lIns="91440" tIns="45720" rIns="91440" bIns="45720" anchor="ctr" anchorCtr="0"/>
          <a:p>
            <a:pPr eaLnBrk="1" hangingPunct="1"/>
            <a:r>
              <a:rPr lang="zh-CN" altLang="en-US" dirty="0"/>
              <a:t>研究目的</a:t>
            </a:r>
            <a:endParaRPr lang="zh-CN" altLang="en-US" dirty="0"/>
          </a:p>
        </p:txBody>
      </p:sp>
      <p:sp>
        <p:nvSpPr>
          <p:cNvPr id="9218" name="Rectangle 3"/>
          <p:cNvSpPr>
            <a:spLocks noGrp="1"/>
          </p:cNvSpPr>
          <p:nvPr>
            <p:ph idx="1"/>
          </p:nvPr>
        </p:nvSpPr>
        <p:spPr>
          <a:xfrm>
            <a:off x="568325" y="1501775"/>
            <a:ext cx="7772400" cy="4800600"/>
          </a:xfrm>
        </p:spPr>
        <p:txBody>
          <a:bodyPr vert="horz" wrap="square" lIns="91440" tIns="45720" rIns="91440" bIns="45720" anchor="t" anchorCtr="0"/>
          <a:p>
            <a:pPr eaLnBrk="1" hangingPunct="1"/>
            <a:r>
              <a:rPr lang="zh-CN" altLang="en-US" sz="2000" dirty="0">
                <a:ea typeface="宋体" panose="02010600030101010101" pitchFamily="2" charset="-122"/>
              </a:rPr>
              <a:t>对于之前民大食堂用餐综合服务的管理，大部分都是使用传统的人工方式去管理，这样导致了管理效率低下、出错频率高。而且，时间一长的话，积累下来的数据信息不容易保存，对于查询、更新还有维护会带来不少问题。对于数据交接也存在很大的隐患。如果采用电子化的存储方式就会带来很大的改善，而且给用户的查询带来了很大便利，因此设计一个基于微信小程序的民大食堂用餐综合服务平台刻不容缓，能够提高信息的管理水平。</a:t>
            </a:r>
            <a:endParaRPr lang="zh-CN" altLang="en-US" sz="2000" dirty="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idx="4294967295"/>
          </p:nvPr>
        </p:nvSpPr>
        <p:spPr/>
        <p:txBody>
          <a:bodyPr vert="horz" wrap="square" lIns="91440" tIns="45720" rIns="91440" bIns="45720" anchor="ctr" anchorCtr="0"/>
          <a:p>
            <a:pPr eaLnBrk="1" hangingPunct="1"/>
            <a:r>
              <a:rPr lang="zh-CN" altLang="en-US" dirty="0"/>
              <a:t>开发环境 </a:t>
            </a:r>
            <a:endParaRPr lang="zh-CN" altLang="en-US" dirty="0"/>
          </a:p>
        </p:txBody>
      </p:sp>
      <p:sp>
        <p:nvSpPr>
          <p:cNvPr id="10242" name="Rectangle 3"/>
          <p:cNvSpPr>
            <a:spLocks noGrp="1"/>
          </p:cNvSpPr>
          <p:nvPr>
            <p:ph type="body" idx="4294967295"/>
          </p:nvPr>
        </p:nvSpPr>
        <p:spPr>
          <a:xfrm>
            <a:off x="685800" y="1489075"/>
            <a:ext cx="7772400" cy="4800600"/>
          </a:xfrm>
        </p:spPr>
        <p:txBody>
          <a:bodyPr vert="horz" wrap="square" lIns="91440" tIns="45720" rIns="91440" bIns="45720" anchor="t" anchorCtr="0"/>
          <a:p>
            <a:pPr>
              <a:lnSpc>
                <a:spcPct val="80000"/>
              </a:lnSpc>
            </a:pPr>
            <a:r>
              <a:rPr lang="zh-CN" altLang="en-US" sz="2000" dirty="0">
                <a:ea typeface="宋体" panose="02010600030101010101" pitchFamily="2" charset="-122"/>
                <a:sym typeface="+mn-ea"/>
              </a:rPr>
              <a:t>本系统基于Java+</a:t>
            </a:r>
            <a:r>
              <a:rPr lang="en-US" altLang="zh-CN" sz="2000" dirty="0">
                <a:ea typeface="宋体" panose="02010600030101010101" pitchFamily="2" charset="-122"/>
                <a:sym typeface="+mn-ea"/>
              </a:rPr>
              <a:t>SSM</a:t>
            </a:r>
            <a:r>
              <a:rPr lang="zh-CN" altLang="en-US" sz="2000" dirty="0">
                <a:ea typeface="宋体" panose="02010600030101010101" pitchFamily="2" charset="-122"/>
                <a:sym typeface="+mn-ea"/>
              </a:rPr>
              <a:t>框架+MySQL开发，使用B/S三层架构构建，按照软件工程的软件开发过程实施系统的开发，采用UML进行系统的分析与设计。系统具有良好的扩展性和复用性，容易维护，易于实现快速开发，容错性强。</a:t>
            </a:r>
            <a:endParaRPr lang="zh-CN" altLang="en-US" sz="2000" dirty="0">
              <a:ea typeface="宋体" panose="02010600030101010101" pitchFamily="2" charset="-122"/>
            </a:endParaRPr>
          </a:p>
          <a:p>
            <a:pPr>
              <a:lnSpc>
                <a:spcPct val="80000"/>
              </a:lnSpc>
            </a:pPr>
            <a:r>
              <a:rPr lang="en-US" altLang="zh-CN" sz="2000" dirty="0">
                <a:ea typeface="宋体" panose="02010600030101010101" pitchFamily="2" charset="-122"/>
                <a:sym typeface="+mn-ea"/>
              </a:rPr>
              <a:t>SSM</a:t>
            </a:r>
            <a:r>
              <a:rPr lang="zh-CN" altLang="en-US" sz="2000" dirty="0">
                <a:ea typeface="宋体" panose="02010600030101010101" pitchFamily="2" charset="-122"/>
                <a:sym typeface="+mn-ea"/>
              </a:rPr>
              <a:t>框架分别是：</a:t>
            </a:r>
            <a:endParaRPr lang="zh-CN" altLang="en-US" sz="2000" dirty="0">
              <a:ea typeface="宋体" panose="02010600030101010101" pitchFamily="2" charset="-122"/>
            </a:endParaRPr>
          </a:p>
          <a:p>
            <a:pPr>
              <a:lnSpc>
                <a:spcPct val="80000"/>
              </a:lnSpc>
            </a:pPr>
            <a:r>
              <a:rPr lang="en-US" altLang="zh-CN" sz="2000" dirty="0">
                <a:ea typeface="宋体" panose="02010600030101010101" pitchFamily="2" charset="-122"/>
                <a:sym typeface="+mn-ea"/>
              </a:rPr>
              <a:t>Spring  </a:t>
            </a:r>
            <a:r>
              <a:rPr lang="zh-CN" altLang="en-US" sz="2000" dirty="0">
                <a:ea typeface="宋体" panose="02010600030101010101" pitchFamily="2" charset="-122"/>
                <a:sym typeface="+mn-ea"/>
              </a:rPr>
              <a:t>负责全局依赖导入和自动化配置，逻辑代码</a:t>
            </a:r>
            <a:endParaRPr lang="en-US" altLang="zh-CN" sz="2000" dirty="0">
              <a:ea typeface="宋体" panose="02010600030101010101" pitchFamily="2" charset="-122"/>
            </a:endParaRPr>
          </a:p>
          <a:p>
            <a:pPr>
              <a:lnSpc>
                <a:spcPct val="80000"/>
              </a:lnSpc>
            </a:pPr>
            <a:r>
              <a:rPr lang="en-US" altLang="zh-CN" sz="2000" dirty="0">
                <a:ea typeface="宋体" panose="02010600030101010101" pitchFamily="2" charset="-122"/>
                <a:sym typeface="+mn-ea"/>
              </a:rPr>
              <a:t>SpringMVC  </a:t>
            </a:r>
            <a:r>
              <a:rPr lang="zh-CN" altLang="en-US" sz="2000" dirty="0">
                <a:ea typeface="宋体" panose="02010600030101010101" pitchFamily="2" charset="-122"/>
                <a:sym typeface="+mn-ea"/>
              </a:rPr>
              <a:t>视图控制</a:t>
            </a:r>
            <a:endParaRPr lang="en-US" altLang="zh-CN" sz="2000" dirty="0">
              <a:ea typeface="宋体" panose="02010600030101010101" pitchFamily="2" charset="-122"/>
            </a:endParaRPr>
          </a:p>
          <a:p>
            <a:pPr>
              <a:lnSpc>
                <a:spcPct val="80000"/>
              </a:lnSpc>
            </a:pPr>
            <a:r>
              <a:rPr lang="en-US" altLang="zh-CN" sz="2000" dirty="0">
                <a:ea typeface="宋体" panose="02010600030101010101" pitchFamily="2" charset="-122"/>
                <a:sym typeface="+mn-ea"/>
              </a:rPr>
              <a:t>MyBatis </a:t>
            </a:r>
            <a:r>
              <a:rPr lang="zh-CN" altLang="en-US" sz="2000" dirty="0">
                <a:ea typeface="宋体" panose="02010600030101010101" pitchFamily="2" charset="-122"/>
                <a:sym typeface="+mn-ea"/>
              </a:rPr>
              <a:t>专注</a:t>
            </a:r>
            <a:r>
              <a:rPr lang="en-US" altLang="zh-CN" sz="2000" dirty="0">
                <a:ea typeface="宋体" panose="02010600030101010101" pitchFamily="2" charset="-122"/>
                <a:sym typeface="+mn-ea"/>
              </a:rPr>
              <a:t>DAO</a:t>
            </a:r>
            <a:r>
              <a:rPr lang="zh-CN" altLang="en-US" sz="2000" dirty="0">
                <a:ea typeface="宋体" panose="02010600030101010101" pitchFamily="2" charset="-122"/>
                <a:sym typeface="+mn-ea"/>
              </a:rPr>
              <a:t>层，只弄数据库增删查改不做逻辑</a:t>
            </a:r>
            <a:endParaRPr lang="zh-CN" altLang="en-US" sz="2000" dirty="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a:spLocks noGrp="1"/>
          </p:cNvSpPr>
          <p:nvPr>
            <p:ph type="title" idx="4294967295"/>
          </p:nvPr>
        </p:nvSpPr>
        <p:spPr/>
        <p:txBody>
          <a:bodyPr vert="horz" wrap="square" lIns="91440" tIns="45720" rIns="91440" bIns="45720" anchor="ctr" anchorCtr="0"/>
          <a:p>
            <a:pPr eaLnBrk="1" hangingPunct="1"/>
            <a:r>
              <a:rPr lang="zh-CN" altLang="en-US" b="1" dirty="0">
                <a:ea typeface="宋体" panose="02010600030101010101" pitchFamily="2" charset="-122"/>
              </a:rPr>
              <a:t>系统功能结构图</a:t>
            </a:r>
            <a:r>
              <a:rPr lang="zh-CN" altLang="en-US" dirty="0"/>
              <a:t> </a:t>
            </a:r>
            <a:endParaRPr lang="zh-CN" altLang="en-US" dirty="0"/>
          </a:p>
        </p:txBody>
      </p:sp>
      <p:sp>
        <p:nvSpPr>
          <p:cNvPr id="11266" name="Rectangle 3"/>
          <p:cNvSpPr>
            <a:spLocks noGrp="1"/>
          </p:cNvSpPr>
          <p:nvPr>
            <p:ph type="body" idx="4294967295"/>
          </p:nvPr>
        </p:nvSpPr>
        <p:spPr>
          <a:xfrm>
            <a:off x="685800" y="1489075"/>
            <a:ext cx="7772400" cy="4800600"/>
          </a:xfrm>
        </p:spPr>
        <p:txBody>
          <a:bodyPr vert="horz" wrap="square" lIns="91440" tIns="45720" rIns="91440" bIns="45720" anchor="t" anchorCtr="0"/>
          <a:p>
            <a:pPr>
              <a:lnSpc>
                <a:spcPct val="80000"/>
              </a:lnSpc>
            </a:pPr>
            <a:r>
              <a:rPr lang="zh-CN" altLang="en-US" sz="2000" dirty="0">
                <a:ea typeface="宋体" panose="02010600030101010101" pitchFamily="2" charset="-122"/>
              </a:rPr>
              <a:t>设计的系统功能结构图如下图所示：</a:t>
            </a:r>
            <a:endParaRPr lang="zh-CN" altLang="en-US" sz="2000" dirty="0">
              <a:ea typeface="宋体" panose="02010600030101010101" pitchFamily="2" charset="-122"/>
            </a:endParaRPr>
          </a:p>
        </p:txBody>
      </p:sp>
      <p:graphicFrame>
        <p:nvGraphicFramePr>
          <p:cNvPr id="-2147482365" name="Object 259"/>
          <p:cNvGraphicFramePr/>
          <p:nvPr/>
        </p:nvGraphicFramePr>
        <p:xfrm>
          <a:off x="1152525" y="2277110"/>
          <a:ext cx="6838315" cy="3488055"/>
        </p:xfrm>
        <a:graphic>
          <a:graphicData uri="http://schemas.openxmlformats.org/presentationml/2006/ole">
            <mc:AlternateContent xmlns:mc="http://schemas.openxmlformats.org/markup-compatibility/2006">
              <mc:Choice xmlns:v="urn:schemas-microsoft-com:vml" Requires="v">
                <p:oleObj spid="_x0000_s3076" name="" r:id="rId1" imgW="5740400" imgH="3035300" progId="Visio.Drawing.11">
                  <p:embed/>
                </p:oleObj>
              </mc:Choice>
              <mc:Fallback>
                <p:oleObj name="" r:id="rId1" imgW="5740400" imgH="3035300" progId="Visio.Drawing.11">
                  <p:embed/>
                  <p:pic>
                    <p:nvPicPr>
                      <p:cNvPr id="0" name="图片 3075"/>
                      <p:cNvPicPr/>
                      <p:nvPr/>
                    </p:nvPicPr>
                    <p:blipFill>
                      <a:blip r:embed="rId2"/>
                      <a:stretch>
                        <a:fillRect/>
                      </a:stretch>
                    </p:blipFill>
                    <p:spPr>
                      <a:xfrm>
                        <a:off x="1152525" y="2277110"/>
                        <a:ext cx="6838315" cy="3488055"/>
                      </a:xfrm>
                      <a:prstGeom prst="rect">
                        <a:avLst/>
                      </a:prstGeom>
                      <a:noFill/>
                      <a:ln w="38100">
                        <a:noFill/>
                        <a:miter/>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idx="4294967295"/>
          </p:nvPr>
        </p:nvSpPr>
        <p:spPr/>
        <p:txBody>
          <a:bodyPr vert="horz" wrap="square" lIns="91440" tIns="45720" rIns="91440" bIns="45720" anchor="ctr" anchorCtr="0"/>
          <a:p>
            <a:pPr eaLnBrk="1" hangingPunct="1"/>
            <a:r>
              <a:rPr lang="zh-CN" altLang="en-US" dirty="0">
                <a:ea typeface="宋体" panose="02010600030101010101" pitchFamily="2" charset="-122"/>
                <a:sym typeface="Malgun Gothic" panose="020B0503020000020004" charset="-127"/>
              </a:rPr>
              <a:t>用户</a:t>
            </a:r>
            <a:r>
              <a:rPr lang="zh-CN" altLang="en-US" dirty="0">
                <a:latin typeface="Malgun Gothic" panose="020B0503020000020004" charset="-127"/>
                <a:ea typeface="宋体" panose="02010600030101010101" pitchFamily="2" charset="-122"/>
                <a:sym typeface="Malgun Gothic" panose="020B0503020000020004" charset="-127"/>
              </a:rPr>
              <a:t>信息管理</a:t>
            </a:r>
            <a:endParaRPr lang="zh-CN" altLang="en-US" dirty="0">
              <a:latin typeface="Malgun Gothic" panose="020B0503020000020004" charset="-127"/>
              <a:ea typeface="宋体" panose="02010600030101010101" pitchFamily="2" charset="-122"/>
              <a:sym typeface="Malgun Gothic" panose="020B0503020000020004" charset="-127"/>
            </a:endParaRPr>
          </a:p>
        </p:txBody>
      </p:sp>
      <p:sp>
        <p:nvSpPr>
          <p:cNvPr id="12290" name="矩形 19460"/>
          <p:cNvSpPr/>
          <p:nvPr/>
        </p:nvSpPr>
        <p:spPr>
          <a:xfrm>
            <a:off x="0" y="0"/>
            <a:ext cx="9144000" cy="0"/>
          </a:xfrm>
          <a:prstGeom prst="rect">
            <a:avLst/>
          </a:prstGeom>
          <a:noFill/>
          <a:ln w="9525">
            <a:noFill/>
          </a:ln>
        </p:spPr>
        <p:txBody>
          <a:bodyPr anchor="t" anchorCtr="0"/>
          <a:p>
            <a:pPr latinLnBrk="1"/>
            <a:endParaRPr lang="zh-CN" altLang="en-US">
              <a:latin typeface="Malgun Gothic" panose="020B0503020000020004" charset="-127"/>
              <a:ea typeface="Malgun Gothic" panose="020B0503020000020004" charset="-127"/>
            </a:endParaRPr>
          </a:p>
        </p:txBody>
      </p:sp>
      <p:sp>
        <p:nvSpPr>
          <p:cNvPr id="12291" name="文本框 1"/>
          <p:cNvSpPr txBox="1"/>
          <p:nvPr/>
        </p:nvSpPr>
        <p:spPr>
          <a:xfrm>
            <a:off x="538163" y="1144588"/>
            <a:ext cx="7299325" cy="706755"/>
          </a:xfrm>
          <a:prstGeom prst="rect">
            <a:avLst/>
          </a:prstGeom>
          <a:noFill/>
          <a:ln w="9525">
            <a:noFill/>
          </a:ln>
        </p:spPr>
        <p:txBody>
          <a:bodyPr wrap="square" anchor="t" anchorCtr="0">
            <a:spAutoFit/>
          </a:bodyPr>
          <a:p>
            <a:pPr marL="342900" indent="-342900" latinLnBrk="1">
              <a:buFont typeface="Wingdings" panose="05000000000000000000" charset="0"/>
              <a:buChar char="l"/>
            </a:pPr>
            <a:r>
              <a:rPr lang="zh-CN" altLang="en-US" sz="2000" dirty="0">
                <a:latin typeface="Malgun Gothic" panose="020B0503020000020004" charset="-127"/>
                <a:ea typeface="宋体" panose="02010600030101010101" pitchFamily="2" charset="-122"/>
                <a:sym typeface="Malgun Gothic" panose="020B0503020000020004" charset="-127"/>
              </a:rPr>
              <a:t>管理员可以添加用户信息，可以查看用户信息，删除用户信息</a:t>
            </a:r>
            <a:endParaRPr lang="zh-CN" altLang="en-US" sz="2000" dirty="0">
              <a:latin typeface="Malgun Gothic" panose="020B0503020000020004" charset="-127"/>
              <a:ea typeface="宋体" panose="02010600030101010101" pitchFamily="2" charset="-122"/>
              <a:sym typeface="Malgun Gothic" panose="020B0503020000020004" charset="-127"/>
            </a:endParaRPr>
          </a:p>
        </p:txBody>
      </p:sp>
      <p:pic>
        <p:nvPicPr>
          <p:cNvPr id="-2147482359" name="图片 -2147482360"/>
          <p:cNvPicPr>
            <a:picLocks noChangeAspect="1"/>
          </p:cNvPicPr>
          <p:nvPr/>
        </p:nvPicPr>
        <p:blipFill>
          <a:blip r:embed="rId1"/>
          <a:stretch>
            <a:fillRect/>
          </a:stretch>
        </p:blipFill>
        <p:spPr>
          <a:xfrm>
            <a:off x="1258888" y="2421255"/>
            <a:ext cx="5828665" cy="302768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idx="4294967295"/>
          </p:nvPr>
        </p:nvSpPr>
        <p:spPr/>
        <p:txBody>
          <a:bodyPr vert="horz" wrap="square" lIns="91440" tIns="45720" rIns="91440" bIns="45720" anchor="ctr" anchorCtr="0"/>
          <a:p>
            <a:pPr eaLnBrk="1" hangingPunct="1"/>
            <a:r>
              <a:rPr lang="zh-CN" altLang="en-US" dirty="0"/>
              <a:t>商家信息管理</a:t>
            </a:r>
            <a:endParaRPr lang="zh-CN" altLang="en-US" dirty="0"/>
          </a:p>
        </p:txBody>
      </p:sp>
      <p:sp>
        <p:nvSpPr>
          <p:cNvPr id="13314" name="矩形 19460"/>
          <p:cNvSpPr/>
          <p:nvPr/>
        </p:nvSpPr>
        <p:spPr>
          <a:xfrm>
            <a:off x="0" y="0"/>
            <a:ext cx="9144000" cy="0"/>
          </a:xfrm>
          <a:prstGeom prst="rect">
            <a:avLst/>
          </a:prstGeom>
          <a:noFill/>
          <a:ln w="9525">
            <a:noFill/>
          </a:ln>
        </p:spPr>
        <p:txBody>
          <a:bodyPr anchor="t" anchorCtr="0"/>
          <a:p>
            <a:pPr latinLnBrk="1"/>
            <a:endParaRPr lang="zh-CN" altLang="en-US">
              <a:latin typeface="Malgun Gothic" panose="020B0503020000020004" charset="-127"/>
              <a:ea typeface="Malgun Gothic" panose="020B0503020000020004" charset="-127"/>
            </a:endParaRPr>
          </a:p>
        </p:txBody>
      </p:sp>
      <p:sp>
        <p:nvSpPr>
          <p:cNvPr id="13315" name="文本框 1"/>
          <p:cNvSpPr txBox="1"/>
          <p:nvPr/>
        </p:nvSpPr>
        <p:spPr>
          <a:xfrm>
            <a:off x="538163" y="1144588"/>
            <a:ext cx="7299325" cy="398780"/>
          </a:xfrm>
          <a:prstGeom prst="rect">
            <a:avLst/>
          </a:prstGeom>
          <a:noFill/>
          <a:ln w="9525">
            <a:noFill/>
          </a:ln>
        </p:spPr>
        <p:txBody>
          <a:bodyPr wrap="square" anchor="t" anchorCtr="0">
            <a:spAutoFit/>
          </a:bodyPr>
          <a:p>
            <a:pPr marL="342900" indent="-342900" latinLnBrk="1">
              <a:buFont typeface="Wingdings" panose="05000000000000000000" charset="0"/>
              <a:buChar char="l"/>
            </a:pPr>
            <a:r>
              <a:rPr lang="zh-CN" altLang="en-US" sz="2000" dirty="0">
                <a:latin typeface="Malgun Gothic" panose="020B0503020000020004" charset="-127"/>
                <a:ea typeface="宋体" panose="02010600030101010101" pitchFamily="2" charset="-122"/>
                <a:sym typeface="Malgun Gothic" panose="020B0503020000020004" charset="-127"/>
              </a:rPr>
              <a:t>管理员可以对商家进行查询或删除操作</a:t>
            </a:r>
            <a:endParaRPr lang="zh-CN" altLang="en-US" sz="2000" dirty="0">
              <a:latin typeface="Malgun Gothic" panose="020B0503020000020004" charset="-127"/>
              <a:ea typeface="宋体" panose="02010600030101010101" pitchFamily="2" charset="-122"/>
              <a:sym typeface="Malgun Gothic" panose="020B0503020000020004" charset="-127"/>
            </a:endParaRPr>
          </a:p>
        </p:txBody>
      </p:sp>
      <p:pic>
        <p:nvPicPr>
          <p:cNvPr id="-2147482358" name="图片 -2147482359"/>
          <p:cNvPicPr>
            <a:picLocks noChangeAspect="1"/>
          </p:cNvPicPr>
          <p:nvPr/>
        </p:nvPicPr>
        <p:blipFill>
          <a:blip r:embed="rId1"/>
          <a:stretch>
            <a:fillRect/>
          </a:stretch>
        </p:blipFill>
        <p:spPr>
          <a:xfrm>
            <a:off x="1258888" y="2420938"/>
            <a:ext cx="5823585" cy="272351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idx="4294967295"/>
          </p:nvPr>
        </p:nvSpPr>
        <p:spPr/>
        <p:txBody>
          <a:bodyPr vert="horz" wrap="square" lIns="91440" tIns="45720" rIns="91440" bIns="45720" anchor="ctr" anchorCtr="0"/>
          <a:p>
            <a:pPr eaLnBrk="1" hangingPunct="1"/>
            <a:r>
              <a:rPr lang="zh-CN" altLang="en-US" dirty="0">
                <a:ea typeface="宋体" panose="02010600030101010101" pitchFamily="2" charset="-122"/>
                <a:sym typeface="Malgun Gothic" panose="020B0503020000020004" charset="-127"/>
              </a:rPr>
              <a:t>商家餐品</a:t>
            </a:r>
            <a:r>
              <a:rPr lang="zh-CN" altLang="en-US" dirty="0">
                <a:ea typeface="宋体" panose="02010600030101010101" pitchFamily="2" charset="-122"/>
                <a:sym typeface="Malgun Gothic" panose="020B0503020000020004" charset="-127"/>
              </a:rPr>
              <a:t>管理</a:t>
            </a:r>
            <a:endParaRPr lang="zh-CN" altLang="en-US" dirty="0">
              <a:ea typeface="宋体" panose="02010600030101010101" pitchFamily="2" charset="-122"/>
              <a:sym typeface="Malgun Gothic" panose="020B0503020000020004" charset="-127"/>
            </a:endParaRPr>
          </a:p>
        </p:txBody>
      </p:sp>
      <p:sp>
        <p:nvSpPr>
          <p:cNvPr id="14338" name="矩形 19460"/>
          <p:cNvSpPr/>
          <p:nvPr/>
        </p:nvSpPr>
        <p:spPr>
          <a:xfrm>
            <a:off x="0" y="0"/>
            <a:ext cx="9144000" cy="0"/>
          </a:xfrm>
          <a:prstGeom prst="rect">
            <a:avLst/>
          </a:prstGeom>
          <a:noFill/>
          <a:ln w="9525">
            <a:noFill/>
          </a:ln>
        </p:spPr>
        <p:txBody>
          <a:bodyPr anchor="t" anchorCtr="0"/>
          <a:p>
            <a:pPr latinLnBrk="1"/>
            <a:endParaRPr lang="zh-CN" altLang="en-US">
              <a:latin typeface="Malgun Gothic" panose="020B0503020000020004" charset="-127"/>
              <a:ea typeface="Malgun Gothic" panose="020B0503020000020004" charset="-127"/>
            </a:endParaRPr>
          </a:p>
        </p:txBody>
      </p:sp>
      <p:sp>
        <p:nvSpPr>
          <p:cNvPr id="14339" name="文本框 1"/>
          <p:cNvSpPr txBox="1"/>
          <p:nvPr/>
        </p:nvSpPr>
        <p:spPr>
          <a:xfrm>
            <a:off x="538163" y="1144588"/>
            <a:ext cx="7299325" cy="398780"/>
          </a:xfrm>
          <a:prstGeom prst="rect">
            <a:avLst/>
          </a:prstGeom>
          <a:noFill/>
          <a:ln w="9525">
            <a:noFill/>
          </a:ln>
        </p:spPr>
        <p:txBody>
          <a:bodyPr wrap="square" anchor="t" anchorCtr="0">
            <a:spAutoFit/>
          </a:bodyPr>
          <a:p>
            <a:pPr marL="342900" indent="-342900" latinLnBrk="1">
              <a:buFont typeface="Wingdings" panose="05000000000000000000" charset="0"/>
              <a:buChar char="l"/>
            </a:pPr>
            <a:r>
              <a:rPr lang="zh-CN" altLang="en-US" sz="2000" dirty="0">
                <a:latin typeface="Malgun Gothic" panose="020B0503020000020004" charset="-127"/>
                <a:ea typeface="宋体" panose="02010600030101010101" pitchFamily="2" charset="-122"/>
                <a:sym typeface="Malgun Gothic" panose="020B0503020000020004" charset="-127"/>
              </a:rPr>
              <a:t>管理员可以对商家餐品进行添加修改删除操作</a:t>
            </a:r>
            <a:endParaRPr lang="zh-CN" altLang="en-US" sz="2000" dirty="0">
              <a:latin typeface="Malgun Gothic" panose="020B0503020000020004" charset="-127"/>
              <a:ea typeface="宋体" panose="02010600030101010101" pitchFamily="2" charset="-122"/>
              <a:sym typeface="Malgun Gothic" panose="020B0503020000020004" charset="-127"/>
            </a:endParaRPr>
          </a:p>
        </p:txBody>
      </p:sp>
      <p:pic>
        <p:nvPicPr>
          <p:cNvPr id="-2147482357" name="图片 -2147482358"/>
          <p:cNvPicPr>
            <a:picLocks noChangeAspect="1"/>
          </p:cNvPicPr>
          <p:nvPr/>
        </p:nvPicPr>
        <p:blipFill>
          <a:blip r:embed="rId1"/>
          <a:stretch>
            <a:fillRect/>
          </a:stretch>
        </p:blipFill>
        <p:spPr>
          <a:xfrm>
            <a:off x="1659573" y="1931988"/>
            <a:ext cx="5824855" cy="299402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idx="4294967295"/>
          </p:nvPr>
        </p:nvSpPr>
        <p:spPr/>
        <p:txBody>
          <a:bodyPr vert="horz" wrap="square" lIns="91440" tIns="45720" rIns="91440" bIns="45720" anchor="ctr" anchorCtr="0"/>
          <a:p>
            <a:pPr eaLnBrk="1" hangingPunct="1"/>
            <a:r>
              <a:rPr lang="zh-CN" altLang="en-US" dirty="0"/>
              <a:t>购物车管理</a:t>
            </a:r>
            <a:endParaRPr lang="zh-CN" altLang="en-US" dirty="0"/>
          </a:p>
        </p:txBody>
      </p:sp>
      <p:sp>
        <p:nvSpPr>
          <p:cNvPr id="15362" name="矩形 19460"/>
          <p:cNvSpPr/>
          <p:nvPr/>
        </p:nvSpPr>
        <p:spPr>
          <a:xfrm>
            <a:off x="0" y="0"/>
            <a:ext cx="9144000" cy="0"/>
          </a:xfrm>
          <a:prstGeom prst="rect">
            <a:avLst/>
          </a:prstGeom>
          <a:noFill/>
          <a:ln w="9525">
            <a:noFill/>
          </a:ln>
        </p:spPr>
        <p:txBody>
          <a:bodyPr anchor="t" anchorCtr="0"/>
          <a:p>
            <a:pPr latinLnBrk="1"/>
            <a:endParaRPr lang="zh-CN" altLang="en-US">
              <a:latin typeface="Malgun Gothic" panose="020B0503020000020004" charset="-127"/>
              <a:ea typeface="Malgun Gothic" panose="020B0503020000020004" charset="-127"/>
            </a:endParaRPr>
          </a:p>
        </p:txBody>
      </p:sp>
      <p:sp>
        <p:nvSpPr>
          <p:cNvPr id="15363" name="文本框 1"/>
          <p:cNvSpPr txBox="1"/>
          <p:nvPr/>
        </p:nvSpPr>
        <p:spPr>
          <a:xfrm>
            <a:off x="538163" y="1144588"/>
            <a:ext cx="7299325" cy="398780"/>
          </a:xfrm>
          <a:prstGeom prst="rect">
            <a:avLst/>
          </a:prstGeom>
          <a:noFill/>
          <a:ln w="9525">
            <a:noFill/>
          </a:ln>
        </p:spPr>
        <p:txBody>
          <a:bodyPr wrap="square" anchor="t" anchorCtr="0">
            <a:spAutoFit/>
          </a:bodyPr>
          <a:p>
            <a:pPr marL="342900" indent="-342900" latinLnBrk="1">
              <a:buFont typeface="Wingdings" panose="05000000000000000000" charset="0"/>
              <a:buChar char="l"/>
            </a:pPr>
            <a:r>
              <a:rPr lang="zh-CN" altLang="en-US" sz="2000" dirty="0">
                <a:latin typeface="Malgun Gothic" panose="020B0503020000020004" charset="-127"/>
                <a:ea typeface="宋体" panose="02010600030101010101" pitchFamily="2" charset="-122"/>
                <a:sym typeface="Malgun Gothic" panose="020B0503020000020004" charset="-127"/>
              </a:rPr>
              <a:t>管理员可以对购物车信息进行查询</a:t>
            </a:r>
            <a:endParaRPr lang="zh-CN" altLang="en-US" sz="2000" dirty="0">
              <a:latin typeface="Malgun Gothic" panose="020B0503020000020004" charset="-127"/>
              <a:ea typeface="宋体" panose="02010600030101010101" pitchFamily="2" charset="-122"/>
              <a:sym typeface="Malgun Gothic" panose="020B0503020000020004" charset="-127"/>
            </a:endParaRPr>
          </a:p>
        </p:txBody>
      </p:sp>
      <p:pic>
        <p:nvPicPr>
          <p:cNvPr id="-2147482356" name="图片 -2147482357"/>
          <p:cNvPicPr>
            <a:picLocks noChangeAspect="1"/>
          </p:cNvPicPr>
          <p:nvPr/>
        </p:nvPicPr>
        <p:blipFill>
          <a:blip r:embed="rId1"/>
          <a:stretch>
            <a:fillRect/>
          </a:stretch>
        </p:blipFill>
        <p:spPr>
          <a:xfrm>
            <a:off x="1656080" y="2094865"/>
            <a:ext cx="5831840" cy="2668270"/>
          </a:xfrm>
          <a:prstGeom prst="rect">
            <a:avLst/>
          </a:prstGeom>
          <a:noFill/>
          <a:ln w="9525">
            <a:noFill/>
          </a:ln>
        </p:spPr>
      </p:pic>
    </p:spTree>
  </p:cSld>
  <p:clrMapOvr>
    <a:masterClrMapping/>
  </p:clrMapOvr>
</p:sld>
</file>

<file path=ppt/theme/theme1.xml><?xml version="1.0" encoding="utf-8"?>
<a:theme xmlns:a="http://schemas.openxmlformats.org/drawingml/2006/main" name="B131">
  <a:themeElements>
    <a:clrScheme name="B13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131">
      <a:majorFont>
        <a:latin typeface="Malgun Gothic"/>
        <a:ea typeface="Malgun Gothic"/>
        <a:cs typeface=""/>
      </a:majorFont>
      <a:minorFont>
        <a:latin typeface="Malgun Gothic"/>
        <a:ea typeface="Malgun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1" hangingPunct="1">
          <a:lnSpc>
            <a:spcPct val="100000"/>
          </a:lnSpc>
          <a:spcBef>
            <a:spcPct val="0"/>
          </a:spcBef>
          <a:spcAft>
            <a:spcPct val="0"/>
          </a:spcAft>
          <a:buClrTx/>
          <a:buSzTx/>
          <a:buFontTx/>
          <a:buNone/>
          <a:defRPr kumimoji="1" lang="ko-KR" altLang="en-US" sz="2400" b="0" i="0" u="none" strike="noStrike" cap="none" normalizeH="0" baseline="0" smtClean="0">
            <a:ln>
              <a:noFill/>
            </a:ln>
            <a:solidFill>
              <a:schemeClr val="tx1"/>
            </a:solidFill>
            <a:effectLst/>
            <a:latin typeface="Gulim" pitchFamily="34" charset="-127"/>
            <a:ea typeface="Gulim"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1" hangingPunct="1">
          <a:lnSpc>
            <a:spcPct val="100000"/>
          </a:lnSpc>
          <a:spcBef>
            <a:spcPct val="0"/>
          </a:spcBef>
          <a:spcAft>
            <a:spcPct val="0"/>
          </a:spcAft>
          <a:buClrTx/>
          <a:buSzTx/>
          <a:buFontTx/>
          <a:buNone/>
          <a:defRPr kumimoji="1" lang="ko-KR" altLang="en-US" sz="2400" b="0" i="0" u="none" strike="noStrike" cap="none" normalizeH="0" baseline="0" smtClean="0">
            <a:ln>
              <a:noFill/>
            </a:ln>
            <a:solidFill>
              <a:schemeClr val="tx1"/>
            </a:solidFill>
            <a:effectLst/>
            <a:latin typeface="Gulim" pitchFamily="34" charset="-127"/>
            <a:ea typeface="Gulim" pitchFamily="34" charset="-127"/>
          </a:defRPr>
        </a:defPPr>
      </a:lstStyle>
    </a:lnDef>
  </a:objectDefaults>
  <a:extraClrSchemeLst>
    <a:extraClrScheme>
      <a:clrScheme name="B13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13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13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13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13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13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13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131">
  <a:themeElements>
    <a:clrScheme name="B13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131">
      <a:majorFont>
        <a:latin typeface="Malgun Gothic"/>
        <a:ea typeface="Malgun Gothic"/>
        <a:cs typeface=""/>
      </a:majorFont>
      <a:minorFont>
        <a:latin typeface="Malgun Gothic"/>
        <a:ea typeface="Malgun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1" hangingPunct="1">
          <a:lnSpc>
            <a:spcPct val="100000"/>
          </a:lnSpc>
          <a:spcBef>
            <a:spcPct val="0"/>
          </a:spcBef>
          <a:spcAft>
            <a:spcPct val="0"/>
          </a:spcAft>
          <a:buClrTx/>
          <a:buSzTx/>
          <a:buFontTx/>
          <a:buNone/>
          <a:defRPr kumimoji="1" lang="ko-KR" altLang="en-US" sz="2400" b="0" i="0" u="none" strike="noStrike" cap="none" normalizeH="0" baseline="0" smtClean="0">
            <a:ln>
              <a:noFill/>
            </a:ln>
            <a:solidFill>
              <a:schemeClr val="tx1"/>
            </a:solidFill>
            <a:effectLst/>
            <a:latin typeface="Gulim" pitchFamily="34" charset="-127"/>
            <a:ea typeface="Gulim"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1" hangingPunct="1">
          <a:lnSpc>
            <a:spcPct val="100000"/>
          </a:lnSpc>
          <a:spcBef>
            <a:spcPct val="0"/>
          </a:spcBef>
          <a:spcAft>
            <a:spcPct val="0"/>
          </a:spcAft>
          <a:buClrTx/>
          <a:buSzTx/>
          <a:buFontTx/>
          <a:buNone/>
          <a:defRPr kumimoji="1" lang="ko-KR" altLang="en-US" sz="2400" b="0" i="0" u="none" strike="noStrike" cap="none" normalizeH="0" baseline="0" smtClean="0">
            <a:ln>
              <a:noFill/>
            </a:ln>
            <a:solidFill>
              <a:schemeClr val="tx1"/>
            </a:solidFill>
            <a:effectLst/>
            <a:latin typeface="Gulim" pitchFamily="34" charset="-127"/>
            <a:ea typeface="Gulim" pitchFamily="34" charset="-127"/>
          </a:defRPr>
        </a:defPPr>
      </a:lstStyle>
    </a:lnDef>
  </a:objectDefaults>
  <a:extraClrSchemeLst>
    <a:extraClrScheme>
      <a:clrScheme name="B13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13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13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13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13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13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13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1837</Words>
  <Application>WPS 演示</Application>
  <PresentationFormat/>
  <Paragraphs>66</Paragraphs>
  <Slides>13</Slides>
  <Notes>0</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13</vt:i4>
      </vt:variant>
    </vt:vector>
  </HeadingPairs>
  <TitlesOfParts>
    <vt:vector size="27" baseType="lpstr">
      <vt:lpstr>Arial</vt:lpstr>
      <vt:lpstr>宋体</vt:lpstr>
      <vt:lpstr>Wingdings</vt:lpstr>
      <vt:lpstr>Gulim</vt:lpstr>
      <vt:lpstr>Malgun Gothic</vt:lpstr>
      <vt:lpstr>-봄IIB</vt:lpstr>
      <vt:lpstr>隶书</vt:lpstr>
      <vt:lpstr>Wingdings</vt:lpstr>
      <vt:lpstr>微软雅黑</vt:lpstr>
      <vt:lpstr>Arial Unicode MS</vt:lpstr>
      <vt:lpstr>Calibri</vt:lpstr>
      <vt:lpstr>B131</vt:lpstr>
      <vt:lpstr>1_B131</vt:lpstr>
      <vt:lpstr>Visio.Drawing.11</vt:lpstr>
      <vt:lpstr> </vt:lpstr>
      <vt:lpstr>研究背景</vt:lpstr>
      <vt:lpstr>研究目的</vt:lpstr>
      <vt:lpstr>开发环境 </vt:lpstr>
      <vt:lpstr>系统功能结构图 </vt:lpstr>
      <vt:lpstr>学生信息管理</vt:lpstr>
      <vt:lpstr>学生信息查询</vt:lpstr>
      <vt:lpstr>学生信息修改</vt:lpstr>
      <vt:lpstr>办理学生入学</vt:lpstr>
      <vt:lpstr>学生学籍管理</vt:lpstr>
      <vt:lpstr>小程序首页</vt:lpstr>
      <vt:lpstr>结论 </vt:lpstr>
      <vt:lpstr>致谢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温柔的风691554</cp:lastModifiedBy>
  <cp:revision>37</cp:revision>
  <dcterms:created xsi:type="dcterms:W3CDTF">2001-07-18T23:57:00Z</dcterms:created>
  <dcterms:modified xsi:type="dcterms:W3CDTF">2021-05-08T13:42:20Z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2585059D0F1E41AB93508B8A90C8AD5A</vt:lpwstr>
  </property>
</Properties>
</file>