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39"/>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基于微信小程序的社区车位租赁系统的设计与实现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800661"/>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社区车位租赁系统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社区车位租赁系统也是紧跟科学技术的发展，运用当今一流的软件技术实现软件系统的开发，让</a:t>
            </a:r>
            <a:r>
              <a:rPr lang="zh-CN" altLang="en-US" sz="2400">
                <a:sym typeface="+mn-ea"/>
              </a:rPr>
              <a:t>社区车位租赁</a:t>
            </a:r>
            <a:r>
              <a:rPr lang="zh-CN" altLang="en-US" sz="2400"/>
              <a:t>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社区车位租赁系统的数据库里面存储的各种动态信息，也为上层管理人员作出重大决策提供了大量的事实依据。总之，社区车位租赁系统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社区车位租赁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思路总结：本社区车位租赁系统以Java作为编程语言，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811434"/>
            <a:chOff x="1445540" y="766482"/>
            <a:chExt cx="4650460" cy="371238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43201"/>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72224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①分析社区车位租赁系统需要解决的问题，确立社区车位租赁系统的总体目标，构建并设计系统的总体框架、体系结构、功能规划等。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711728"/>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②设计社区车位租赁系统数据库和功能的详细内容。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8080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③实现社区车位租赁系统的功能设计，根据系统的实际应用情况，进行修改，完善其功能。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2427</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基于微信小程序的社区车位租赁系统的设计与实现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201</cp:revision>
  <dcterms:created xsi:type="dcterms:W3CDTF">2017-06-02T14:20:00Z</dcterms:created>
  <dcterms:modified xsi:type="dcterms:W3CDTF">2022-04-03T12:34:35Z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