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基于微信的疫情期间学生请假与销假系统的设计与实现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学生请假与销假系统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学生请假与销假系统也是紧跟科学技术的发展，运用当今一流的软件技术实现软件系统的开发，让</a:t>
            </a:r>
            <a:r>
              <a:rPr lang="zh-CN" altLang="en-US" sz="2400">
                <a:sym typeface="+mn-ea"/>
              </a:rPr>
              <a:t>学生请假与销假</a:t>
            </a:r>
            <a:r>
              <a:rPr lang="zh-CN" altLang="en-US" sz="2400"/>
              <a:t>管理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学生请假与销假系统的数据库里面存储的各种动态信息，也为上层管理人员作出重大决策提供了大量的事实依据。总之，学生请假与销假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学生请假与销假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思路总结：本学生请假与销假系统以Java作为编程语言，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1536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①分析学生请假与销假系统需要解决的问题，确立学生请假与销假系统的总体目标，构建并设计系统的总体框架、体系结构、功能规划等。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68389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②设计学生请假与销假系统数据库和功能的详细内容。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③实现学生请假与销假系统的功能设计，根据系统的实际应用情况，进行修改，完善其功能。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2441</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超市订单管理系统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hp</cp:lastModifiedBy>
  <cp:revision>196</cp:revision>
  <dcterms:created xsi:type="dcterms:W3CDTF">2017-06-02T14:20:00Z</dcterms:created>
  <dcterms:modified xsi:type="dcterms:W3CDTF">2022-03-16T03:24:01Z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KSORubyTemplateID">
    <vt:lpwstr>8</vt:lpwstr>
  </property>
  <property fmtid="{D5CDD505-2E9C-101B-9397-08002B2CF9AE}" pid="4" name="ICV">
    <vt:lpwstr>9B8A08A2E6964AD39DAF8A589B05553C</vt:lpwstr>
  </property>
</Properties>
</file>