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速达物流信息查询微信小程序</a:t>
            </a:r>
            <a:r>
              <a:rPr lang="zh-CN" sz="4800" b="1" dirty="0">
                <a:solidFill>
                  <a:schemeClr val="bg1"/>
                </a:solidFill>
                <a:latin typeface="+mn-lt"/>
                <a:ea typeface="+mn-ea"/>
                <a:cs typeface="+mn-ea"/>
                <a:sym typeface="+mn-lt"/>
              </a:rPr>
              <a:t>的</a:t>
            </a:r>
            <a:r>
              <a:rPr sz="4800" b="1" dirty="0">
                <a:solidFill>
                  <a:schemeClr val="bg1"/>
                </a:solidFill>
                <a:latin typeface="+mn-lt"/>
                <a:ea typeface="+mn-ea"/>
                <a:cs typeface="+mn-ea"/>
                <a:sym typeface="+mn-lt"/>
              </a:rPr>
              <a:t>设计与实现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速达物流信息查询微信小程序</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6185535"/>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速达物流信息查询微信小程序也是紧跟科学技术的发展，运用当今一流的软件技术实现软件系统的开发，让</a:t>
            </a:r>
            <a:r>
              <a:rPr lang="zh-CN" altLang="en-US" sz="2400">
                <a:sym typeface="+mn-ea"/>
              </a:rPr>
              <a:t>物流</a:t>
            </a:r>
            <a:r>
              <a:rPr lang="zh-CN" altLang="en-US" sz="2400"/>
              <a:t>信息</a:t>
            </a:r>
            <a:r>
              <a:rPr lang="zh-CN" altLang="en-US" sz="2400">
                <a:sym typeface="+mn-ea"/>
              </a:rPr>
              <a:t>查询</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速达物流信息查询微信小程序的数据库里面存储的各种动态信息，也为上层管理人员作出重大决策提供了大量的事实依据。总之，速达物流信息查询微信小程序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63118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速达物流信息查询微信小程序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思路总结：本速达物流信息查询微信小程序以Java作为编程语言，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4404"/>
            <a:ext cx="4650740" cy="4080673"/>
            <a:chOff x="1445540" y="550007"/>
            <a:chExt cx="4650460" cy="3974624"/>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10026"/>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498346"/>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①分析速达物流信息查询微信小程序需要解决的问题，确立速达物流信息查询微信小程序的总体目标，构建并设计系统的总体框架、体系结构、功能规划等。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78553"/>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②设计速达物流信息查询微信小程序数据库和功能的详细内容。</a:t>
              </a:r>
              <a:endParaRPr lang="zh-CN" altLang="en-US" dirty="0">
                <a:solidFill>
                  <a:schemeClr val="tx2">
                    <a:lumMod val="50000"/>
                  </a:schemeClr>
                </a:solidFill>
              </a:endParaRPr>
            </a:p>
          </p:txBody>
        </p:sp>
        <p:sp>
          <p:nvSpPr>
            <p:cNvPr id="51" name="文本框 50"/>
            <p:cNvSpPr txBox="1"/>
            <p:nvPr/>
          </p:nvSpPr>
          <p:spPr>
            <a:xfrm>
              <a:off x="2514600" y="3356908"/>
              <a:ext cx="3581400" cy="1167723"/>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③实现速达物流信息查询微信小程序的功能设计，根据系统的实际应用情况，进行修改，完善其功能。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2471</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基于SSM框架的少儿编程在线培训系统的设计与实现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210</cp:revision>
  <dcterms:created xsi:type="dcterms:W3CDTF">2017-06-02T14:20:00Z</dcterms:created>
  <dcterms:modified xsi:type="dcterms:W3CDTF">2022-04-07T14:22:44Z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