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590040" y="757555"/>
            <a:ext cx="8928735" cy="2387600"/>
          </a:xfrm>
        </p:spPr>
        <p:txBody>
          <a:bodyPr>
            <a:normAutofit/>
          </a:bodyPr>
          <a:lstStyle/>
          <a:p>
            <a:pPr>
              <a:lnSpc>
                <a:spcPct val="130000"/>
              </a:lnSpc>
            </a:pPr>
            <a:r>
              <a:rPr sz="4800" b="1" dirty="0">
                <a:solidFill>
                  <a:schemeClr val="bg1"/>
                </a:solidFill>
                <a:latin typeface="+mn-lt"/>
                <a:ea typeface="+mn-ea"/>
                <a:cs typeface="+mn-ea"/>
                <a:sym typeface="+mn-lt"/>
              </a:rPr>
              <a:t>微信平台签到系统的设计与实现</a:t>
            </a:r>
            <a:endParaRPr lang="zh-CN" altLang="en-US" sz="48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76263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以及</a:t>
            </a:r>
            <a:r>
              <a:rPr lang="en-US" altLang="zh-CN" sz="2400"/>
              <a:t>SSM框架</a:t>
            </a:r>
            <a:r>
              <a:rPr lang="zh-CN" altLang="en-US" sz="2400"/>
              <a:t>、Springboot框架和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2185278"/>
              </a:xfrm>
              <a:prstGeom prst="rect">
                <a:avLst/>
              </a:prstGeom>
              <a:noFill/>
            </p:spPr>
            <p:txBody>
              <a:bodyPr wrap="square" rtlCol="0">
                <a:spAutoFit/>
              </a:bodyPr>
              <a:lstStyle/>
              <a:p>
                <a:r>
                  <a:rPr sz="1600" dirty="0">
                    <a:solidFill>
                      <a:schemeClr val="tx2">
                        <a:lumMod val="50000"/>
                      </a:schemeClr>
                    </a:solidFill>
                    <a:sym typeface="+mn-ea"/>
                  </a:rPr>
                  <a:t>基于B/S模式，在idea开发平台上，采用SSM框架、Springboot框架</a:t>
                </a:r>
                <a:r>
                  <a:rPr lang="zh-CN" sz="1600" dirty="0">
                    <a:solidFill>
                      <a:schemeClr val="tx2">
                        <a:lumMod val="50000"/>
                      </a:schemeClr>
                    </a:solidFill>
                    <a:sym typeface="+mn-ea"/>
                  </a:rPr>
                  <a:t>、</a:t>
                </a:r>
                <a:r>
                  <a:rPr sz="1600" dirty="0">
                    <a:solidFill>
                      <a:schemeClr val="tx2">
                        <a:lumMod val="50000"/>
                      </a:schemeClr>
                    </a:solidFill>
                    <a:sym typeface="+mn-ea"/>
                  </a:rPr>
                  <a:t>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微信平台签到系统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en-US" altLang="zh-CN"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r>
              <a:rPr lang="en-US" altLang="zh-CN" sz="2400">
                <a:sym typeface="+mn-ea"/>
              </a:rPr>
              <a:t>。</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微信平台签到系统也是紧跟科学技术的发展，运用当今一流的软件技术实现软件系统的开发，让</a:t>
            </a:r>
            <a:r>
              <a:rPr lang="zh-CN" altLang="en-US" sz="2400">
                <a:sym typeface="+mn-ea"/>
              </a:rPr>
              <a:t>微信平台签到</a:t>
            </a:r>
            <a:r>
              <a:rPr lang="zh-CN" altLang="en-US" sz="2400">
                <a:sym typeface="+mn-ea"/>
              </a:rPr>
              <a:t>信息</a:t>
            </a:r>
            <a:r>
              <a:rPr lang="zh-CN" altLang="en-US" sz="2400"/>
              <a:t>完全通过管理系统实现科学化，规范化，程序化管理。从而帮助信息管理者节省事务处理的时间，降低数据处理的错误率，对于基础数据的管理水平可以起到促进作用，也从一定程度上对随意的业务管理工作进行了避免，同时，微信平台签到系统的数据库里面存储的各种动态信息，也为上层管理人员作出重大决策提供了大量的事实依据。总之，微信平台签到系统是一款可以真正提升管理者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微信平台签到系统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思路总结：本微信平台签到系统以Java作为编程语言，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框架设计系统架构，Springboot</a:t>
            </a:r>
            <a:r>
              <a:rPr lang="zh-CN" altLang="en-US" dirty="0">
                <a:solidFill>
                  <a:schemeClr val="tx2">
                    <a:lumMod val="50000"/>
                  </a:schemeClr>
                </a:solidFill>
              </a:rPr>
              <a:t>框架创建项目</a:t>
            </a:r>
            <a:r>
              <a:rPr lang="zh-CN" altLang="en-US" dirty="0">
                <a:solidFill>
                  <a:schemeClr val="tx2">
                    <a:lumMod val="50000"/>
                  </a:schemeClr>
                </a:solidFill>
              </a:rPr>
              <a:t>框架。本系统是基于Browser/Server结构下形成的数据驱动的Web应用程序，界面友好，操作简单，比较实用。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954404"/>
            <a:ext cx="4650740" cy="3970181"/>
            <a:chOff x="1445540" y="550007"/>
            <a:chExt cx="4650460" cy="3867004"/>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596609"/>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660390"/>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550007"/>
              <a:ext cx="3581400" cy="1840649"/>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①分析微信平台签到系统需要解决的问题，确立微信平台签到系统的总体目标，构建并设计系统的总体框架、体系结构、功能规划等。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565136"/>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②设计微信平台签到系统数据库和功能的详细内容。</a:t>
              </a:r>
              <a:endParaRPr lang="zh-CN" altLang="en-US" dirty="0">
                <a:solidFill>
                  <a:schemeClr val="tx2">
                    <a:lumMod val="50000"/>
                  </a:schemeClr>
                </a:solidFill>
              </a:endParaRPr>
            </a:p>
          </p:txBody>
        </p:sp>
        <p:sp>
          <p:nvSpPr>
            <p:cNvPr id="51" name="文本框 50"/>
            <p:cNvSpPr txBox="1"/>
            <p:nvPr/>
          </p:nvSpPr>
          <p:spPr>
            <a:xfrm>
              <a:off x="2514600" y="3518952"/>
              <a:ext cx="3581400" cy="898059"/>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③实现微信平台签到系统的功能设计，根据系统的实际应用情况，进行修改，完善其功能。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2462</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基于Spring Boot在线远程考试系统的设计与实现</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226</cp:revision>
  <dcterms:created xsi:type="dcterms:W3CDTF">2017-06-02T14:20:00Z</dcterms:created>
  <dcterms:modified xsi:type="dcterms:W3CDTF">2022-05-01T12:19:06Z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KSORubyTemplateID">
    <vt:lpwstr>8</vt:lpwstr>
  </property>
  <property fmtid="{D5CDD505-2E9C-101B-9397-08002B2CF9AE}" pid="4" name="ICV">
    <vt:lpwstr>9B8A08A2E6964AD39DAF8A589B05553C</vt:lpwstr>
  </property>
</Properties>
</file>