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4929685306242676, CVV2, 673, 03/2025	夏玲队	2088001701802819</a:t>
            </a:r>
          </a:p>
          <a:p>
            <a:r>
              <a:rPr lang="en-US"/>
              <a:t>4024007127302999, CVV2, 354, 11/2024	林国季	2088932401383190</a:t>
            </a:r>
          </a:p>
          <a:p>
            <a:r>
              <a:rPr lang="en-US"/>
              <a:t>4916264793281947, CVV2, 600, 08/2023	郭立举	2088502704512299</a:t>
            </a:r>
          </a:p>
          <a:p>
            <a:r>
              <a:rPr lang="en-US"/>
              <a:t>4124868889764950, CVV2, 248, 09/2024	吴西茂	2088342100494682</a:t>
            </a:r>
          </a:p>
          <a:p>
            <a:r>
              <a:rPr lang="en-US"/>
              <a:t>4485693910731155, CVV2, 400, 10/2026	蔡 普	2088916426132127</a:t>
            </a:r>
          </a:p>
          <a:p>
            <a:r>
              <a:rPr lang="en-US"/>
              <a:t>4024007185508107, CVV2, 052, 07/2024	冯强锋	2088028428402580</a:t>
            </a:r>
          </a:p>
          <a:p>
            <a:r>
              <a:rPr lang="en-US"/>
              <a:t>4539278334607185, CVV2, 610, 04/2024	周西雯	2088611052176790</a:t>
            </a:r>
          </a:p>
          <a:p>
            <a:r>
              <a:rPr lang="en-US"/>
              <a:t>4532674719499973, CVV2, 817, 01/2023	郑强甫	2088686136368736</a:t>
            </a:r>
          </a:p>
          <a:p>
            <a:r>
              <a:rPr lang="en-US"/>
              <a:t>4716142761995304, CVV2, 826, 12/2023	罗玲舜	2088183320965467</a:t>
            </a:r>
          </a:p>
          <a:p>
            <a:r>
              <a:rPr lang="en-US"/>
              <a:t>4929010412615337, CVV2, 583, 11/2025	郑玉学	2088386906490621</a:t>
            </a:r>
          </a:p>
          <a:p>
            <a:r>
              <a:rPr lang="en-US"/>
              <a:t>4024007172725235, CVV2, 519, 05/2024	于爱普	2088671035622614</a:t>
            </a:r>
          </a:p>
          <a:p>
            <a:r>
              <a:rPr lang="en-US"/>
              <a:t>4556564515447949, CVV2, 063, 09/2024	熊国杭	2088928640031854</a:t>
            </a:r>
          </a:p>
          <a:p>
            <a:r>
              <a:rPr lang="en-US"/>
              <a:t>4556179869649865, CVV2, 887, 01/2025	赵 臣	2088792969731205</a:t>
            </a:r>
          </a:p>
          <a:p>
            <a:r>
              <a:rPr lang="en-US"/>
              <a:t>4485456926345588, CVV2, 381, 10/2026	彭立聪	2088208051129506</a:t>
            </a:r>
          </a:p>
          <a:p>
            <a:r>
              <a:rPr lang="en-US"/>
              <a:t>4024007110304408, CVV2, 866, 09/2026	蔡玲希	2088473958108009</a:t>
            </a:r>
          </a:p>
          <a:p>
            <a:r>
              <a:rPr lang="en-US"/>
              <a:t>4532280912315170, CVV2, 375, 09/2024	谢国州	2088252759213873</a:t>
            </a:r>
          </a:p>
          <a:p>
            <a:r>
              <a:rPr lang="en-US"/>
              <a:t>4766650656248455, CVV2, 618, 10/2023	郝大西	2088071311051612</a:t>
            </a:r>
          </a:p>
          <a:p>
            <a:r>
              <a:rPr lang="en-US"/>
              <a:t>4670645632699628, CVV2, 970, 02/2023	何玉雷	2088228305894036</a:t>
            </a:r>
          </a:p>
          <a:p>
            <a:r>
              <a:rPr lang="en-US"/>
              <a:t>4886634539394202, CVV2, 778, 12/2026	唐立贺	2088786490950918</a:t>
            </a:r>
          </a:p>
          <a:p>
            <a:r>
              <a:rPr lang="en-US"/>
              <a:t>4491677459803402, CVV2, 353, 01/2024	王亚江	2088121298792011</a:t>
            </a:r>
          </a:p>
          <a:p>
            <a:r>
              <a:rPr lang="en-US"/>
              <a:t>4413128713597435, CVV2, 011, 08/2025	苏玉龙	2088882625362554</a:t>
            </a:r>
          </a:p>
          <a:p>
            <a:r>
              <a:rPr lang="en-US"/>
              <a:t>4929335900886524, CVV2, 661, 07/2023	蔡西也	2088491270596687</a:t>
            </a:r>
          </a:p>
          <a:p>
            <a:r>
              <a:rPr lang="en-US"/>
              <a:t>4716578267865543, CVV2, 175, 12/2024	金西鑫	2088072168782424</a:t>
            </a:r>
          </a:p>
          <a:p>
            <a:r>
              <a:rPr lang="en-US"/>
              <a:t>4485845770843393, CVV2, 362, 06/2026	余亚京	2088613061023096</a:t>
            </a:r>
          </a:p>
          <a:p>
            <a:r>
              <a:rPr lang="en-US"/>
              <a:t>4024007181308635, CVV2, 668, 08/2024	程玲劲	2088472448189858</a:t>
            </a:r>
          </a:p>
          <a:p>
            <a:r>
              <a:rPr lang="en-US"/>
              <a:t>4556492646644145, CVV2, 078, 01/2024	董玉豫	2088671521300425</a:t>
            </a:r>
          </a:p>
          <a:p>
            <a:r>
              <a:rPr lang="en-US"/>
              <a:t>4539828232952743, CVV2, 899, 10/2026	周 操	2088953140619092</a:t>
            </a:r>
          </a:p>
          <a:p>
            <a:r>
              <a:rPr lang="en-US"/>
              <a:t>4485620748945913, CVV2, 948, 01/2024	爱亚	2088918686895285</a:t>
            </a:r>
          </a:p>
          <a:p>
            <a:r>
              <a:rPr lang="en-US"/>
              <a:t>4916362032513755, CVV2, 366, 02/2026	刘 湘	2088981698585690</a:t>
            </a:r>
          </a:p>
          <a:p>
            <a:r>
              <a:rPr lang="en-US"/>
              <a:t>4556752598346282, CVV2, 500, 09/2025	姜玉旺	2088122756676353</a:t>
            </a:r>
          </a:p>
          <a:p>
            <a:r>
              <a:rPr lang="en-US"/>
              <a:t>4532758727301030, CVV2, 857, 03/2023	何玉喆	2088792118084071</a:t>
            </a:r>
          </a:p>
          <a:p>
            <a:r>
              <a:rPr lang="en-US"/>
              <a:t>4485998493478870, CVV2, 634, 11/2025	戴立治	2088321313158145</a:t>
            </a:r>
          </a:p>
          <a:p>
            <a:r>
              <a:rPr lang="en-US"/>
              <a:t>4716711692303828, CVV2, 731, 09/2023	蔡立奇	2088166045850882</a:t>
            </a:r>
          </a:p>
          <a:p>
            <a:r>
              <a:rPr lang="en-US"/>
              <a:t>4485409960332160, CVV2, 710, 06/2025	徐爱榕	2088393171563506</a:t>
            </a:r>
          </a:p>
          <a:p>
            <a:r>
              <a:rPr lang="en-US"/>
              <a:t>4929889699016891, CVV2, 677, 02/2025	阎玉寒	2088401484393520</a:t>
            </a:r>
          </a:p>
          <a:p>
            <a:r>
              <a:rPr lang="en-US"/>
              <a:t>4485080054650070, CVV2, 514, 07/2023	苏 艳	2088218220395733</a:t>
            </a:r>
          </a:p>
          <a:p>
            <a:r>
              <a:rPr lang="en-US"/>
              <a:t>4539297814867366, CVV2, 349, 07/2024	郭 冬	2088302620714628</a:t>
            </a:r>
          </a:p>
          <a:p>
            <a:r>
              <a:rPr lang="en-US"/>
              <a:t>4024007149236134, CVV2, 465, 11/2025	董国珊	2088386018119659</a:t>
            </a:r>
          </a:p>
          <a:p>
            <a:r>
              <a:rPr lang="en-US"/>
              <a:t>4539450042745454, CVV2, 186, 04/2025	孔大坚	2088671270377675</a:t>
            </a:r>
          </a:p>
          <a:p>
            <a:r>
              <a:rPr lang="en-US"/>
              <a:t>4539657754353794, CVV2, 010, 06/2026	胡玉园	2088536825672925</a:t>
            </a:r>
          </a:p>
          <a:p>
            <a:r>
              <a:rPr lang="en-US"/>
              <a:t>4929452199135180, CVV2, 947, 07/2024	贾强祯	2088048431081787</a:t>
            </a:r>
          </a:p>
          <a:p>
            <a:r>
              <a:rPr lang="en-US"/>
              <a:t>4916188736729904, CVV2, 201, 01/2024	周强庚	2088746638982424</a:t>
            </a:r>
          </a:p>
          <a:p>
            <a:r>
              <a:rPr lang="en-US"/>
              <a:t>4539493747726239, CVV2, 782, 12/2026	宋爱昂	2088512570802159</a:t>
            </a:r>
          </a:p>
          <a:p>
            <a:r>
              <a:rPr lang="en-US"/>
              <a:t>4916389929714170, CVV2, 911, 10/2026	金大豫	2088048063848851</a:t>
            </a:r>
          </a:p>
          <a:p>
            <a:r>
              <a:rPr lang="en-US"/>
              <a:t>4916843725641433, CVV2, 503, 03/2024	徐大锦	2088056298215990</a:t>
            </a:r>
          </a:p>
          <a:p>
            <a:r>
              <a:rPr lang="en-US"/>
              <a:t>4463866745877437, CVV2, 097, 02/2025	熊 敬	2088708876507853</a:t>
            </a:r>
          </a:p>
          <a:p>
            <a:r>
              <a:rPr lang="en-US"/>
              <a:t>4539738412450907, CVV2, 740, 07/2025	孔爱京	2088548815132443</a:t>
            </a:r>
          </a:p>
          <a:p>
            <a:r>
              <a:rPr lang="en-US"/>
              <a:t>4024007193878872, CVV2, 386, 10/2026	程玉尧	2088301189983004</a:t>
            </a:r>
          </a:p>
          <a:p>
            <a:r>
              <a:rPr lang="en-US"/>
              <a:t>4532198724116398, CVV2, 137, 12/2025	夏国丹	2088266651153713</a:t>
            </a:r>
          </a:p>
          <a:p>
            <a:r>
              <a:rPr lang="en-US"/>
              <a:t>4556040414452009, CVV2, 074, 03/2023	郝玉钧	2088088867608045</a:t>
            </a:r>
          </a:p>
          <a:p>
            <a:r>
              <a:rPr lang="en-US"/>
              <a:t>4539847661716692, CVV2, 020, 12/2023	陈 盟	2088586110552551</a:t>
            </a:r>
          </a:p>
          <a:p>
            <a:r>
              <a:rPr lang="en-US"/>
              <a:t>4716212982005678, CVV2, 058, 04/2025	余国钧	2088156075584135</a:t>
            </a:r>
          </a:p>
          <a:p>
            <a:r>
              <a:rPr lang="en-US"/>
              <a:t>4485460908039102, CVV2, 764, 11/2025	郑强雷	2088752706231606</a:t>
            </a:r>
          </a:p>
          <a:p>
            <a:r>
              <a:rPr lang="en-US"/>
              <a:t>4532462336565008, CVV2, 668, 08/2023	罗强红	2088908126817963</a:t>
            </a:r>
          </a:p>
          <a:p>
            <a:r>
              <a:rPr lang="en-US"/>
              <a:t>4024007149741661, CVV2, 841, 12/2024	刘玲垄	2088242605622299</a:t>
            </a:r>
          </a:p>
          <a:p>
            <a:r>
              <a:rPr lang="en-US"/>
              <a:t>4132353597704770, CVV2, 955, 10/2026	范亚澍	2088688919601142</a:t>
            </a:r>
          </a:p>
          <a:p>
            <a:r>
              <a:rPr lang="en-US"/>
              <a:t>4024007184512092, CVV2, 317, 07/2023	蒋玲嵩	2088476111396073</a:t>
            </a:r>
          </a:p>
          <a:p>
            <a:r>
              <a:rPr lang="en-US"/>
              <a:t>4387646965534246, CVV2, 348, 09/2023	潘亚宸	2088243460075450</a:t>
            </a:r>
          </a:p>
          <a:p>
            <a:r>
              <a:rPr lang="en-US"/>
              <a:t>4929578688290290, CVV2, 167, 02/2023	廖立卓	2088562561207127</a:t>
            </a:r>
          </a:p>
          <a:p>
            <a:r>
              <a:rPr lang="en-US"/>
              <a:t>4539835090378002, CVV2, 154, 09/2025	杜西亚	2088888936054439</a:t>
            </a:r>
          </a:p>
          <a:p>
            <a:r>
              <a:rPr lang="en-US"/>
              <a:t>4916597328889662, CVV2, 870, 07/2024	何 雍	2088502632078231</a:t>
            </a:r>
          </a:p>
          <a:p>
            <a:r>
              <a:rPr lang="en-US"/>
              <a:t>4485426291821224, CVV2, 443, 05/2023	韩 媛	2088501379068152</a:t>
            </a:r>
          </a:p>
          <a:p>
            <a:r>
              <a:rPr lang="en-US"/>
              <a:t>4364632836507956, CVV2, 545, 10/2026	董立军	2088781861710980</a:t>
            </a:r>
          </a:p>
          <a:p>
            <a:r>
              <a:rPr lang="en-US"/>
              <a:t>4485846002166231, CVV2, 876, 04/2023	任立昂	2088116790103105</a:t>
            </a:r>
          </a:p>
          <a:p>
            <a:r>
              <a:rPr lang="en-US"/>
              <a:t>4539373779985608, CVV2, 159, 05/2025	曾 睿	2088602193144000</a:t>
            </a:r>
          </a:p>
          <a:p>
            <a:r>
              <a:rPr lang="en-US"/>
              <a:t>4947765588714838, CVV2, 363, 05/2023	马玲文	2088946085993122</a:t>
            </a:r>
          </a:p>
          <a:p>
            <a:r>
              <a:rPr lang="en-US"/>
              <a:t>4539990660366935, CVV2, 603, 09/2026	彭亚津	2088623141081844</a:t>
            </a:r>
          </a:p>
          <a:p>
            <a:r>
              <a:rPr lang="en-US"/>
              <a:t>4716934992978160, CVV2, 156, 05/2025	彭 斌	2088906783095836</a:t>
            </a:r>
          </a:p>
          <a:p>
            <a:r>
              <a:rPr lang="en-US"/>
              <a:t>4024007113274129, CVV2, 694, 02/2023	马爱迎	2088378060597084</a:t>
            </a:r>
          </a:p>
          <a:p>
            <a:r>
              <a:rPr lang="en-US"/>
              <a:t>4532743222093753, CVV2, 676, 08/2024	廖西琛	2088718367322082</a:t>
            </a:r>
          </a:p>
          <a:p>
            <a:r>
              <a:rPr lang="en-US"/>
              <a:t>4539033652570204, CVV2, 607, 01/2026	谭大瑞	2088931718033883</a:t>
            </a:r>
          </a:p>
          <a:p>
            <a:r>
              <a:rPr lang="en-US"/>
              <a:t>4024007104950265, CVV2, 385, 04/2026	沈强磊	2088968407915944</a:t>
            </a:r>
          </a:p>
          <a:p>
            <a:r>
              <a:rPr lang="en-US"/>
              <a:t>4556658292592156, CVV2, 815, 09/2024	任 嘉	2088286644933128</a:t>
            </a:r>
          </a:p>
          <a:p>
            <a:r>
              <a:rPr lang="en-US"/>
              <a:t>4929216139922548, CVV2, 414, 04/2023	郭国凯	2088398048091782</a:t>
            </a:r>
          </a:p>
          <a:p>
            <a:r>
              <a:rPr lang="en-US"/>
              <a:t>4485822770235367, CVV2, 795, 04/2025	林玲乔	2088983688671415</a:t>
            </a:r>
          </a:p>
          <a:p>
            <a:r>
              <a:rPr lang="en-US"/>
              <a:t>4929132729949603, CVV2, 843, 09/2026	胡强斐	2088536533183462</a:t>
            </a:r>
          </a:p>
          <a:p>
            <a:r>
              <a:rPr lang="en-US"/>
              <a:t>4929229969993232, CVV2, 817, 02/2026	范立颢	2088602400607874</a:t>
            </a:r>
          </a:p>
          <a:p>
            <a:r>
              <a:rPr lang="en-US"/>
              <a:t>4716479433888768, CVV2, 746, 08/2023	夏强锐	2088601263663797</a:t>
            </a:r>
          </a:p>
          <a:p>
            <a:r>
              <a:rPr lang="en-US"/>
              <a:t>4024007146682868, CVV2, 882, 06/2023	叶国剑	2088772483479034</a:t>
            </a:r>
          </a:p>
          <a:p>
            <a:r>
              <a:rPr lang="en-US"/>
              <a:t>4556049424100169, CVV2, 516, 06/2025	王立稳	2088701785402317</a:t>
            </a:r>
          </a:p>
          <a:p>
            <a:r>
              <a:rPr lang="en-US"/>
              <a:t>4556503047184166, CVV2, 436, 11/2025	何强栋	2088352910409121</a:t>
            </a:r>
          </a:p>
          <a:p>
            <a:r>
              <a:rPr lang="en-US"/>
              <a:t>4532409318439900, CVV2, 460, 01/2024	谢亚硕	2088838389623607</a:t>
            </a:r>
          </a:p>
          <a:p>
            <a:r>
              <a:rPr lang="en-US"/>
              <a:t>4539193333335789, CVV2, 034, 01/2023	钟爱曙	2088901941993996</a:t>
            </a:r>
          </a:p>
          <a:p>
            <a:r>
              <a:rPr lang="en-US"/>
              <a:t>4916870888524858, CVV2, 933, 02/2023	陈 新	2088236276515072</a:t>
            </a:r>
          </a:p>
          <a:p>
            <a:r>
              <a:rPr lang="en-US"/>
              <a:t>4556204339337154, CVV2, 159, 11/2023	余强赫	2088462338754493</a:t>
            </a:r>
          </a:p>
          <a:p>
            <a:r>
              <a:rPr lang="en-US"/>
              <a:t>4485421349160030, CVV2, 964, 03/2025	杨西旻	2088013245543577</a:t>
            </a:r>
          </a:p>
          <a:p>
            <a:r>
              <a:rPr lang="en-US"/>
              <a:t>4716998023688981, CVV2, 028, 11/2025	董大旋	2088743213823769</a:t>
            </a:r>
          </a:p>
          <a:p>
            <a:r>
              <a:rPr lang="en-US"/>
              <a:t>4716610524505487, CVV2, 574, 05/2024	傅强希	2088411713741001</a:t>
            </a:r>
          </a:p>
          <a:p>
            <a:r>
              <a:rPr lang="en-US"/>
              <a:t>4716662052129834, CVV2, 430, 04/2025	韩玉辰	2088986029786680</a:t>
            </a:r>
          </a:p>
          <a:p>
            <a:r>
              <a:rPr lang="en-US"/>
              <a:t>4024007197249419, CVV2, 615, 07/2025	邓强栩	2088472678111692</a:t>
            </a:r>
          </a:p>
          <a:p>
            <a:r>
              <a:rPr lang="en-US"/>
              <a:t>4478331869370274, CVV2, 205, 08/2024	蔡西莉	2088056550014296</a:t>
            </a:r>
          </a:p>
          <a:p>
            <a:r>
              <a:rPr lang="en-US"/>
              <a:t>4143028335911112, CVV2, 401, 07/2025	戴亚举	2088256657777317</a:t>
            </a:r>
          </a:p>
          <a:p>
            <a:r>
              <a:rPr lang="en-US"/>
              <a:t>4716203899049743, CVV2, 510, 06/2023	宋玉佳	2088688829312502</a:t>
            </a:r>
          </a:p>
          <a:p>
            <a:r>
              <a:rPr lang="en-US"/>
              <a:t>4716027837636893, CVV2, 151, 09/2025	任玉楷	2088351463412688</a:t>
            </a:r>
          </a:p>
          <a:p>
            <a:r>
              <a:rPr lang="en-US"/>
              <a:t>4539906227734225, CVV2, 331, 02/2026	蔡大乾	2088381400064125</a:t>
            </a:r>
          </a:p>
          <a:p>
            <a:r>
              <a:rPr lang="en-US"/>
              <a:t>4556482088007489, CVV2, 676, 11/2025	袁西菲	2088172678278583</a:t>
            </a:r>
          </a:p>
          <a:p>
            <a:r>
              <a:rPr lang="en-US"/>
              <a:t>4485048958891058, CVV2, 771, 08/2023	董 珂	2088163261363384</a:t>
            </a:r>
          </a:p>
          <a:p>
            <a:r>
              <a:rPr lang="en-US"/>
              <a:t>4485467212571753, CVV2, 243, 11/2025	石 玉	2088668868264004</a:t>
            </a:r>
          </a:p>
          <a:p>
            <a:r>
              <a:rPr lang="en-US"/>
              <a:t>4485579902037125, CVV2, 513, 01/2026	张立渊	2088521393290210</a:t>
            </a:r>
          </a:p>
          <a:p>
            <a:r>
              <a:rPr lang="en-US"/>
              <a:t>4916344856761231, CVV2, 732, 06/2025	贾 勉	2088058184204750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