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bookmarkIdSeed="2">
  <p:sldMasterIdLst>
    <p:sldMasterId id="2147483648" r:id="rId1"/>
    <p:sldMasterId id="2147483657" r:id="rId2"/>
  </p:sldMasterIdLst>
  <p:notesMasterIdLst>
    <p:notesMasterId r:id="rId6"/>
  </p:notesMasterIdLst>
  <p:sldIdLst>
    <p:sldId id="257" r:id="rId3"/>
    <p:sldId id="258" r:id="rId4"/>
    <p:sldId id="259" r:id="rId5"/>
    <p:sldId id="260" r:id="rId11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9" autoAdjust="0"/>
    <p:restoredTop sz="96412" autoAdjust="0"/>
  </p:normalViewPr>
  <p:slideViewPr>
    <p:cSldViewPr snapToGrid="0">
      <p:cViewPr varScale="1">
        <p:scale>
          <a:sx n="149" d="100"/>
          <a:sy n="14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11" Target="slides/slide4.xml" Type="http://schemas.openxmlformats.org/officeDocument/2006/relationships/slide"/><Relationship Id="rId2" Target="slideMasters/slideMaster2.xml" Type="http://schemas.openxmlformats.org/officeDocument/2006/relationships/slideMaster"/><Relationship Id="rId3" Target="slides/slide1.xml" Type="http://schemas.openxmlformats.org/officeDocument/2006/relationships/slide"/><Relationship Id="rId4" Target="slides/slide2.xml" Type="http://schemas.openxmlformats.org/officeDocument/2006/relationships/slide"/><Relationship Id="rId5" Target="slides/slide3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3688712-CCD8-4EAD-AF6F-B20DB01B8700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EB2F15-85A7-413F-BDF9-F1F8FFC14A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ctrTitle"/>
          </p:nvPr>
        </p:nvSpPr>
        <p:spPr>
          <a:xfrm>
            <a:off x="669882" y="23088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pc="600" sz="5400">
                <a:effectLst/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hasCustomPrompt="1" idx="1" type="subTitle"/>
          </p:nvPr>
        </p:nvSpPr>
        <p:spPr>
          <a:xfrm>
            <a:off x="669925" y="3565525"/>
            <a:ext cx="10852150" cy="801370"/>
          </a:xfrm>
        </p:spPr>
        <p:txBody>
          <a:bodyPr anchor="ctr" anchorCtr="0"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kern="1200" normalizeH="0" spc="200" strike="noStrike" sz="2400" u="none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18" name="灯片编号占位符 17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hasCustomPrompt="1"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9" name="标题 8"/>
          <p:cNvSpPr>
            <a:spLocks noGrp="1"/>
          </p:cNvSpPr>
          <p:nvPr>
            <p:ph hasCustomPrompt="1"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hasCustomPrompt="1" idx="1"/>
          </p:nvPr>
        </p:nvSpPr>
        <p:spPr>
          <a:xfrm>
            <a:off x="669925" y="641350"/>
            <a:ext cx="10852150" cy="455612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内容占位符 6"/>
          <p:cNvSpPr>
            <a:spLocks noGrp="1"/>
          </p:cNvSpPr>
          <p:nvPr>
            <p:ph hasCustomPrompt="1" idx="1"/>
          </p:nvPr>
        </p:nvSpPr>
        <p:spPr>
          <a:xfrm>
            <a:off x="0" y="0"/>
            <a:ext cx="12196445" cy="686816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内容占位符 1"/>
          <p:cNvSpPr>
            <a:spLocks noGrp="1"/>
          </p:cNvSpPr>
          <p:nvPr>
            <p:ph hasCustomPrompt="1" idx="2" sz="half"/>
          </p:nvPr>
        </p:nvSpPr>
        <p:spPr>
          <a:xfrm>
            <a:off x="467995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3" sz="half"/>
          </p:nvPr>
        </p:nvSpPr>
        <p:spPr>
          <a:xfrm>
            <a:off x="6287770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623591"/>
            <a:ext cx="10852237" cy="899167"/>
          </a:xfrm>
        </p:spPr>
        <p:txBody>
          <a:bodyPr anchor="ctr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="0" baseline="0" cap="none" dirty="0" i="0" kern="1200" kumimoji="0" lang="zh-CN" noProof="1" normalizeH="0" spc="600" strike="noStrike" sz="3200" u="none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theme/theme1.xml" Type="http://schemas.openxmlformats.org/officeDocument/2006/relationships/theme"/></Relationships>
</file>

<file path=ppt/slideMasters/_rels/slideMaster2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Relationship Id="rId10" Target="../slideLayouts/slideLayout18.xml" Type="http://schemas.openxmlformats.org/officeDocument/2006/relationships/slideLayout"/><Relationship Id="rId11" Target="../slideLayouts/slideLayout19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10.xml" Type="http://schemas.openxmlformats.org/officeDocument/2006/relationships/slideLayout"/><Relationship Id="rId3" Target="../slideLayouts/slideLayout11.xml" Type="http://schemas.openxmlformats.org/officeDocument/2006/relationships/slideLayout"/><Relationship Id="rId4" Target="../slideLayouts/slideLayout12.xml" Type="http://schemas.openxmlformats.org/officeDocument/2006/relationships/slideLayout"/><Relationship Id="rId5" Target="../slideLayouts/slideLayout13.xml" Type="http://schemas.openxmlformats.org/officeDocument/2006/relationships/slideLayout"/><Relationship Id="rId6" Target="../slideLayouts/slideLayout14.xml" Type="http://schemas.openxmlformats.org/officeDocument/2006/relationships/slideLayout"/><Relationship Id="rId7" Target="../slideLayouts/slideLayout15.xml" Type="http://schemas.openxmlformats.org/officeDocument/2006/relationships/slideLayout"/><Relationship Id="rId8" Target="../slideLayouts/slideLayout16.xml" Type="http://schemas.openxmlformats.org/officeDocument/2006/relationships/slideLayout"/><Relationship Id="rId9" Target="../slideLayouts/slideLayout1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  <p:sp>
        <p:nvSpPr>
          <p:cNvPr hidden="1" id="7" name="KSO_TEMPLATE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8" name="标题 7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kern="1200" normalizeH="0" spc="200" strike="noStrike" sz="2800" u="none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tabLst>
          <a:tab algn="l" pos="1609725"/>
        </a:tabLst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/>
          <p:nvPr/>
        </p:nvSpPr>
        <p:spPr bwMode="auto">
          <a:xfrm>
            <a:off x="-1588" y="-6350"/>
            <a:ext cx="12195176" cy="68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descr="pasted-image.pdf"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/>
          <p:nvPr/>
        </p:nvSpPr>
        <p:spPr bwMode="auto">
          <a:xfrm>
            <a:off x="1278446" y="1310813"/>
            <a:ext cx="963510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None/>
            </a:pPr>
            <a:r>
              <a:rPr lang="en-US"/>
              <a:t>XX合作项目</a:t>
            </a:r>
            <a:endParaRPr altLang="en-US" b="1" dirty="0" kumimoji="0" lang="zh-CN" sz="4800">
              <a:solidFill>
                <a:srgbClr val="FFFFFF"/>
              </a:solidFill>
              <a:latin charset="0" typeface="微软雅黑"/>
              <a:ea charset="0" typeface="微软雅黑"/>
              <a:cs typeface="+mn-ea"/>
              <a:sym typeface="+mn-lt"/>
            </a:endParaRPr>
          </a:p>
        </p:txBody>
      </p:sp>
      <p:sp>
        <p:nvSpPr>
          <p:cNvPr id="6152" name="Rectangle 8"/>
          <p:cNvSpPr/>
          <p:nvPr/>
        </p:nvSpPr>
        <p:spPr bwMode="auto">
          <a:xfrm>
            <a:off x="5404160" y="3059668"/>
            <a:ext cx="185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Font charset="0" panose="020B0604020202020204" pitchFamily="34" typeface="Microsoft Sans Serif"/>
              <a:buNone/>
            </a:pPr>
            <a:r>
              <a:rPr lang="en-US"/>
              <a:t>2020年4月</a:t>
            </a:r>
            <a:endParaRPr altLang="zh-CN" dirty="0" kumimoji="0" lang="en-US" sz="2400">
              <a:solidFill>
                <a:srgbClr val="F5F5F5"/>
              </a:solidFill>
              <a:latin charset="-122" panose="020B0503020204020204" pitchFamily="34" typeface="微软雅黑"/>
              <a:ea charset="-122" panose="020B0503020204020204" pitchFamily="34" typeface="微软雅黑"/>
              <a:cs typeface="+mn-ea"/>
              <a:sym typeface="+mn-lt"/>
            </a:endParaRPr>
          </a:p>
        </p:txBody>
      </p:sp>
      <p:pic>
        <p:nvPicPr>
          <p:cNvPr descr="未标题-6-01.png" id="6154" name="图片 1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</a:t>
            </a:r>
            <a:endParaRPr altLang="en-US" dirty="0" kumimoji="1" 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794617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>0571-8834849-574	方立弋	2088933933615887</a:t>
            </a:r>
          </a:p>
          <a:p>
            <a:r>
              <a:rPr lang="en-US"/>
              <a:t>0571-6428366-783	谢 红	2088622639259487</a:t>
            </a:r>
          </a:p>
          <a:p>
            <a:r>
              <a:rPr lang="en-US"/>
              <a:t>022-9581231-019	陆亚滨	2088133749597975</a:t>
            </a:r>
          </a:p>
          <a:p>
            <a:r>
              <a:rPr lang="en-US"/>
              <a:t>0571-6983638-856	蒋立起	2088511366176342</a:t>
            </a:r>
          </a:p>
          <a:p>
            <a:r>
              <a:rPr lang="en-US"/>
              <a:t>0571-6775863-173	丁 松	2088282342840249</a:t>
            </a:r>
          </a:p>
          <a:p>
            <a:r>
              <a:rPr lang="en-US"/>
              <a:t>0351-7136183-692	阎 名	2088908247191723</a:t>
            </a:r>
          </a:p>
          <a:p>
            <a:r>
              <a:rPr lang="en-US"/>
              <a:t>0571-5443133-462	朱亚栋	2088071473834338</a:t>
            </a:r>
          </a:p>
          <a:p>
            <a:r>
              <a:rPr lang="en-US"/>
              <a:t>0531-9502914-990	夏西侃	2088531749323221</a:t>
            </a:r>
          </a:p>
          <a:p>
            <a:r>
              <a:rPr lang="en-US"/>
              <a:t>0571-6268671-069	薛立昊	2088406370235743</a:t>
            </a:r>
          </a:p>
          <a:p>
            <a:r>
              <a:rPr lang="en-US"/>
              <a:t>022-9183075-464	孔强齐	2088961056602150</a:t>
            </a:r>
          </a:p>
          <a:p>
            <a:r>
              <a:rPr lang="en-US"/>
              <a:t>010-8382648-464	许玉智	2088408314910062</a:t>
            </a:r>
          </a:p>
          <a:p>
            <a:r>
              <a:rPr lang="en-US"/>
              <a:t>0351-6303512-931	叶 羿	2088716922814869</a:t>
            </a:r>
          </a:p>
          <a:p>
            <a:r>
              <a:rPr lang="en-US"/>
              <a:t>010-8255452-555	邓 劲	2088408174624659</a:t>
            </a:r>
          </a:p>
          <a:p>
            <a:r>
              <a:rPr lang="en-US"/>
              <a:t>0531-7121244-168	钟玉晨	2088636013380141</a:t>
            </a:r>
          </a:p>
          <a:p>
            <a:r>
              <a:rPr lang="en-US"/>
              <a:t>010-8955125-872	丁玉强	2088881944232745</a:t>
            </a:r>
          </a:p>
          <a:p>
            <a:r>
              <a:rPr lang="en-US"/>
              <a:t>010-4881309-701	汪强轩	2088926725521515</a:t>
            </a:r>
          </a:p>
          <a:p>
            <a:r>
              <a:rPr lang="en-US"/>
              <a:t>022-3774816-472	林 悦	2088741104416896</a:t>
            </a:r>
          </a:p>
          <a:p>
            <a:r>
              <a:rPr lang="en-US"/>
              <a:t>023-4246614-209	刘强全	2088548454459535</a:t>
            </a:r>
          </a:p>
          <a:p>
            <a:r>
              <a:rPr lang="en-US"/>
              <a:t>0351-6236927-882	李 礼	2088001744095766</a:t>
            </a:r>
          </a:p>
          <a:p>
            <a:r>
              <a:rPr lang="en-US"/>
              <a:t>0571-8310786-960	戴 立	2088562031951047</a:t>
            </a:r>
          </a:p>
          <a:p>
            <a:r>
              <a:rPr lang="en-US"/>
              <a:t>0571-8340223-324	刘西路	2088246771679540</a:t>
            </a:r>
          </a:p>
          <a:p>
            <a:r>
              <a:rPr lang="en-US"/>
              <a:t>0351-1551282-344	贾玉展	2088858960906561</a:t>
            </a:r>
          </a:p>
          <a:p>
            <a:r>
              <a:rPr lang="en-US"/>
              <a:t>0351-2458142-143	魏爱雁	2088288608917401</a:t>
            </a:r>
          </a:p>
          <a:p>
            <a:r>
              <a:rPr lang="en-US"/>
              <a:t>0571-7102642-634	吴玉旗	2088208752835148</a:t>
            </a:r>
          </a:p>
          <a:p>
            <a:r>
              <a:rPr lang="en-US"/>
              <a:t>0531-9783174-276	戴立涛	2088158066535340</a:t>
            </a:r>
          </a:p>
          <a:p>
            <a:r>
              <a:rPr lang="en-US"/>
              <a:t>010-0518866-682	王 倩	2088108038554312</a:t>
            </a:r>
          </a:p>
          <a:p>
            <a:r>
              <a:rPr lang="en-US"/>
              <a:t>010-4622574-525	曾 嵘	2088676867550068</a:t>
            </a:r>
          </a:p>
          <a:p>
            <a:r>
              <a:rPr lang="en-US"/>
              <a:t>0531-1963234-197	邓西佳	2088171988671548</a:t>
            </a:r>
          </a:p>
          <a:p>
            <a:r>
              <a:rPr lang="en-US"/>
              <a:t>0571-3672177-198	何爱喆	2088028040980419</a:t>
            </a:r>
          </a:p>
          <a:p>
            <a:r>
              <a:rPr lang="en-US"/>
              <a:t>0571-0942067-768	谭国晔	2088588225364110</a:t>
            </a:r>
          </a:p>
          <a:p>
            <a:r>
              <a:rPr lang="en-US"/>
              <a:t>022-2145537-404	徐国焰	2088128717228656</a:t>
            </a:r>
          </a:p>
          <a:p>
            <a:r>
              <a:rPr lang="en-US"/>
              <a:t>0531-8234233-986	杨 冠	2088723674237347</a:t>
            </a:r>
          </a:p>
          <a:p>
            <a:r>
              <a:rPr lang="en-US"/>
              <a:t>010-1826916-327	谭 发	2088152493431790</a:t>
            </a:r>
          </a:p>
          <a:p>
            <a:r>
              <a:rPr lang="en-US"/>
              <a:t>010-1331785-803	袁爱瑛	2088426405627140</a:t>
            </a:r>
          </a:p>
          <a:p>
            <a:r>
              <a:rPr lang="en-US"/>
              <a:t>0531-1507142-950	曾爱腾	2088518408686828</a:t>
            </a:r>
          </a:p>
          <a:p>
            <a:r>
              <a:rPr lang="en-US"/>
              <a:t>0571-7331516-297	玲起	2088276399557883</a:t>
            </a:r>
          </a:p>
          <a:p>
            <a:r>
              <a:rPr lang="en-US"/>
              <a:t>0351-2498410-793	罗立昭	2088531168403099</a:t>
            </a:r>
          </a:p>
          <a:p>
            <a:r>
              <a:rPr lang="en-US"/>
              <a:t>010-8322542-397	薛亚蓓	2088411925464343</a:t>
            </a:r>
          </a:p>
          <a:p>
            <a:r>
              <a:rPr lang="en-US"/>
              <a:t>022-5453848-325	魏亚桥	2088172766619101</a:t>
            </a:r>
          </a:p>
          <a:p>
            <a:r>
              <a:rPr lang="en-US"/>
              <a:t>0571-2375893-325	范国凯	2088256619709960</a:t>
            </a:r>
          </a:p>
          <a:p>
            <a:r>
              <a:rPr lang="en-US"/>
              <a:t>022-3430291-243	吴玲勉	2088532845338627</a:t>
            </a:r>
          </a:p>
          <a:p>
            <a:r>
              <a:rPr lang="en-US"/>
              <a:t>010-6313350-514	苏立驰	2088551384270659</a:t>
            </a:r>
          </a:p>
          <a:p>
            <a:r>
              <a:rPr lang="en-US"/>
              <a:t>010-5096953-723	彭西益	2088471766440919</a:t>
            </a:r>
          </a:p>
          <a:p>
            <a:r>
              <a:rPr lang="en-US"/>
              <a:t>010-7758248-140	廖 亮	2088198911507577</a:t>
            </a:r>
          </a:p>
          <a:p>
            <a:r>
              <a:rPr lang="en-US"/>
              <a:t>010-5431888-357	贾亚泰	2088276016499864</a:t>
            </a:r>
          </a:p>
          <a:p>
            <a:r>
              <a:rPr lang="en-US"/>
              <a:t>0531-9330025-579	徐大彪	2088118490073441</a:t>
            </a:r>
          </a:p>
          <a:p>
            <a:r>
              <a:rPr lang="en-US"/>
              <a:t>023-0757742-284	宋 树	2088361627144682</a:t>
            </a:r>
          </a:p>
          <a:p>
            <a:r>
              <a:rPr lang="en-US"/>
              <a:t>010-6665330-621	叶国银	2088618859184243</a:t>
            </a:r>
          </a:p>
          <a:p>
            <a:r>
              <a:rPr lang="en-US"/>
              <a:t>0351-3708563-196	宋西鲁	2088206307449238</a:t>
            </a:r>
          </a:p>
          <a:p>
            <a:r>
              <a:rPr lang="en-US"/>
              <a:t>0571-7650285-468	余玉汉	2088012885608927</a:t>
            </a:r>
          </a:p>
          <a:p>
            <a:r>
              <a:rPr lang="en-US"/>
              <a:t>0351-2517299-967	胡亚珍	2088348556938150</a:t>
            </a:r>
          </a:p>
          <a:p>
            <a:r>
              <a:rPr lang="en-US"/>
              <a:t>0351-7369700-386	魏爱同	2088733500061651</a:t>
            </a:r>
          </a:p>
          <a:p>
            <a:r>
              <a:rPr lang="en-US"/>
              <a:t>0351-1138348-484	韩玲坦	2088113339473137</a:t>
            </a:r>
          </a:p>
          <a:p>
            <a:r>
              <a:rPr lang="en-US"/>
              <a:t>0531-1703465-620	吴玲珉	2088471513502215</a:t>
            </a:r>
          </a:p>
          <a:p>
            <a:r>
              <a:rPr lang="en-US"/>
              <a:t>010-0843366-839	朱亚嘉	2088748656534169</a:t>
            </a:r>
          </a:p>
          <a:p>
            <a:r>
              <a:rPr lang="en-US"/>
              <a:t>0531-7305036-325	冯西州	2088596199178006</a:t>
            </a:r>
          </a:p>
          <a:p>
            <a:r>
              <a:rPr lang="en-US"/>
              <a:t>010-5174220-821	徐强焕	2088562599956188</a:t>
            </a:r>
          </a:p>
          <a:p>
            <a:r>
              <a:rPr lang="en-US"/>
              <a:t>0571-8976591-688	蒋爱柱	2088206569021886</a:t>
            </a:r>
          </a:p>
          <a:p>
            <a:r>
              <a:rPr lang="en-US"/>
              <a:t>0351-5511042-695	阎 侃	2088742977949401</a:t>
            </a:r>
          </a:p>
          <a:p>
            <a:r>
              <a:rPr lang="en-US"/>
              <a:t>0571-5123851-836	张 将	2088873225359530</a:t>
            </a:r>
          </a:p>
          <a:p>
            <a:r>
              <a:rPr lang="en-US"/>
              <a:t>0531-1336173-871	任大宸	2088142725986616</a:t>
            </a:r>
          </a:p>
          <a:p>
            <a:r>
              <a:rPr lang="en-US"/>
              <a:t>023-7513398-758	曾 津	2088298869860753</a:t>
            </a:r>
          </a:p>
          <a:p>
            <a:r>
              <a:rPr lang="en-US"/>
              <a:t>022-4376278-913	石大浪	2088376800110790</a:t>
            </a:r>
          </a:p>
          <a:p>
            <a:r>
              <a:rPr lang="en-US"/>
              <a:t>010-4666857-222	叶玉勋	2088478708008498</a:t>
            </a:r>
          </a:p>
          <a:p>
            <a:r>
              <a:rPr lang="en-US"/>
              <a:t>010-4144425-671	陈大贝	2088816092454298</a:t>
            </a:r>
          </a:p>
          <a:p>
            <a:r>
              <a:rPr lang="en-US"/>
              <a:t>0571-6107247-145	方国里	2088056401710636</a:t>
            </a:r>
          </a:p>
          <a:p>
            <a:r>
              <a:rPr lang="en-US"/>
              <a:t>0571-3616678-110	郝 渝	2088293810953578</a:t>
            </a:r>
          </a:p>
          <a:p>
            <a:r>
              <a:rPr lang="en-US"/>
              <a:t>010-5854722-343	汪立雄	2088902165092431</a:t>
            </a:r>
          </a:p>
          <a:p>
            <a:r>
              <a:rPr lang="en-US"/>
              <a:t>010-5281661-185	丁玉玲	2088888847910997</a:t>
            </a:r>
          </a:p>
          <a:p>
            <a:r>
              <a:rPr lang="en-US"/>
              <a:t>010-7416464-646	卢玲铮	2088711828112898</a:t>
            </a:r>
          </a:p>
          <a:p>
            <a:r>
              <a:rPr lang="en-US"/>
              <a:t>0531-1919678-793	李强银	2088183093255193</a:t>
            </a:r>
          </a:p>
          <a:p>
            <a:r>
              <a:rPr lang="en-US"/>
              <a:t>010-5311061-531	杜大键	2088213180335342</a:t>
            </a:r>
          </a:p>
          <a:p>
            <a:r>
              <a:rPr lang="en-US"/>
              <a:t>010-4286414-871	冯西麟	2088476622527610</a:t>
            </a:r>
          </a:p>
          <a:p>
            <a:r>
              <a:rPr lang="en-US"/>
              <a:t>0571-2142315-496	王国甲	2088186834988941</a:t>
            </a:r>
          </a:p>
          <a:p>
            <a:r>
              <a:rPr lang="en-US"/>
              <a:t>0531-2775589-220	夏国晖	2088262995639114</a:t>
            </a:r>
          </a:p>
          <a:p>
            <a:r>
              <a:rPr lang="en-US"/>
              <a:t>010-3371951-879	余玉路	2088971281134543</a:t>
            </a:r>
          </a:p>
          <a:p>
            <a:r>
              <a:rPr lang="en-US"/>
              <a:t>010-7614857-587	阎玲群	2088952907697822</a:t>
            </a:r>
          </a:p>
          <a:p>
            <a:r>
              <a:rPr lang="en-US"/>
              <a:t>0531-8844161-480	孔立桐	2088792086793949</a:t>
            </a:r>
          </a:p>
          <a:p>
            <a:r>
              <a:rPr lang="en-US"/>
              <a:t>010-7625147-275	萧西建	2088016157475361</a:t>
            </a:r>
          </a:p>
          <a:p>
            <a:r>
              <a:rPr lang="en-US"/>
              <a:t>0571-8918176-661	苏亚银	2088766354085558</a:t>
            </a:r>
          </a:p>
          <a:p>
            <a:r>
              <a:rPr lang="en-US"/>
              <a:t>010-7449856-188	汪亚勉	2088933310888990</a:t>
            </a:r>
          </a:p>
          <a:p>
            <a:r>
              <a:rPr lang="en-US"/>
              <a:t>0571-4827853-962	任大攀	2088642268934880</a:t>
            </a:r>
          </a:p>
          <a:p>
            <a:r>
              <a:rPr lang="en-US"/>
              <a:t>010-6284788-171	蒋玉显	2088328631671367</a:t>
            </a:r>
          </a:p>
          <a:p>
            <a:r>
              <a:rPr lang="en-US"/>
              <a:t>0571-1110675-989	李玉念	2088956747815058</a:t>
            </a:r>
          </a:p>
          <a:p>
            <a:r>
              <a:rPr lang="en-US"/>
              <a:t>0571-5363361-461	郭西炯	2088893836746769</a:t>
            </a:r>
          </a:p>
          <a:p>
            <a:r>
              <a:rPr lang="en-US"/>
              <a:t>0531-5680424-851	韩亚显	2088702169624975</a:t>
            </a:r>
          </a:p>
          <a:p>
            <a:r>
              <a:rPr lang="en-US"/>
              <a:t>010-8273589-537	苏爱银	2088561891683397</a:t>
            </a:r>
          </a:p>
          <a:p>
            <a:r>
              <a:rPr lang="en-US"/>
              <a:t>0571-4276348-734	杜西言	2088482842974732</a:t>
            </a:r>
          </a:p>
          <a:p>
            <a:r>
              <a:rPr lang="en-US"/>
              <a:t>0531-5241724-232	廖大安	2088373517645100</a:t>
            </a:r>
          </a:p>
          <a:p>
            <a:r>
              <a:rPr lang="en-US"/>
              <a:t>0351-1305162-571	田国昆	2088803059613419</a:t>
            </a:r>
          </a:p>
          <a:p>
            <a:r>
              <a:rPr lang="en-US"/>
              <a:t>0571-2864232-591	郑 庭	2088562617791771</a:t>
            </a:r>
          </a:p>
          <a:p>
            <a:r>
              <a:rPr lang="en-US"/>
              <a:t>0351-9896269-129	李强轩	2088438004547656</a:t>
            </a:r>
          </a:p>
          <a:p>
            <a:r>
              <a:rPr lang="en-US"/>
              <a:t>021-7285163-553	丁爱方	2088716313344603</a:t>
            </a:r>
          </a:p>
          <a:p>
            <a:r>
              <a:rPr lang="en-US"/>
              <a:t>0531-1491018-131	汪亚黎	2088673363894562</a:t>
            </a:r>
          </a:p>
          <a:p>
            <a:r>
              <a:rPr lang="en-US"/>
              <a:t>010-2633525-464	夏立娜	2088082510640869</a:t>
            </a:r>
          </a:p>
          <a:p>
            <a:r>
              <a:rPr lang="en-US"/>
              <a:t>010-3228733-937	曹玉强	2088466061556812</a:t>
            </a:r>
          </a:p>
          <a:p>
            <a:r>
              <a:rPr lang="en-US"/>
              <a:t>010-0546457-426	梁强潇	2088768780994376</a:t>
            </a:r>
          </a:p>
          <a:p>
            <a:r>
              <a:rPr lang="en-US"/>
              <a:t>010-5124935-691	程立榕	2088736768128273</a:t>
            </a:r>
          </a:p>
          <a:p>
            <a:r>
              <a:rPr lang="en-US"/>
              <a:t>010-0119966-425	于 渊	2088723448487281</a:t>
            </a:r>
          </a:p>
          <a:p>
            <a:r>
              <a:rPr lang="en-US"/>
              <a:t>022-7547332-376	许国童	2088512439690055</a:t>
            </a:r>
          </a:p>
        </p:txBody>
      </p:sp>
    </p:spTree>
    <p:extLst>
      <p:ext uri="{BB962C8B-B14F-4D97-AF65-F5344CB8AC3E}">
        <p14:creationId xmlns:p14="http://schemas.microsoft.com/office/powerpoint/2010/main" val="179035230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XX架构图II</a:t>
            </a:r>
            <a:endParaRPr altLang="zh-CN" dirty="0" kumimoji="1"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392965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/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1960843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  <p:pic>
        <p:nvPicPr>
          <p:cNvPr name="Picture 7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29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baseType="lpstr" size="10">
      <vt:lpstr>等线</vt:lpstr>
      <vt:lpstr>等线 Light</vt:lpstr>
      <vt:lpstr>微软雅黑</vt:lpstr>
      <vt:lpstr>Arial</vt:lpstr>
      <vt:lpstr>Microsoft Sans Serif</vt:lpstr>
      <vt:lpstr>webwppDefTheme</vt:lpstr>
      <vt:lpstr>Office 主题​​</vt:lpstr>
      <vt:lpstr>PowerPoint 演示文稿</vt:lpstr>
      <vt:lpstr>XX架构</vt:lpstr>
      <vt:lpstr>XX架构图II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2020-02-21T16:10:55Z</dcterms:created>
  <dc:creator>树业</dc:creator>
  <cp:lastModifiedBy>Microsoft Office User</cp:lastModifiedBy>
  <dcterms:modified xsi:type="dcterms:W3CDTF">2020-06-28T13:45:28Z</dcterms:modified>
  <cp:revision>192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2052-0.0.0.0</vt:lpwstr>
  </property>
</Properties>
</file>