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EA2-6C95-6D4D-821C-E035FF3C5F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A6AC-26AD-BA43-9853-3F4F12523F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07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8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5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5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5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5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0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50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2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4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4187-9C02-6F4D-914E-2FCBF9860223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5449-BF11-D54C-BE3E-6CCFEDBBC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675861"/>
            <a:ext cx="1934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0" y="1683026"/>
            <a:ext cx="8441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deepens the network structure and learns richer and higher-dimensional image features on the basis of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LeNet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 select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for this project, because it is the most widely researched CNN and is a proper trade-off between speed and accuracy. 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model was trained on approximately 1.2 million training pictures and performed testing on 150,000 ImageNet data sets test pictures.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This model is very efficient for reducing the overfitting problem with the help of maintaining dropout and data augmentation.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7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675861"/>
            <a:ext cx="553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onvolution Neural Network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1479" y="1550506"/>
            <a:ext cx="9409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model comprises of 3 fully connected layers and 5 convolutional layers.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first layer of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is used for input of a filtered image with a dimension of 227 × 227 × 3 respectively for width, height, and depth (red, green, blue).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last fully connected layer connects 1000 connected layers and the rest of the layers’ work as a feature extractor.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22" y="3146286"/>
            <a:ext cx="8475956" cy="2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675861"/>
            <a:ext cx="553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onvolution Neural Network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1479" y="1550506"/>
            <a:ext cx="940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 each input image,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can produce a 4096-dimensional feature vector that includes the hidden layer activations instantly before the output layer.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itself is a huge structure containing 650,000 neurons and 60 million parameters.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22" y="3146286"/>
            <a:ext cx="8475956" cy="2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675861"/>
            <a:ext cx="470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latin typeface="Times New Roman" charset="0"/>
                <a:ea typeface="Times New Roman" charset="0"/>
                <a:cs typeface="Times New Roman" charset="0"/>
              </a:rPr>
              <a:t>Result in Dataset MNIST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49" y="1462197"/>
            <a:ext cx="7525302" cy="44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675861"/>
            <a:ext cx="470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latin typeface="Times New Roman" charset="0"/>
                <a:ea typeface="Times New Roman" charset="0"/>
                <a:cs typeface="Times New Roman" charset="0"/>
              </a:rPr>
              <a:t>Result in Dataset MNIST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42" y="1686352"/>
            <a:ext cx="4387117" cy="3481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1479" y="5406886"/>
            <a:ext cx="94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Accuracy: 98.828%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5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3999" y="675861"/>
            <a:ext cx="526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Result in Dataset CIFAR-10 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22" y="1271107"/>
            <a:ext cx="8407557" cy="49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4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3999" y="675861"/>
            <a:ext cx="526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Result in Dataset CIFAR-10 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35" y="1728204"/>
            <a:ext cx="6738730" cy="37267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1479" y="5512902"/>
            <a:ext cx="94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Accuracy: 76.190%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9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0" y="675861"/>
            <a:ext cx="216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latin typeface="Times New Roman" charset="0"/>
                <a:ea typeface="Times New Roman" charset="0"/>
                <a:cs typeface="Times New Roman" charset="0"/>
              </a:rPr>
              <a:t>Reference 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1965" y="1577010"/>
            <a:ext cx="9568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Fazla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Rabbi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Mashrur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Amit Dutta Roy,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Dabasish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Kumar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Saha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“Automatic Identification of Arrhythmia from ECG Using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Convolutional Neural Network”, 2019 4th International Conference on Electrical Information and Communication Technology (EICT), 20-22 Dec. 2019.</a:t>
            </a:r>
          </a:p>
          <a:p>
            <a:endParaRPr kumimoji="1" lang="en-US" altLang="zh-CN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[2] A.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Krizhevsky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I.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Sutskever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G. E. Hinton, “ImageNet Classification with Deep Convolutional Neural Networks”, International Conference on Neural Information Processing Systems, vol. 2, pp. 1097-1105, 2012.</a:t>
            </a:r>
          </a:p>
          <a:p>
            <a:endParaRPr kumimoji="1" lang="en-US" altLang="zh-CN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[3] S.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L. Ding, Y. Yang, X. Chen, “A new deep learning method based on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AlexNet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model and SSD model for tennis ball recognition”, 2017 IEEE 10th International Workshop on Computational Intelligence and Applications (IWCIA), 11-12 Nov. 2017. 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5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371</Words>
  <Application>Microsoft Macintosh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Times New Roman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Yiyuan</dc:creator>
  <cp:lastModifiedBy>Lan Yiyuan</cp:lastModifiedBy>
  <cp:revision>24</cp:revision>
  <dcterms:created xsi:type="dcterms:W3CDTF">2020-04-25T01:03:21Z</dcterms:created>
  <dcterms:modified xsi:type="dcterms:W3CDTF">2020-04-25T01:23:01Z</dcterms:modified>
</cp:coreProperties>
</file>