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96D1-7C29-CD42-9358-3E90E692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6D877-0098-1040-8649-0D877DB7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A3DB2-435A-5545-BF2F-6B10C12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828A4-4402-E947-B64C-759FD31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61CEE-D99A-4045-872E-446C30D8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7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A7623-D8BE-AC46-81EA-1D807613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B6DF8-6DD4-E740-8F2C-323309D9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BEF6C-C2FC-AA4A-9009-D8C3CA68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3A483-EC6C-3842-91B2-6A2F5DC5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7431-7323-4541-B60E-F3C1D53B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25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BBFC4C-7DC4-2544-9C62-EA3A76294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3E9E3-141A-9644-BC75-D19531A0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FB734-F072-9D46-9975-7AB02BE0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B402E-E8E7-AA46-B3F6-41113159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5B7CA-F265-A24E-BF18-806B7D0E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60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7014-9932-B44A-B688-123E333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FCD70-0AEB-DE4E-AC9F-88228C86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C24BC-9B84-B74A-B474-91B4FEA8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242A4-8D34-9541-BC93-9E139B8F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F142-8F7F-A940-8C8A-65342EB1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2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E263-AACC-5C42-A51F-DB4C0D6A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87ECB-9203-1441-AEED-CFC3B21F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97CAD-CE5D-CA4E-BDD8-AD456223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019DB-163C-FA47-B67C-623FE5F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CBD4D-276D-0B4E-BC5D-C54E5D6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0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B3A46-459A-CE44-ADD6-5C82E16A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E9DE-BF29-C849-92D6-03A02A1F4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19482-DC3A-A44B-B881-D32438E75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A5ABB-2E01-424F-A9D3-230BC9E2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C7C94-8DEB-7849-8872-08C03BAB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055EB-8EE6-0B4B-843D-3F87B3D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8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EDABA-CF8D-2642-9355-FDF4260B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A8876-9374-8B44-BEF8-913F8F2A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19E04-2955-0B4C-B0CE-18B4E54C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A919E6-3693-BE4A-ADBF-2EA37CC02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9C821-F481-0A45-9FC8-47A0D6542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37CC7-7716-0649-8EED-25021D65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852881-73A4-D14A-BB21-C499812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FBD84-AA04-144E-B897-EDD8D28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16EA6-4291-A04A-8FB6-582FAC5F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31FE7-4C3B-484C-AA36-C69A2278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567C9-A1C0-AB44-BA07-BC22F69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DD293-A58D-F64F-932B-CB61FC00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4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FB58A-4CF9-F742-B4FD-8AB243CF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8497-A633-324F-82CE-FA1A8E03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CFA23-6E80-8341-8A98-7834ABFE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12FD-C8AD-214C-866A-1F67148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077CE-CBA7-F142-8020-B7C2ED7F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32FB2-67BE-1146-B7B3-5A4B30FE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1D6AB-6284-E24C-A47E-622A8F0F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E19F5-FF8F-F342-9D33-5877F566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DCBFB-A291-1940-A49E-6821E1EE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3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225C-36CD-5345-A308-0DA5D637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6F73CA-20B5-DB47-9281-BDE1697E1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6AC36-C116-3B4D-9091-26B76014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0C3FA-C663-264A-81AF-3062199F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DB62E-8CE7-C24D-83D5-3F2627CD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EB242A-94B8-9A4C-8C8D-04329ECA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7ECD7-5D02-F44D-A849-DB97CBD6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6CEDF-8B58-0148-A41B-B8C6591C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E7A55-713F-3044-A5BD-ECB9955F4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406C-6CA8-7C44-B5AB-E1DC6C236A0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D6405-CEEE-F24A-B949-70113B128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617D-2BA6-E44C-AA3B-4991E1B7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DB74-A67F-3446-BC09-7AA428004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6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DE2ED-4FA2-6248-9544-C3C9151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Network</a:t>
            </a:r>
            <a:endParaRPr kumimoji="1" lang="zh-CN" altLang="en-US" dirty="0"/>
          </a:p>
        </p:txBody>
      </p:sp>
      <p:pic>
        <p:nvPicPr>
          <p:cNvPr id="4" name="内容占位符 3" descr="手机屏幕截图&#10;&#10;描述已自动生成">
            <a:extLst>
              <a:ext uri="{FF2B5EF4-FFF2-40B4-BE49-F238E27FC236}">
                <a16:creationId xmlns:a16="http://schemas.microsoft.com/office/drawing/2014/main" id="{FB8C4A78-C133-354B-887B-E0046423E4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440656"/>
            <a:ext cx="4230688" cy="23174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798373-0C24-3C41-9F9A-2CC24D99F980}"/>
              </a:ext>
            </a:extLst>
          </p:cNvPr>
          <p:cNvSpPr txBox="1"/>
          <p:nvPr/>
        </p:nvSpPr>
        <p:spPr>
          <a:xfrm>
            <a:off x="971550" y="1690688"/>
            <a:ext cx="46720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</a:t>
            </a:r>
            <a:r>
              <a:rPr lang="en-US" altLang="zh-CN" dirty="0" err="1"/>
              <a:t>ResNet</a:t>
            </a:r>
            <a:r>
              <a:rPr lang="en-US" altLang="zh-CN" dirty="0"/>
              <a:t> referred to the VGG19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</a:rPr>
              <a:t> </a:t>
            </a:r>
            <a:r>
              <a:rPr lang="en-SG" altLang="zh-CN" dirty="0" err="1">
                <a:effectLst/>
              </a:rPr>
              <a:t>ResNet</a:t>
            </a:r>
            <a:r>
              <a:rPr lang="en-SG" altLang="zh-CN" dirty="0">
                <a:effectLst/>
              </a:rPr>
              <a:t> also added residual unit through the short circuit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SG" altLang="zh-CN" dirty="0"/>
              <a:t>The changes between VGG and </a:t>
            </a:r>
            <a:r>
              <a:rPr kumimoji="1" lang="en-SG" altLang="zh-CN" dirty="0" err="1"/>
              <a:t>ResNet</a:t>
            </a:r>
            <a:r>
              <a:rPr kumimoji="1" lang="en-SG" altLang="zh-CN" dirty="0"/>
              <a:t> are mainly reflected in the fact that </a:t>
            </a:r>
            <a:r>
              <a:rPr kumimoji="1" lang="en-SG" altLang="zh-CN" dirty="0" err="1"/>
              <a:t>ResNet</a:t>
            </a:r>
            <a:r>
              <a:rPr kumimoji="1" lang="en-SG" altLang="zh-CN" dirty="0"/>
              <a:t> directly uses the convolution of stride=2</a:t>
            </a:r>
            <a:r>
              <a:rPr kumimoji="1" lang="zh-CN" altLang="en-US" dirty="0"/>
              <a:t> </a:t>
            </a:r>
            <a:r>
              <a:rPr kumimoji="1" lang="en-SG" altLang="zh-CN" dirty="0"/>
              <a:t>to sample and replaces the full connection layer with the global average pool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SG" altLang="zh-CN" dirty="0"/>
              <a:t>An important design principle of </a:t>
            </a:r>
            <a:r>
              <a:rPr kumimoji="1" lang="en-SG" altLang="zh-CN" dirty="0" err="1"/>
              <a:t>ResNet</a:t>
            </a:r>
            <a:r>
              <a:rPr kumimoji="1" lang="en-SG" altLang="zh-CN" dirty="0"/>
              <a:t> is that when the feature map size is reduced by half, the number of feature maps is doubled, which keeps the complexity of the network layer.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7DF64F-0343-4544-BA1E-B5940C1A194A}"/>
              </a:ext>
            </a:extLst>
          </p:cNvPr>
          <p:cNvSpPr txBox="1"/>
          <p:nvPr/>
        </p:nvSpPr>
        <p:spPr>
          <a:xfrm>
            <a:off x="8086726" y="4071938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learning: a building block.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5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92C3E-4093-7D4A-A5F0-EE5AFFAB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result of MINIST</a:t>
            </a:r>
            <a:endParaRPr lang="zh-CN" altLang="zh-CN" dirty="0"/>
          </a:p>
        </p:txBody>
      </p:sp>
      <p:pic>
        <p:nvPicPr>
          <p:cNvPr id="4" name="内容占位符 3" descr="地图的截图&#10;&#10;描述已自动生成">
            <a:extLst>
              <a:ext uri="{FF2B5EF4-FFF2-40B4-BE49-F238E27FC236}">
                <a16:creationId xmlns:a16="http://schemas.microsoft.com/office/drawing/2014/main" id="{9BA48156-3AD7-6449-9BD1-1158344F8E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690688"/>
            <a:ext cx="7362825" cy="44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DEE7E-CAF3-E344-84A7-2DDE6D35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一些文字和图案&#10;&#10;描述已自动生成">
            <a:extLst>
              <a:ext uri="{FF2B5EF4-FFF2-40B4-BE49-F238E27FC236}">
                <a16:creationId xmlns:a16="http://schemas.microsoft.com/office/drawing/2014/main" id="{3C485632-1E51-5649-BA3D-BA7B382E04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31" y="1894681"/>
            <a:ext cx="4681538" cy="39744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8786F5-DE6F-7741-B188-B065309C919C}"/>
              </a:ext>
            </a:extLst>
          </p:cNvPr>
          <p:cNvSpPr txBox="1"/>
          <p:nvPr/>
        </p:nvSpPr>
        <p:spPr>
          <a:xfrm>
            <a:off x="3755231" y="6123543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accuracy can reach 0.906250 at last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23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D987-4703-F54A-AE27-E3625A06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result of cifar10</a:t>
            </a:r>
            <a:br>
              <a:rPr lang="zh-CN" altLang="zh-CN" dirty="0"/>
            </a:br>
            <a:endParaRPr kumimoji="1" lang="zh-CN" altLang="en-US" dirty="0"/>
          </a:p>
        </p:txBody>
      </p:sp>
      <p:pic>
        <p:nvPicPr>
          <p:cNvPr id="4" name="内容占位符 3" descr="地图的截图&#10;&#10;描述已自动生成">
            <a:extLst>
              <a:ext uri="{FF2B5EF4-FFF2-40B4-BE49-F238E27FC236}">
                <a16:creationId xmlns:a16="http://schemas.microsoft.com/office/drawing/2014/main" id="{E277C833-1996-4F4C-82F0-0EE6604C1F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64" y="1451768"/>
            <a:ext cx="7998071" cy="46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74FB-B830-0744-A140-775FA3DD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手机屏幕截图&#10;&#10;描述已自动生成">
            <a:extLst>
              <a:ext uri="{FF2B5EF4-FFF2-40B4-BE49-F238E27FC236}">
                <a16:creationId xmlns:a16="http://schemas.microsoft.com/office/drawing/2014/main" id="{00912782-EA02-5C4D-A83C-4CD7724807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290763"/>
            <a:ext cx="8164072" cy="21264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497D5E-13B6-DB42-8C5A-700C8957BDEE}"/>
              </a:ext>
            </a:extLst>
          </p:cNvPr>
          <p:cNvSpPr txBox="1"/>
          <p:nvPr/>
        </p:nvSpPr>
        <p:spPr>
          <a:xfrm>
            <a:off x="2914650" y="4957763"/>
            <a:ext cx="62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accuracy can reach 79.460% at last.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9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FB75-D355-6C4E-B76D-A178BC28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30907-9410-CD4A-A29E-AE26D05A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	He, </a:t>
            </a:r>
            <a:r>
              <a:rPr lang="en-US" altLang="zh-CN" dirty="0" err="1"/>
              <a:t>Kaiming</a:t>
            </a:r>
            <a:r>
              <a:rPr lang="en-US" altLang="zh-CN" dirty="0"/>
              <a:t>, et al. “Deep residual learning for image recognition.” </a:t>
            </a:r>
            <a:r>
              <a:rPr lang="en-US" altLang="zh-CN" i="1" dirty="0"/>
              <a:t>Proceedings of the IEEE conference on computer vision and pattern recognition</a:t>
            </a:r>
            <a:r>
              <a:rPr lang="en-US" altLang="zh-CN" dirty="0"/>
              <a:t>. 2016.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19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Residual Network</vt:lpstr>
      <vt:lpstr>The result of MINIST</vt:lpstr>
      <vt:lpstr>PowerPoint 演示文稿</vt:lpstr>
      <vt:lpstr>The result of cifar10 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Residual Network</dc:title>
  <dc:creator>SUN Jingyao</dc:creator>
  <cp:lastModifiedBy>SUN Jingyao</cp:lastModifiedBy>
  <cp:revision>1</cp:revision>
  <dcterms:created xsi:type="dcterms:W3CDTF">2020-04-24T14:11:08Z</dcterms:created>
  <dcterms:modified xsi:type="dcterms:W3CDTF">2020-04-24T14:20:16Z</dcterms:modified>
</cp:coreProperties>
</file>