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786" r:id="rId2"/>
    <p:sldId id="799" r:id="rId3"/>
    <p:sldId id="800" r:id="rId4"/>
    <p:sldId id="801" r:id="rId5"/>
    <p:sldId id="802" r:id="rId6"/>
    <p:sldId id="890" r:id="rId7"/>
    <p:sldId id="891" r:id="rId8"/>
    <p:sldId id="892" r:id="rId9"/>
    <p:sldId id="803" r:id="rId10"/>
    <p:sldId id="804" r:id="rId11"/>
    <p:sldId id="805" r:id="rId12"/>
    <p:sldId id="874" r:id="rId13"/>
    <p:sldId id="809" r:id="rId14"/>
    <p:sldId id="810" r:id="rId15"/>
    <p:sldId id="873" r:id="rId16"/>
    <p:sldId id="811" r:id="rId17"/>
    <p:sldId id="812" r:id="rId18"/>
    <p:sldId id="813" r:id="rId19"/>
    <p:sldId id="818" r:id="rId20"/>
    <p:sldId id="822" r:id="rId21"/>
    <p:sldId id="877" r:id="rId22"/>
    <p:sldId id="875" r:id="rId23"/>
    <p:sldId id="823" r:id="rId24"/>
    <p:sldId id="824" r:id="rId25"/>
    <p:sldId id="825" r:id="rId26"/>
    <p:sldId id="826" r:id="rId27"/>
    <p:sldId id="827" r:id="rId28"/>
    <p:sldId id="828" r:id="rId29"/>
    <p:sldId id="829" r:id="rId30"/>
    <p:sldId id="832" r:id="rId31"/>
    <p:sldId id="833" r:id="rId32"/>
    <p:sldId id="834" r:id="rId33"/>
    <p:sldId id="835" r:id="rId34"/>
    <p:sldId id="836" r:id="rId35"/>
    <p:sldId id="837" r:id="rId36"/>
    <p:sldId id="840" r:id="rId37"/>
    <p:sldId id="841" r:id="rId38"/>
    <p:sldId id="842" r:id="rId39"/>
    <p:sldId id="843" r:id="rId40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803" autoAdjust="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375AA-9148-4AAA-8C73-C158F9CCEF48}" type="datetimeFigureOut">
              <a:rPr lang="en-US" smtClean="0"/>
              <a:pPr/>
              <a:t>2/13/2015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6064A-7DAE-4329-A028-7CBBAAEED7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5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61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61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61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61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61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3644E6-EEFB-4CA8-B134-7C14E0DC8E77}" type="slidenum">
              <a:rPr lang="en-US" sz="1100" smtClean="0"/>
              <a:pPr>
                <a:spcBef>
                  <a:spcPct val="0"/>
                </a:spcBef>
              </a:pPr>
              <a:t>1</a:t>
            </a:fld>
            <a:endParaRPr lang="en-US" sz="1100" smtClean="0"/>
          </a:p>
        </p:txBody>
      </p:sp>
    </p:spTree>
    <p:extLst>
      <p:ext uri="{BB962C8B-B14F-4D97-AF65-F5344CB8AC3E}">
        <p14:creationId xmlns:p14="http://schemas.microsoft.com/office/powerpoint/2010/main" val="330121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FFICE LADY compressed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Freeform 12"/>
          <p:cNvSpPr>
            <a:spLocks noChangeAspect="1"/>
          </p:cNvSpPr>
          <p:nvPr userDrawn="1"/>
        </p:nvSpPr>
        <p:spPr bwMode="gray">
          <a:xfrm>
            <a:off x="1" y="0"/>
            <a:ext cx="4835525" cy="5395913"/>
          </a:xfrm>
          <a:custGeom>
            <a:avLst/>
            <a:gdLst/>
            <a:ahLst/>
            <a:cxnLst>
              <a:cxn ang="0">
                <a:pos x="24671" y="0"/>
              </a:cxn>
              <a:cxn ang="0">
                <a:pos x="0" y="0"/>
              </a:cxn>
              <a:cxn ang="0">
                <a:pos x="0" y="27539"/>
              </a:cxn>
              <a:cxn ang="0">
                <a:pos x="16529" y="27539"/>
              </a:cxn>
              <a:cxn ang="0">
                <a:pos x="24671" y="0"/>
              </a:cxn>
            </a:cxnLst>
            <a:rect l="0" t="0" r="r" b="b"/>
            <a:pathLst>
              <a:path w="24671" h="27539">
                <a:moveTo>
                  <a:pt x="24671" y="0"/>
                </a:moveTo>
                <a:lnTo>
                  <a:pt x="0" y="0"/>
                </a:lnTo>
                <a:lnTo>
                  <a:pt x="0" y="27539"/>
                </a:lnTo>
                <a:lnTo>
                  <a:pt x="16529" y="27539"/>
                </a:lnTo>
                <a:lnTo>
                  <a:pt x="24671" y="0"/>
                </a:lnTo>
                <a:close/>
              </a:path>
            </a:pathLst>
          </a:custGeom>
          <a:gradFill flip="none" rotWithShape="1">
            <a:gsLst>
              <a:gs pos="0">
                <a:srgbClr val="00257A">
                  <a:alpha val="90000"/>
                </a:srgbClr>
              </a:gs>
              <a:gs pos="35000">
                <a:srgbClr val="00338D">
                  <a:alpha val="90000"/>
                </a:srgbClr>
              </a:gs>
              <a:gs pos="100000">
                <a:srgbClr val="009FDA">
                  <a:alpha val="90000"/>
                </a:srgb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23528" y="1556792"/>
            <a:ext cx="345638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GB" sz="3000" b="1" kern="1200" noProof="0" dirty="0">
                <a:solidFill>
                  <a:schemeClr val="bg1"/>
                </a:solidFill>
                <a:latin typeface="Arial"/>
                <a:ea typeface="+mj-ea"/>
                <a:cs typeface="Arial" pitchFamily="34" charset="0"/>
              </a:defRPr>
            </a:lvl1pPr>
            <a:lvl2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  <a:lvl6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6pPr>
            <a:lvl7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7pPr>
            <a:lvl8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8pPr>
            <a:lvl9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9pPr>
          </a:lstStyle>
          <a:p>
            <a:pPr lvl="0" algn="l" defTabSz="914400" rtl="0" eaLnBrk="1" fontAlgn="base" latinLnBrk="0" hangingPunct="1">
              <a:spcBef>
                <a:spcPct val="40000"/>
              </a:spcBef>
              <a:spcAft>
                <a:spcPct val="0"/>
              </a:spcAft>
              <a:buNone/>
            </a:pPr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23528" y="3789040"/>
            <a:ext cx="302433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l">
              <a:buNone/>
              <a:defRPr lang="en-GB" sz="1200" b="0" kern="1200" noProof="0" dirty="0">
                <a:solidFill>
                  <a:schemeClr val="bg1"/>
                </a:solidFill>
                <a:latin typeface="Arial"/>
                <a:ea typeface="+mn-ea"/>
                <a:cs typeface="Arial" pitchFamily="34" charset="0"/>
              </a:defRPr>
            </a:lvl1pPr>
            <a:lvl2pPr marL="0" indent="0" algn="ctr">
              <a:buNone/>
              <a:defRPr lang="en-GB" sz="1200" b="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71600" indent="-1371600" algn="ctr">
              <a:buNone/>
              <a:defRPr lang="en-GB" sz="1200" b="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>
              <a:buNone/>
              <a:defRPr lang="en-GB" sz="1200" b="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>
              <a:buNone/>
              <a:defRPr lang="en-GB" sz="1200" b="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>
              <a:buNone/>
              <a:defRPr lang="en-GB" sz="1200" b="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indent="0" algn="ctr">
              <a:buNone/>
              <a:defRPr lang="en-GB" sz="1200" b="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indent="0" algn="ctr">
              <a:buNone/>
              <a:defRPr lang="en-GB" sz="1200" b="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indent="0" algn="ctr">
              <a:buNone/>
              <a:defRPr lang="en-GB" sz="1200" b="0" kern="1200" noProof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lvl="0" indent="0" algn="l" defTabSz="914400" rtl="0" eaLnBrk="1" fontAlgn="base" latinLnBrk="0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noProof="0" dirty="0" smtClean="0"/>
              <a:t>Click to edit Master subtitle style</a:t>
            </a:r>
            <a:endParaRPr lang="en-GB" noProof="0" dirty="0"/>
          </a:p>
        </p:txBody>
      </p:sp>
      <p:grpSp>
        <p:nvGrpSpPr>
          <p:cNvPr id="4" name="Group 19"/>
          <p:cNvGrpSpPr>
            <a:grpSpLocks/>
          </p:cNvGrpSpPr>
          <p:nvPr userDrawn="1"/>
        </p:nvGrpSpPr>
        <p:grpSpPr bwMode="gray">
          <a:xfrm>
            <a:off x="128466" y="0"/>
            <a:ext cx="2735263" cy="1530350"/>
            <a:chOff x="68" y="0"/>
            <a:chExt cx="1723" cy="964"/>
          </a:xfrm>
        </p:grpSpPr>
        <p:sp>
          <p:nvSpPr>
            <p:cNvPr id="10" name="Freeform 8"/>
            <p:cNvSpPr>
              <a:spLocks noEditPoints="1"/>
            </p:cNvSpPr>
            <p:nvPr userDrawn="1"/>
          </p:nvSpPr>
          <p:spPr bwMode="gray">
            <a:xfrm>
              <a:off x="199" y="248"/>
              <a:ext cx="1423" cy="489"/>
            </a:xfrm>
            <a:custGeom>
              <a:avLst/>
              <a:gdLst>
                <a:gd name="T0" fmla="*/ 1974 w 4103"/>
                <a:gd name="T1" fmla="*/ 485 h 1409"/>
                <a:gd name="T2" fmla="*/ 2267 w 4103"/>
                <a:gd name="T3" fmla="*/ 697 h 1409"/>
                <a:gd name="T4" fmla="*/ 1655 w 4103"/>
                <a:gd name="T5" fmla="*/ 656 h 1409"/>
                <a:gd name="T6" fmla="*/ 1718 w 4103"/>
                <a:gd name="T7" fmla="*/ 424 h 1409"/>
                <a:gd name="T8" fmla="*/ 970 w 4103"/>
                <a:gd name="T9" fmla="*/ 697 h 1409"/>
                <a:gd name="T10" fmla="*/ 1169 w 4103"/>
                <a:gd name="T11" fmla="*/ 416 h 1409"/>
                <a:gd name="T12" fmla="*/ 719 w 4103"/>
                <a:gd name="T13" fmla="*/ 631 h 1409"/>
                <a:gd name="T14" fmla="*/ 751 w 4103"/>
                <a:gd name="T15" fmla="*/ 630 h 1409"/>
                <a:gd name="T16" fmla="*/ 202 w 4103"/>
                <a:gd name="T17" fmla="*/ 618 h 1409"/>
                <a:gd name="T18" fmla="*/ 180 w 4103"/>
                <a:gd name="T19" fmla="*/ 697 h 1409"/>
                <a:gd name="T20" fmla="*/ 1187 w 4103"/>
                <a:gd name="T21" fmla="*/ 416 h 1409"/>
                <a:gd name="T22" fmla="*/ 115 w 4103"/>
                <a:gd name="T23" fmla="*/ 906 h 1409"/>
                <a:gd name="T24" fmla="*/ 661 w 4103"/>
                <a:gd name="T25" fmla="*/ 715 h 1409"/>
                <a:gd name="T26" fmla="*/ 1145 w 4103"/>
                <a:gd name="T27" fmla="*/ 715 h 1409"/>
                <a:gd name="T28" fmla="*/ 1697 w 4103"/>
                <a:gd name="T29" fmla="*/ 863 h 1409"/>
                <a:gd name="T30" fmla="*/ 203 w 4103"/>
                <a:gd name="T31" fmla="*/ 1286 h 1409"/>
                <a:gd name="T32" fmla="*/ 250 w 4103"/>
                <a:gd name="T33" fmla="*/ 1328 h 1409"/>
                <a:gd name="T34" fmla="*/ 556 w 4103"/>
                <a:gd name="T35" fmla="*/ 1196 h 1409"/>
                <a:gd name="T36" fmla="*/ 340 w 4103"/>
                <a:gd name="T37" fmla="*/ 1196 h 1409"/>
                <a:gd name="T38" fmla="*/ 408 w 4103"/>
                <a:gd name="T39" fmla="*/ 1225 h 1409"/>
                <a:gd name="T40" fmla="*/ 514 w 4103"/>
                <a:gd name="T41" fmla="*/ 1225 h 1409"/>
                <a:gd name="T42" fmla="*/ 631 w 4103"/>
                <a:gd name="T43" fmla="*/ 1168 h 1409"/>
                <a:gd name="T44" fmla="*/ 794 w 4103"/>
                <a:gd name="T45" fmla="*/ 1220 h 1409"/>
                <a:gd name="T46" fmla="*/ 672 w 4103"/>
                <a:gd name="T47" fmla="*/ 1348 h 1409"/>
                <a:gd name="T48" fmla="*/ 847 w 4103"/>
                <a:gd name="T49" fmla="*/ 1359 h 1409"/>
                <a:gd name="T50" fmla="*/ 943 w 4103"/>
                <a:gd name="T51" fmla="*/ 1196 h 1409"/>
                <a:gd name="T52" fmla="*/ 1129 w 4103"/>
                <a:gd name="T53" fmla="*/ 1351 h 1409"/>
                <a:gd name="T54" fmla="*/ 1198 w 4103"/>
                <a:gd name="T55" fmla="*/ 1196 h 1409"/>
                <a:gd name="T56" fmla="*/ 1280 w 4103"/>
                <a:gd name="T57" fmla="*/ 1129 h 1409"/>
                <a:gd name="T58" fmla="*/ 1253 w 4103"/>
                <a:gd name="T59" fmla="*/ 1254 h 1409"/>
                <a:gd name="T60" fmla="*/ 1489 w 4103"/>
                <a:gd name="T61" fmla="*/ 1194 h 1409"/>
                <a:gd name="T62" fmla="*/ 1546 w 4103"/>
                <a:gd name="T63" fmla="*/ 1353 h 1409"/>
                <a:gd name="T64" fmla="*/ 1714 w 4103"/>
                <a:gd name="T65" fmla="*/ 1286 h 1409"/>
                <a:gd name="T66" fmla="*/ 1761 w 4103"/>
                <a:gd name="T67" fmla="*/ 1328 h 1409"/>
                <a:gd name="T68" fmla="*/ 1976 w 4103"/>
                <a:gd name="T69" fmla="*/ 1346 h 1409"/>
                <a:gd name="T70" fmla="*/ 1842 w 4103"/>
                <a:gd name="T71" fmla="*/ 1270 h 1409"/>
                <a:gd name="T72" fmla="*/ 1887 w 4103"/>
                <a:gd name="T73" fmla="*/ 1270 h 1409"/>
                <a:gd name="T74" fmla="*/ 2110 w 4103"/>
                <a:gd name="T75" fmla="*/ 1348 h 1409"/>
                <a:gd name="T76" fmla="*/ 87 w 4103"/>
                <a:gd name="T77" fmla="*/ 1221 h 1409"/>
                <a:gd name="T78" fmla="*/ 5 w 4103"/>
                <a:gd name="T79" fmla="*/ 1271 h 1409"/>
                <a:gd name="T80" fmla="*/ 2343 w 4103"/>
                <a:gd name="T81" fmla="*/ 1322 h 1409"/>
                <a:gd name="T82" fmla="*/ 2378 w 4103"/>
                <a:gd name="T83" fmla="*/ 1249 h 1409"/>
                <a:gd name="T84" fmla="*/ 2528 w 4103"/>
                <a:gd name="T85" fmla="*/ 1221 h 1409"/>
                <a:gd name="T86" fmla="*/ 2832 w 4103"/>
                <a:gd name="T87" fmla="*/ 1192 h 1409"/>
                <a:gd name="T88" fmla="*/ 2709 w 4103"/>
                <a:gd name="T89" fmla="*/ 1348 h 1409"/>
                <a:gd name="T90" fmla="*/ 2963 w 4103"/>
                <a:gd name="T91" fmla="*/ 1216 h 1409"/>
                <a:gd name="T92" fmla="*/ 2966 w 4103"/>
                <a:gd name="T93" fmla="*/ 1195 h 1409"/>
                <a:gd name="T94" fmla="*/ 3072 w 4103"/>
                <a:gd name="T95" fmla="*/ 1348 h 1409"/>
                <a:gd name="T96" fmla="*/ 3168 w 4103"/>
                <a:gd name="T97" fmla="*/ 1335 h 1409"/>
                <a:gd name="T98" fmla="*/ 3246 w 4103"/>
                <a:gd name="T99" fmla="*/ 1220 h 1409"/>
                <a:gd name="T100" fmla="*/ 3457 w 4103"/>
                <a:gd name="T101" fmla="*/ 1348 h 1409"/>
                <a:gd name="T102" fmla="*/ 3509 w 4103"/>
                <a:gd name="T103" fmla="*/ 1194 h 1409"/>
                <a:gd name="T104" fmla="*/ 3513 w 4103"/>
                <a:gd name="T105" fmla="*/ 1168 h 1409"/>
                <a:gd name="T106" fmla="*/ 3601 w 4103"/>
                <a:gd name="T107" fmla="*/ 1196 h 1409"/>
                <a:gd name="T108" fmla="*/ 3656 w 4103"/>
                <a:gd name="T109" fmla="*/ 1317 h 1409"/>
                <a:gd name="T110" fmla="*/ 3687 w 4103"/>
                <a:gd name="T111" fmla="*/ 1406 h 1409"/>
                <a:gd name="T112" fmla="*/ 3987 w 4103"/>
                <a:gd name="T113" fmla="*/ 1145 h 1409"/>
                <a:gd name="T114" fmla="*/ 4072 w 4103"/>
                <a:gd name="T115" fmla="*/ 1129 h 1409"/>
                <a:gd name="T116" fmla="*/ 3978 w 4103"/>
                <a:gd name="T117" fmla="*/ 1225 h 14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103"/>
                <a:gd name="T178" fmla="*/ 0 h 1409"/>
                <a:gd name="T179" fmla="*/ 4103 w 4103"/>
                <a:gd name="T180" fmla="*/ 1409 h 14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103" h="1409">
                  <a:moveTo>
                    <a:pt x="2267" y="697"/>
                  </a:moveTo>
                  <a:cubicBezTo>
                    <a:pt x="2149" y="697"/>
                    <a:pt x="2149" y="697"/>
                    <a:pt x="2149" y="697"/>
                  </a:cubicBezTo>
                  <a:cubicBezTo>
                    <a:pt x="2168" y="619"/>
                    <a:pt x="2168" y="619"/>
                    <a:pt x="2168" y="619"/>
                  </a:cubicBezTo>
                  <a:cubicBezTo>
                    <a:pt x="1930" y="619"/>
                    <a:pt x="1930" y="619"/>
                    <a:pt x="1930" y="619"/>
                  </a:cubicBezTo>
                  <a:cubicBezTo>
                    <a:pt x="1911" y="697"/>
                    <a:pt x="1911" y="697"/>
                    <a:pt x="1911" y="697"/>
                  </a:cubicBezTo>
                  <a:cubicBezTo>
                    <a:pt x="1796" y="697"/>
                    <a:pt x="1796" y="697"/>
                    <a:pt x="1796" y="697"/>
                  </a:cubicBezTo>
                  <a:cubicBezTo>
                    <a:pt x="1796" y="681"/>
                    <a:pt x="1796" y="681"/>
                    <a:pt x="1796" y="681"/>
                  </a:cubicBezTo>
                  <a:cubicBezTo>
                    <a:pt x="1798" y="672"/>
                    <a:pt x="1799" y="663"/>
                    <a:pt x="1802" y="653"/>
                  </a:cubicBezTo>
                  <a:cubicBezTo>
                    <a:pt x="1823" y="569"/>
                    <a:pt x="1878" y="485"/>
                    <a:pt x="1974" y="485"/>
                  </a:cubicBezTo>
                  <a:cubicBezTo>
                    <a:pt x="2012" y="485"/>
                    <a:pt x="2050" y="499"/>
                    <a:pt x="2045" y="552"/>
                  </a:cubicBezTo>
                  <a:cubicBezTo>
                    <a:pt x="2186" y="552"/>
                    <a:pt x="2186" y="552"/>
                    <a:pt x="2186" y="552"/>
                  </a:cubicBezTo>
                  <a:cubicBezTo>
                    <a:pt x="2192" y="527"/>
                    <a:pt x="2201" y="486"/>
                    <a:pt x="2174" y="447"/>
                  </a:cubicBezTo>
                  <a:cubicBezTo>
                    <a:pt x="2145" y="406"/>
                    <a:pt x="2084" y="389"/>
                    <a:pt x="2005" y="389"/>
                  </a:cubicBezTo>
                  <a:cubicBezTo>
                    <a:pt x="1949" y="389"/>
                    <a:pt x="1867" y="398"/>
                    <a:pt x="1796" y="444"/>
                  </a:cubicBezTo>
                  <a:cubicBezTo>
                    <a:pt x="1796" y="18"/>
                    <a:pt x="1796" y="18"/>
                    <a:pt x="1796" y="18"/>
                  </a:cubicBezTo>
                  <a:cubicBezTo>
                    <a:pt x="2267" y="18"/>
                    <a:pt x="2267" y="18"/>
                    <a:pt x="2267" y="18"/>
                  </a:cubicBezTo>
                  <a:cubicBezTo>
                    <a:pt x="2267" y="697"/>
                    <a:pt x="2267" y="697"/>
                    <a:pt x="2267" y="697"/>
                  </a:cubicBezTo>
                  <a:cubicBezTo>
                    <a:pt x="2267" y="697"/>
                    <a:pt x="2267" y="697"/>
                    <a:pt x="2267" y="697"/>
                  </a:cubicBezTo>
                  <a:close/>
                  <a:moveTo>
                    <a:pt x="1989" y="812"/>
                  </a:moveTo>
                  <a:cubicBezTo>
                    <a:pt x="1962" y="817"/>
                    <a:pt x="1936" y="820"/>
                    <a:pt x="1910" y="820"/>
                  </a:cubicBezTo>
                  <a:cubicBezTo>
                    <a:pt x="1842" y="820"/>
                    <a:pt x="1795" y="788"/>
                    <a:pt x="1794" y="715"/>
                  </a:cubicBezTo>
                  <a:cubicBezTo>
                    <a:pt x="2014" y="715"/>
                    <a:pt x="2014" y="715"/>
                    <a:pt x="2014" y="715"/>
                  </a:cubicBezTo>
                  <a:cubicBezTo>
                    <a:pt x="1989" y="812"/>
                    <a:pt x="1989" y="812"/>
                    <a:pt x="1989" y="812"/>
                  </a:cubicBezTo>
                  <a:cubicBezTo>
                    <a:pt x="1989" y="812"/>
                    <a:pt x="1989" y="812"/>
                    <a:pt x="1989" y="812"/>
                  </a:cubicBezTo>
                  <a:close/>
                  <a:moveTo>
                    <a:pt x="1718" y="424"/>
                  </a:moveTo>
                  <a:cubicBezTo>
                    <a:pt x="1718" y="521"/>
                    <a:pt x="1718" y="521"/>
                    <a:pt x="1718" y="521"/>
                  </a:cubicBezTo>
                  <a:cubicBezTo>
                    <a:pt x="1685" y="567"/>
                    <a:pt x="1665" y="616"/>
                    <a:pt x="1655" y="656"/>
                  </a:cubicBezTo>
                  <a:cubicBezTo>
                    <a:pt x="1651" y="670"/>
                    <a:pt x="1649" y="684"/>
                    <a:pt x="1648" y="697"/>
                  </a:cubicBezTo>
                  <a:cubicBezTo>
                    <a:pt x="1578" y="697"/>
                    <a:pt x="1578" y="697"/>
                    <a:pt x="1578" y="697"/>
                  </a:cubicBezTo>
                  <a:cubicBezTo>
                    <a:pt x="1637" y="417"/>
                    <a:pt x="1637" y="417"/>
                    <a:pt x="1637" y="417"/>
                  </a:cubicBezTo>
                  <a:cubicBezTo>
                    <a:pt x="1438" y="416"/>
                    <a:pt x="1438" y="416"/>
                    <a:pt x="1438" y="416"/>
                  </a:cubicBezTo>
                  <a:cubicBezTo>
                    <a:pt x="1260" y="697"/>
                    <a:pt x="1260" y="697"/>
                    <a:pt x="1260" y="697"/>
                  </a:cubicBezTo>
                  <a:cubicBezTo>
                    <a:pt x="1247" y="697"/>
                    <a:pt x="1247" y="697"/>
                    <a:pt x="1247" y="697"/>
                  </a:cubicBezTo>
                  <a:cubicBezTo>
                    <a:pt x="1247" y="18"/>
                    <a:pt x="1247" y="18"/>
                    <a:pt x="1247" y="18"/>
                  </a:cubicBezTo>
                  <a:cubicBezTo>
                    <a:pt x="1718" y="18"/>
                    <a:pt x="1718" y="18"/>
                    <a:pt x="1718" y="18"/>
                  </a:cubicBezTo>
                  <a:cubicBezTo>
                    <a:pt x="1718" y="424"/>
                    <a:pt x="1718" y="424"/>
                    <a:pt x="1718" y="424"/>
                  </a:cubicBezTo>
                  <a:cubicBezTo>
                    <a:pt x="1718" y="424"/>
                    <a:pt x="1718" y="424"/>
                    <a:pt x="1718" y="424"/>
                  </a:cubicBezTo>
                  <a:close/>
                  <a:moveTo>
                    <a:pt x="1455" y="697"/>
                  </a:moveTo>
                  <a:cubicBezTo>
                    <a:pt x="1384" y="697"/>
                    <a:pt x="1384" y="697"/>
                    <a:pt x="1384" y="697"/>
                  </a:cubicBezTo>
                  <a:cubicBezTo>
                    <a:pt x="1491" y="529"/>
                    <a:pt x="1491" y="529"/>
                    <a:pt x="1491" y="529"/>
                  </a:cubicBezTo>
                  <a:cubicBezTo>
                    <a:pt x="1455" y="697"/>
                    <a:pt x="1455" y="697"/>
                    <a:pt x="1455" y="697"/>
                  </a:cubicBezTo>
                  <a:cubicBezTo>
                    <a:pt x="1455" y="697"/>
                    <a:pt x="1455" y="697"/>
                    <a:pt x="1455" y="697"/>
                  </a:cubicBezTo>
                  <a:close/>
                  <a:moveTo>
                    <a:pt x="1169" y="416"/>
                  </a:moveTo>
                  <a:cubicBezTo>
                    <a:pt x="1051" y="416"/>
                    <a:pt x="1051" y="416"/>
                    <a:pt x="1051" y="416"/>
                  </a:cubicBezTo>
                  <a:cubicBezTo>
                    <a:pt x="970" y="697"/>
                    <a:pt x="970" y="697"/>
                    <a:pt x="970" y="697"/>
                  </a:cubicBezTo>
                  <a:cubicBezTo>
                    <a:pt x="845" y="697"/>
                    <a:pt x="845" y="697"/>
                    <a:pt x="845" y="697"/>
                  </a:cubicBezTo>
                  <a:cubicBezTo>
                    <a:pt x="909" y="674"/>
                    <a:pt x="948" y="629"/>
                    <a:pt x="960" y="562"/>
                  </a:cubicBezTo>
                  <a:cubicBezTo>
                    <a:pt x="970" y="510"/>
                    <a:pt x="965" y="476"/>
                    <a:pt x="944" y="451"/>
                  </a:cubicBezTo>
                  <a:cubicBezTo>
                    <a:pt x="912" y="413"/>
                    <a:pt x="848" y="416"/>
                    <a:pt x="792" y="416"/>
                  </a:cubicBezTo>
                  <a:cubicBezTo>
                    <a:pt x="782" y="416"/>
                    <a:pt x="698" y="416"/>
                    <a:pt x="698" y="416"/>
                  </a:cubicBezTo>
                  <a:cubicBezTo>
                    <a:pt x="698" y="18"/>
                    <a:pt x="698" y="18"/>
                    <a:pt x="698" y="18"/>
                  </a:cubicBezTo>
                  <a:cubicBezTo>
                    <a:pt x="1169" y="18"/>
                    <a:pt x="1169" y="18"/>
                    <a:pt x="1169" y="18"/>
                  </a:cubicBezTo>
                  <a:cubicBezTo>
                    <a:pt x="1169" y="416"/>
                    <a:pt x="1169" y="416"/>
                    <a:pt x="1169" y="416"/>
                  </a:cubicBezTo>
                  <a:cubicBezTo>
                    <a:pt x="1169" y="416"/>
                    <a:pt x="1169" y="416"/>
                    <a:pt x="1169" y="416"/>
                  </a:cubicBezTo>
                  <a:close/>
                  <a:moveTo>
                    <a:pt x="1094" y="697"/>
                  </a:moveTo>
                  <a:cubicBezTo>
                    <a:pt x="1143" y="521"/>
                    <a:pt x="1143" y="521"/>
                    <a:pt x="1143" y="521"/>
                  </a:cubicBezTo>
                  <a:cubicBezTo>
                    <a:pt x="1145" y="697"/>
                    <a:pt x="1145" y="697"/>
                    <a:pt x="1145" y="697"/>
                  </a:cubicBezTo>
                  <a:cubicBezTo>
                    <a:pt x="1094" y="697"/>
                    <a:pt x="1094" y="697"/>
                    <a:pt x="1094" y="697"/>
                  </a:cubicBezTo>
                  <a:cubicBezTo>
                    <a:pt x="1094" y="697"/>
                    <a:pt x="1094" y="697"/>
                    <a:pt x="1094" y="697"/>
                  </a:cubicBezTo>
                  <a:close/>
                  <a:moveTo>
                    <a:pt x="751" y="630"/>
                  </a:moveTo>
                  <a:cubicBezTo>
                    <a:pt x="751" y="630"/>
                    <a:pt x="751" y="630"/>
                    <a:pt x="751" y="630"/>
                  </a:cubicBezTo>
                  <a:cubicBezTo>
                    <a:pt x="746" y="630"/>
                    <a:pt x="741" y="631"/>
                    <a:pt x="736" y="631"/>
                  </a:cubicBezTo>
                  <a:cubicBezTo>
                    <a:pt x="729" y="631"/>
                    <a:pt x="724" y="631"/>
                    <a:pt x="719" y="631"/>
                  </a:cubicBezTo>
                  <a:cubicBezTo>
                    <a:pt x="689" y="631"/>
                    <a:pt x="689" y="631"/>
                    <a:pt x="689" y="631"/>
                  </a:cubicBezTo>
                  <a:cubicBezTo>
                    <a:pt x="703" y="579"/>
                    <a:pt x="703" y="579"/>
                    <a:pt x="703" y="579"/>
                  </a:cubicBezTo>
                  <a:cubicBezTo>
                    <a:pt x="709" y="554"/>
                    <a:pt x="709" y="554"/>
                    <a:pt x="709" y="554"/>
                  </a:cubicBezTo>
                  <a:cubicBezTo>
                    <a:pt x="725" y="494"/>
                    <a:pt x="725" y="494"/>
                    <a:pt x="725" y="494"/>
                  </a:cubicBezTo>
                  <a:cubicBezTo>
                    <a:pt x="732" y="494"/>
                    <a:pt x="739" y="494"/>
                    <a:pt x="746" y="494"/>
                  </a:cubicBezTo>
                  <a:cubicBezTo>
                    <a:pt x="769" y="494"/>
                    <a:pt x="769" y="494"/>
                    <a:pt x="769" y="494"/>
                  </a:cubicBezTo>
                  <a:cubicBezTo>
                    <a:pt x="809" y="494"/>
                    <a:pt x="834" y="496"/>
                    <a:pt x="843" y="509"/>
                  </a:cubicBezTo>
                  <a:cubicBezTo>
                    <a:pt x="850" y="518"/>
                    <a:pt x="849" y="535"/>
                    <a:pt x="841" y="560"/>
                  </a:cubicBezTo>
                  <a:cubicBezTo>
                    <a:pt x="827" y="603"/>
                    <a:pt x="809" y="626"/>
                    <a:pt x="751" y="630"/>
                  </a:cubicBezTo>
                  <a:moveTo>
                    <a:pt x="620" y="441"/>
                  </a:moveTo>
                  <a:cubicBezTo>
                    <a:pt x="613" y="465"/>
                    <a:pt x="613" y="465"/>
                    <a:pt x="613" y="465"/>
                  </a:cubicBezTo>
                  <a:cubicBezTo>
                    <a:pt x="545" y="689"/>
                    <a:pt x="545" y="689"/>
                    <a:pt x="545" y="689"/>
                  </a:cubicBezTo>
                  <a:cubicBezTo>
                    <a:pt x="542" y="697"/>
                    <a:pt x="542" y="697"/>
                    <a:pt x="542" y="697"/>
                  </a:cubicBezTo>
                  <a:cubicBezTo>
                    <a:pt x="321" y="697"/>
                    <a:pt x="321" y="697"/>
                    <a:pt x="321" y="697"/>
                  </a:cubicBezTo>
                  <a:cubicBezTo>
                    <a:pt x="303" y="661"/>
                    <a:pt x="303" y="661"/>
                    <a:pt x="303" y="661"/>
                  </a:cubicBezTo>
                  <a:cubicBezTo>
                    <a:pt x="542" y="417"/>
                    <a:pt x="542" y="417"/>
                    <a:pt x="542" y="417"/>
                  </a:cubicBezTo>
                  <a:cubicBezTo>
                    <a:pt x="389" y="417"/>
                    <a:pt x="389" y="417"/>
                    <a:pt x="389" y="417"/>
                  </a:cubicBezTo>
                  <a:cubicBezTo>
                    <a:pt x="202" y="618"/>
                    <a:pt x="202" y="618"/>
                    <a:pt x="202" y="618"/>
                  </a:cubicBezTo>
                  <a:cubicBezTo>
                    <a:pt x="262" y="417"/>
                    <a:pt x="262" y="417"/>
                    <a:pt x="262" y="417"/>
                  </a:cubicBezTo>
                  <a:cubicBezTo>
                    <a:pt x="149" y="417"/>
                    <a:pt x="149" y="417"/>
                    <a:pt x="149" y="417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620" y="18"/>
                    <a:pt x="620" y="18"/>
                    <a:pt x="620" y="18"/>
                  </a:cubicBezTo>
                  <a:cubicBezTo>
                    <a:pt x="620" y="441"/>
                    <a:pt x="620" y="441"/>
                    <a:pt x="620" y="441"/>
                  </a:cubicBezTo>
                  <a:cubicBezTo>
                    <a:pt x="620" y="441"/>
                    <a:pt x="620" y="441"/>
                    <a:pt x="620" y="441"/>
                  </a:cubicBezTo>
                  <a:close/>
                  <a:moveTo>
                    <a:pt x="178" y="697"/>
                  </a:moveTo>
                  <a:cubicBezTo>
                    <a:pt x="179" y="695"/>
                    <a:pt x="179" y="695"/>
                    <a:pt x="179" y="695"/>
                  </a:cubicBezTo>
                  <a:cubicBezTo>
                    <a:pt x="180" y="697"/>
                    <a:pt x="180" y="697"/>
                    <a:pt x="180" y="697"/>
                  </a:cubicBezTo>
                  <a:cubicBezTo>
                    <a:pt x="178" y="697"/>
                    <a:pt x="178" y="697"/>
                    <a:pt x="178" y="697"/>
                  </a:cubicBezTo>
                  <a:cubicBezTo>
                    <a:pt x="178" y="697"/>
                    <a:pt x="178" y="697"/>
                    <a:pt x="178" y="697"/>
                  </a:cubicBezTo>
                  <a:close/>
                  <a:moveTo>
                    <a:pt x="1778" y="0"/>
                  </a:moveTo>
                  <a:cubicBezTo>
                    <a:pt x="1778" y="457"/>
                    <a:pt x="1778" y="457"/>
                    <a:pt x="1778" y="457"/>
                  </a:cubicBezTo>
                  <a:cubicBezTo>
                    <a:pt x="1763" y="469"/>
                    <a:pt x="1749" y="483"/>
                    <a:pt x="1736" y="498"/>
                  </a:cubicBezTo>
                  <a:cubicBezTo>
                    <a:pt x="1736" y="0"/>
                    <a:pt x="1736" y="0"/>
                    <a:pt x="1736" y="0"/>
                  </a:cubicBezTo>
                  <a:cubicBezTo>
                    <a:pt x="1229" y="0"/>
                    <a:pt x="1229" y="0"/>
                    <a:pt x="1229" y="0"/>
                  </a:cubicBezTo>
                  <a:cubicBezTo>
                    <a:pt x="1229" y="416"/>
                    <a:pt x="1229" y="416"/>
                    <a:pt x="1229" y="416"/>
                  </a:cubicBezTo>
                  <a:cubicBezTo>
                    <a:pt x="1187" y="416"/>
                    <a:pt x="1187" y="416"/>
                    <a:pt x="1187" y="416"/>
                  </a:cubicBezTo>
                  <a:cubicBezTo>
                    <a:pt x="1187" y="0"/>
                    <a:pt x="1187" y="0"/>
                    <a:pt x="1187" y="0"/>
                  </a:cubicBezTo>
                  <a:cubicBezTo>
                    <a:pt x="680" y="0"/>
                    <a:pt x="680" y="0"/>
                    <a:pt x="680" y="0"/>
                  </a:cubicBezTo>
                  <a:cubicBezTo>
                    <a:pt x="680" y="417"/>
                    <a:pt x="680" y="417"/>
                    <a:pt x="680" y="417"/>
                  </a:cubicBezTo>
                  <a:cubicBezTo>
                    <a:pt x="638" y="417"/>
                    <a:pt x="638" y="417"/>
                    <a:pt x="638" y="417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475"/>
                    <a:pt x="131" y="475"/>
                    <a:pt x="131" y="475"/>
                  </a:cubicBezTo>
                  <a:cubicBezTo>
                    <a:pt x="2" y="906"/>
                    <a:pt x="2" y="906"/>
                    <a:pt x="2" y="906"/>
                  </a:cubicBezTo>
                  <a:cubicBezTo>
                    <a:pt x="115" y="906"/>
                    <a:pt x="115" y="906"/>
                    <a:pt x="115" y="906"/>
                  </a:cubicBezTo>
                  <a:cubicBezTo>
                    <a:pt x="173" y="715"/>
                    <a:pt x="173" y="715"/>
                    <a:pt x="173" y="715"/>
                  </a:cubicBezTo>
                  <a:cubicBezTo>
                    <a:pt x="189" y="715"/>
                    <a:pt x="189" y="715"/>
                    <a:pt x="189" y="715"/>
                  </a:cubicBezTo>
                  <a:cubicBezTo>
                    <a:pt x="283" y="906"/>
                    <a:pt x="283" y="906"/>
                    <a:pt x="283" y="906"/>
                  </a:cubicBezTo>
                  <a:cubicBezTo>
                    <a:pt x="421" y="906"/>
                    <a:pt x="421" y="906"/>
                    <a:pt x="421" y="906"/>
                  </a:cubicBezTo>
                  <a:cubicBezTo>
                    <a:pt x="329" y="715"/>
                    <a:pt x="329" y="715"/>
                    <a:pt x="329" y="715"/>
                  </a:cubicBezTo>
                  <a:cubicBezTo>
                    <a:pt x="537" y="715"/>
                    <a:pt x="537" y="715"/>
                    <a:pt x="537" y="715"/>
                  </a:cubicBezTo>
                  <a:cubicBezTo>
                    <a:pt x="479" y="906"/>
                    <a:pt x="479" y="906"/>
                    <a:pt x="479" y="906"/>
                  </a:cubicBezTo>
                  <a:cubicBezTo>
                    <a:pt x="604" y="906"/>
                    <a:pt x="604" y="906"/>
                    <a:pt x="604" y="906"/>
                  </a:cubicBezTo>
                  <a:cubicBezTo>
                    <a:pt x="661" y="715"/>
                    <a:pt x="661" y="715"/>
                    <a:pt x="661" y="715"/>
                  </a:cubicBezTo>
                  <a:cubicBezTo>
                    <a:pt x="688" y="715"/>
                    <a:pt x="688" y="715"/>
                    <a:pt x="688" y="715"/>
                  </a:cubicBezTo>
                  <a:cubicBezTo>
                    <a:pt x="688" y="715"/>
                    <a:pt x="688" y="715"/>
                    <a:pt x="688" y="715"/>
                  </a:cubicBezTo>
                  <a:cubicBezTo>
                    <a:pt x="727" y="715"/>
                    <a:pt x="727" y="715"/>
                    <a:pt x="727" y="715"/>
                  </a:cubicBezTo>
                  <a:cubicBezTo>
                    <a:pt x="730" y="715"/>
                    <a:pt x="730" y="715"/>
                    <a:pt x="730" y="715"/>
                  </a:cubicBezTo>
                  <a:cubicBezTo>
                    <a:pt x="965" y="715"/>
                    <a:pt x="965" y="715"/>
                    <a:pt x="965" y="715"/>
                  </a:cubicBezTo>
                  <a:cubicBezTo>
                    <a:pt x="910" y="905"/>
                    <a:pt x="910" y="905"/>
                    <a:pt x="910" y="905"/>
                  </a:cubicBezTo>
                  <a:cubicBezTo>
                    <a:pt x="1035" y="905"/>
                    <a:pt x="1035" y="905"/>
                    <a:pt x="1035" y="905"/>
                  </a:cubicBezTo>
                  <a:cubicBezTo>
                    <a:pt x="1088" y="715"/>
                    <a:pt x="1088" y="715"/>
                    <a:pt x="1088" y="715"/>
                  </a:cubicBezTo>
                  <a:cubicBezTo>
                    <a:pt x="1145" y="715"/>
                    <a:pt x="1145" y="715"/>
                    <a:pt x="1145" y="715"/>
                  </a:cubicBezTo>
                  <a:cubicBezTo>
                    <a:pt x="1146" y="905"/>
                    <a:pt x="1146" y="905"/>
                    <a:pt x="1146" y="905"/>
                  </a:cubicBezTo>
                  <a:cubicBezTo>
                    <a:pt x="1252" y="905"/>
                    <a:pt x="1252" y="905"/>
                    <a:pt x="1252" y="905"/>
                  </a:cubicBezTo>
                  <a:cubicBezTo>
                    <a:pt x="1372" y="715"/>
                    <a:pt x="1372" y="715"/>
                    <a:pt x="1372" y="715"/>
                  </a:cubicBezTo>
                  <a:cubicBezTo>
                    <a:pt x="1451" y="715"/>
                    <a:pt x="1451" y="715"/>
                    <a:pt x="1451" y="715"/>
                  </a:cubicBezTo>
                  <a:cubicBezTo>
                    <a:pt x="1410" y="905"/>
                    <a:pt x="1410" y="905"/>
                    <a:pt x="1410" y="905"/>
                  </a:cubicBezTo>
                  <a:cubicBezTo>
                    <a:pt x="1534" y="905"/>
                    <a:pt x="1534" y="905"/>
                    <a:pt x="1534" y="905"/>
                  </a:cubicBezTo>
                  <a:cubicBezTo>
                    <a:pt x="1574" y="715"/>
                    <a:pt x="1574" y="715"/>
                    <a:pt x="1574" y="715"/>
                  </a:cubicBezTo>
                  <a:cubicBezTo>
                    <a:pt x="1645" y="715"/>
                    <a:pt x="1645" y="715"/>
                    <a:pt x="1645" y="715"/>
                  </a:cubicBezTo>
                  <a:cubicBezTo>
                    <a:pt x="1643" y="774"/>
                    <a:pt x="1658" y="827"/>
                    <a:pt x="1697" y="863"/>
                  </a:cubicBezTo>
                  <a:cubicBezTo>
                    <a:pt x="1745" y="907"/>
                    <a:pt x="1818" y="916"/>
                    <a:pt x="1872" y="916"/>
                  </a:cubicBezTo>
                  <a:cubicBezTo>
                    <a:pt x="1947" y="916"/>
                    <a:pt x="2024" y="905"/>
                    <a:pt x="2102" y="888"/>
                  </a:cubicBezTo>
                  <a:cubicBezTo>
                    <a:pt x="2145" y="715"/>
                    <a:pt x="2145" y="715"/>
                    <a:pt x="2145" y="715"/>
                  </a:cubicBezTo>
                  <a:cubicBezTo>
                    <a:pt x="2285" y="715"/>
                    <a:pt x="2285" y="715"/>
                    <a:pt x="2285" y="715"/>
                  </a:cubicBezTo>
                  <a:cubicBezTo>
                    <a:pt x="2285" y="0"/>
                    <a:pt x="2285" y="0"/>
                    <a:pt x="2285" y="0"/>
                  </a:cubicBezTo>
                  <a:cubicBezTo>
                    <a:pt x="1778" y="0"/>
                    <a:pt x="1778" y="0"/>
                    <a:pt x="1778" y="0"/>
                  </a:cubicBezTo>
                  <a:cubicBezTo>
                    <a:pt x="1778" y="0"/>
                    <a:pt x="1778" y="0"/>
                    <a:pt x="1778" y="0"/>
                  </a:cubicBezTo>
                  <a:close/>
                  <a:moveTo>
                    <a:pt x="222" y="1195"/>
                  </a:moveTo>
                  <a:cubicBezTo>
                    <a:pt x="203" y="1286"/>
                    <a:pt x="203" y="1286"/>
                    <a:pt x="203" y="1286"/>
                  </a:cubicBezTo>
                  <a:cubicBezTo>
                    <a:pt x="200" y="1299"/>
                    <a:pt x="196" y="1320"/>
                    <a:pt x="220" y="1320"/>
                  </a:cubicBezTo>
                  <a:cubicBezTo>
                    <a:pt x="249" y="1320"/>
                    <a:pt x="253" y="1298"/>
                    <a:pt x="259" y="1272"/>
                  </a:cubicBezTo>
                  <a:cubicBezTo>
                    <a:pt x="275" y="1195"/>
                    <a:pt x="275" y="1195"/>
                    <a:pt x="275" y="1195"/>
                  </a:cubicBezTo>
                  <a:cubicBezTo>
                    <a:pt x="321" y="1195"/>
                    <a:pt x="321" y="1195"/>
                    <a:pt x="321" y="1195"/>
                  </a:cubicBezTo>
                  <a:cubicBezTo>
                    <a:pt x="300" y="1296"/>
                    <a:pt x="300" y="1296"/>
                    <a:pt x="300" y="1296"/>
                  </a:cubicBezTo>
                  <a:cubicBezTo>
                    <a:pt x="294" y="1329"/>
                    <a:pt x="293" y="1333"/>
                    <a:pt x="292" y="1337"/>
                  </a:cubicBezTo>
                  <a:cubicBezTo>
                    <a:pt x="292" y="1341"/>
                    <a:pt x="291" y="1344"/>
                    <a:pt x="291" y="1348"/>
                  </a:cubicBezTo>
                  <a:cubicBezTo>
                    <a:pt x="247" y="1348"/>
                    <a:pt x="247" y="1348"/>
                    <a:pt x="247" y="1348"/>
                  </a:cubicBezTo>
                  <a:cubicBezTo>
                    <a:pt x="250" y="1328"/>
                    <a:pt x="250" y="1328"/>
                    <a:pt x="250" y="1328"/>
                  </a:cubicBezTo>
                  <a:cubicBezTo>
                    <a:pt x="244" y="1334"/>
                    <a:pt x="229" y="1352"/>
                    <a:pt x="200" y="1352"/>
                  </a:cubicBezTo>
                  <a:cubicBezTo>
                    <a:pt x="179" y="1352"/>
                    <a:pt x="164" y="1343"/>
                    <a:pt x="158" y="1331"/>
                  </a:cubicBezTo>
                  <a:cubicBezTo>
                    <a:pt x="151" y="1319"/>
                    <a:pt x="155" y="1297"/>
                    <a:pt x="157" y="1290"/>
                  </a:cubicBezTo>
                  <a:cubicBezTo>
                    <a:pt x="177" y="1195"/>
                    <a:pt x="177" y="1195"/>
                    <a:pt x="177" y="1195"/>
                  </a:cubicBezTo>
                  <a:cubicBezTo>
                    <a:pt x="222" y="1195"/>
                    <a:pt x="222" y="1195"/>
                    <a:pt x="222" y="1195"/>
                  </a:cubicBezTo>
                  <a:cubicBezTo>
                    <a:pt x="222" y="1195"/>
                    <a:pt x="222" y="1195"/>
                    <a:pt x="222" y="1195"/>
                  </a:cubicBezTo>
                  <a:close/>
                  <a:moveTo>
                    <a:pt x="514" y="1225"/>
                  </a:moveTo>
                  <a:cubicBezTo>
                    <a:pt x="550" y="1225"/>
                    <a:pt x="550" y="1225"/>
                    <a:pt x="550" y="1225"/>
                  </a:cubicBezTo>
                  <a:cubicBezTo>
                    <a:pt x="556" y="1196"/>
                    <a:pt x="556" y="1196"/>
                    <a:pt x="556" y="1196"/>
                  </a:cubicBezTo>
                  <a:cubicBezTo>
                    <a:pt x="520" y="1196"/>
                    <a:pt x="520" y="1196"/>
                    <a:pt x="520" y="1196"/>
                  </a:cubicBezTo>
                  <a:cubicBezTo>
                    <a:pt x="530" y="1149"/>
                    <a:pt x="530" y="1149"/>
                    <a:pt x="530" y="1149"/>
                  </a:cubicBezTo>
                  <a:cubicBezTo>
                    <a:pt x="482" y="1166"/>
                    <a:pt x="482" y="1166"/>
                    <a:pt x="482" y="1166"/>
                  </a:cubicBezTo>
                  <a:cubicBezTo>
                    <a:pt x="475" y="1196"/>
                    <a:pt x="475" y="1196"/>
                    <a:pt x="475" y="1196"/>
                  </a:cubicBezTo>
                  <a:cubicBezTo>
                    <a:pt x="414" y="1196"/>
                    <a:pt x="414" y="1196"/>
                    <a:pt x="414" y="1196"/>
                  </a:cubicBezTo>
                  <a:cubicBezTo>
                    <a:pt x="424" y="1149"/>
                    <a:pt x="424" y="1149"/>
                    <a:pt x="424" y="1149"/>
                  </a:cubicBezTo>
                  <a:cubicBezTo>
                    <a:pt x="376" y="1166"/>
                    <a:pt x="376" y="1166"/>
                    <a:pt x="376" y="1166"/>
                  </a:cubicBezTo>
                  <a:cubicBezTo>
                    <a:pt x="369" y="1196"/>
                    <a:pt x="369" y="1196"/>
                    <a:pt x="369" y="1196"/>
                  </a:cubicBezTo>
                  <a:cubicBezTo>
                    <a:pt x="340" y="1196"/>
                    <a:pt x="340" y="1196"/>
                    <a:pt x="340" y="1196"/>
                  </a:cubicBezTo>
                  <a:cubicBezTo>
                    <a:pt x="333" y="1225"/>
                    <a:pt x="333" y="1225"/>
                    <a:pt x="333" y="1225"/>
                  </a:cubicBezTo>
                  <a:cubicBezTo>
                    <a:pt x="363" y="1225"/>
                    <a:pt x="363" y="1225"/>
                    <a:pt x="363" y="1225"/>
                  </a:cubicBezTo>
                  <a:cubicBezTo>
                    <a:pt x="345" y="1310"/>
                    <a:pt x="345" y="1310"/>
                    <a:pt x="345" y="1310"/>
                  </a:cubicBezTo>
                  <a:cubicBezTo>
                    <a:pt x="342" y="1322"/>
                    <a:pt x="336" y="1351"/>
                    <a:pt x="382" y="1351"/>
                  </a:cubicBezTo>
                  <a:cubicBezTo>
                    <a:pt x="389" y="1351"/>
                    <a:pt x="402" y="1350"/>
                    <a:pt x="417" y="1346"/>
                  </a:cubicBezTo>
                  <a:cubicBezTo>
                    <a:pt x="424" y="1317"/>
                    <a:pt x="424" y="1317"/>
                    <a:pt x="424" y="1317"/>
                  </a:cubicBezTo>
                  <a:cubicBezTo>
                    <a:pt x="418" y="1317"/>
                    <a:pt x="415" y="1317"/>
                    <a:pt x="408" y="1317"/>
                  </a:cubicBezTo>
                  <a:cubicBezTo>
                    <a:pt x="388" y="1317"/>
                    <a:pt x="391" y="1309"/>
                    <a:pt x="393" y="1295"/>
                  </a:cubicBezTo>
                  <a:cubicBezTo>
                    <a:pt x="408" y="1225"/>
                    <a:pt x="408" y="1225"/>
                    <a:pt x="408" y="1225"/>
                  </a:cubicBezTo>
                  <a:cubicBezTo>
                    <a:pt x="469" y="1225"/>
                    <a:pt x="469" y="1225"/>
                    <a:pt x="469" y="1225"/>
                  </a:cubicBezTo>
                  <a:cubicBezTo>
                    <a:pt x="451" y="1310"/>
                    <a:pt x="451" y="1310"/>
                    <a:pt x="451" y="1310"/>
                  </a:cubicBezTo>
                  <a:cubicBezTo>
                    <a:pt x="448" y="1322"/>
                    <a:pt x="442" y="1351"/>
                    <a:pt x="488" y="1351"/>
                  </a:cubicBezTo>
                  <a:cubicBezTo>
                    <a:pt x="495" y="1351"/>
                    <a:pt x="508" y="1350"/>
                    <a:pt x="523" y="1346"/>
                  </a:cubicBezTo>
                  <a:cubicBezTo>
                    <a:pt x="530" y="1317"/>
                    <a:pt x="530" y="1317"/>
                    <a:pt x="530" y="1317"/>
                  </a:cubicBezTo>
                  <a:cubicBezTo>
                    <a:pt x="524" y="1317"/>
                    <a:pt x="521" y="1317"/>
                    <a:pt x="514" y="1317"/>
                  </a:cubicBezTo>
                  <a:cubicBezTo>
                    <a:pt x="494" y="1317"/>
                    <a:pt x="496" y="1309"/>
                    <a:pt x="499" y="1295"/>
                  </a:cubicBezTo>
                  <a:cubicBezTo>
                    <a:pt x="514" y="1225"/>
                    <a:pt x="514" y="1225"/>
                    <a:pt x="514" y="1225"/>
                  </a:cubicBezTo>
                  <a:cubicBezTo>
                    <a:pt x="514" y="1225"/>
                    <a:pt x="514" y="1225"/>
                    <a:pt x="514" y="1225"/>
                  </a:cubicBezTo>
                  <a:close/>
                  <a:moveTo>
                    <a:pt x="579" y="1194"/>
                  </a:moveTo>
                  <a:cubicBezTo>
                    <a:pt x="624" y="1194"/>
                    <a:pt x="624" y="1194"/>
                    <a:pt x="624" y="1194"/>
                  </a:cubicBezTo>
                  <a:cubicBezTo>
                    <a:pt x="591" y="1348"/>
                    <a:pt x="591" y="1348"/>
                    <a:pt x="591" y="1348"/>
                  </a:cubicBezTo>
                  <a:cubicBezTo>
                    <a:pt x="546" y="1348"/>
                    <a:pt x="546" y="1348"/>
                    <a:pt x="546" y="1348"/>
                  </a:cubicBezTo>
                  <a:cubicBezTo>
                    <a:pt x="579" y="1194"/>
                    <a:pt x="579" y="1194"/>
                    <a:pt x="579" y="1194"/>
                  </a:cubicBezTo>
                  <a:cubicBezTo>
                    <a:pt x="579" y="1194"/>
                    <a:pt x="579" y="1194"/>
                    <a:pt x="579" y="1194"/>
                  </a:cubicBezTo>
                  <a:close/>
                  <a:moveTo>
                    <a:pt x="591" y="1129"/>
                  </a:moveTo>
                  <a:cubicBezTo>
                    <a:pt x="640" y="1129"/>
                    <a:pt x="640" y="1129"/>
                    <a:pt x="640" y="1129"/>
                  </a:cubicBezTo>
                  <a:cubicBezTo>
                    <a:pt x="631" y="1168"/>
                    <a:pt x="631" y="1168"/>
                    <a:pt x="631" y="1168"/>
                  </a:cubicBezTo>
                  <a:cubicBezTo>
                    <a:pt x="583" y="1168"/>
                    <a:pt x="583" y="1168"/>
                    <a:pt x="583" y="1168"/>
                  </a:cubicBezTo>
                  <a:cubicBezTo>
                    <a:pt x="591" y="1129"/>
                    <a:pt x="591" y="1129"/>
                    <a:pt x="591" y="1129"/>
                  </a:cubicBezTo>
                  <a:cubicBezTo>
                    <a:pt x="591" y="1129"/>
                    <a:pt x="591" y="1129"/>
                    <a:pt x="591" y="1129"/>
                  </a:cubicBezTo>
                  <a:close/>
                  <a:moveTo>
                    <a:pt x="653" y="1222"/>
                  </a:moveTo>
                  <a:cubicBezTo>
                    <a:pt x="654" y="1221"/>
                    <a:pt x="657" y="1205"/>
                    <a:pt x="659" y="1194"/>
                  </a:cubicBezTo>
                  <a:cubicBezTo>
                    <a:pt x="702" y="1194"/>
                    <a:pt x="702" y="1194"/>
                    <a:pt x="702" y="1194"/>
                  </a:cubicBezTo>
                  <a:cubicBezTo>
                    <a:pt x="698" y="1217"/>
                    <a:pt x="698" y="1217"/>
                    <a:pt x="698" y="1217"/>
                  </a:cubicBezTo>
                  <a:cubicBezTo>
                    <a:pt x="704" y="1210"/>
                    <a:pt x="720" y="1191"/>
                    <a:pt x="753" y="1191"/>
                  </a:cubicBezTo>
                  <a:cubicBezTo>
                    <a:pt x="784" y="1191"/>
                    <a:pt x="793" y="1209"/>
                    <a:pt x="794" y="1220"/>
                  </a:cubicBezTo>
                  <a:cubicBezTo>
                    <a:pt x="796" y="1229"/>
                    <a:pt x="795" y="1236"/>
                    <a:pt x="789" y="1265"/>
                  </a:cubicBezTo>
                  <a:cubicBezTo>
                    <a:pt x="771" y="1348"/>
                    <a:pt x="771" y="1348"/>
                    <a:pt x="771" y="1348"/>
                  </a:cubicBezTo>
                  <a:cubicBezTo>
                    <a:pt x="725" y="1348"/>
                    <a:pt x="725" y="1348"/>
                    <a:pt x="725" y="1348"/>
                  </a:cubicBezTo>
                  <a:cubicBezTo>
                    <a:pt x="746" y="1253"/>
                    <a:pt x="746" y="1253"/>
                    <a:pt x="746" y="1253"/>
                  </a:cubicBezTo>
                  <a:cubicBezTo>
                    <a:pt x="747" y="1246"/>
                    <a:pt x="748" y="1241"/>
                    <a:pt x="746" y="1236"/>
                  </a:cubicBezTo>
                  <a:cubicBezTo>
                    <a:pt x="745" y="1230"/>
                    <a:pt x="739" y="1223"/>
                    <a:pt x="728" y="1223"/>
                  </a:cubicBezTo>
                  <a:cubicBezTo>
                    <a:pt x="718" y="1223"/>
                    <a:pt x="708" y="1227"/>
                    <a:pt x="702" y="1235"/>
                  </a:cubicBezTo>
                  <a:cubicBezTo>
                    <a:pt x="698" y="1239"/>
                    <a:pt x="694" y="1246"/>
                    <a:pt x="691" y="1258"/>
                  </a:cubicBezTo>
                  <a:cubicBezTo>
                    <a:pt x="672" y="1348"/>
                    <a:pt x="672" y="1348"/>
                    <a:pt x="672" y="1348"/>
                  </a:cubicBezTo>
                  <a:cubicBezTo>
                    <a:pt x="627" y="1348"/>
                    <a:pt x="627" y="1348"/>
                    <a:pt x="627" y="1348"/>
                  </a:cubicBezTo>
                  <a:cubicBezTo>
                    <a:pt x="653" y="1222"/>
                    <a:pt x="653" y="1222"/>
                    <a:pt x="653" y="1222"/>
                  </a:cubicBezTo>
                  <a:cubicBezTo>
                    <a:pt x="653" y="1222"/>
                    <a:pt x="653" y="1222"/>
                    <a:pt x="653" y="1222"/>
                  </a:cubicBezTo>
                  <a:close/>
                  <a:moveTo>
                    <a:pt x="985" y="1196"/>
                  </a:moveTo>
                  <a:cubicBezTo>
                    <a:pt x="981" y="1207"/>
                    <a:pt x="978" y="1218"/>
                    <a:pt x="975" y="1233"/>
                  </a:cubicBezTo>
                  <a:cubicBezTo>
                    <a:pt x="951" y="1346"/>
                    <a:pt x="951" y="1346"/>
                    <a:pt x="951" y="1346"/>
                  </a:cubicBezTo>
                  <a:cubicBezTo>
                    <a:pt x="939" y="1403"/>
                    <a:pt x="891" y="1409"/>
                    <a:pt x="861" y="1409"/>
                  </a:cubicBezTo>
                  <a:cubicBezTo>
                    <a:pt x="839" y="1409"/>
                    <a:pt x="797" y="1406"/>
                    <a:pt x="804" y="1359"/>
                  </a:cubicBezTo>
                  <a:cubicBezTo>
                    <a:pt x="847" y="1359"/>
                    <a:pt x="847" y="1359"/>
                    <a:pt x="847" y="1359"/>
                  </a:cubicBezTo>
                  <a:cubicBezTo>
                    <a:pt x="847" y="1362"/>
                    <a:pt x="847" y="1367"/>
                    <a:pt x="850" y="1372"/>
                  </a:cubicBezTo>
                  <a:cubicBezTo>
                    <a:pt x="852" y="1376"/>
                    <a:pt x="858" y="1380"/>
                    <a:pt x="869" y="1380"/>
                  </a:cubicBezTo>
                  <a:cubicBezTo>
                    <a:pt x="883" y="1380"/>
                    <a:pt x="896" y="1374"/>
                    <a:pt x="902" y="1360"/>
                  </a:cubicBezTo>
                  <a:cubicBezTo>
                    <a:pt x="905" y="1353"/>
                    <a:pt x="906" y="1347"/>
                    <a:pt x="912" y="1324"/>
                  </a:cubicBezTo>
                  <a:cubicBezTo>
                    <a:pt x="893" y="1343"/>
                    <a:pt x="877" y="1345"/>
                    <a:pt x="866" y="1345"/>
                  </a:cubicBezTo>
                  <a:cubicBezTo>
                    <a:pt x="822" y="1345"/>
                    <a:pt x="809" y="1307"/>
                    <a:pt x="817" y="1270"/>
                  </a:cubicBezTo>
                  <a:cubicBezTo>
                    <a:pt x="825" y="1231"/>
                    <a:pt x="855" y="1194"/>
                    <a:pt x="899" y="1194"/>
                  </a:cubicBezTo>
                  <a:cubicBezTo>
                    <a:pt x="927" y="1194"/>
                    <a:pt x="934" y="1209"/>
                    <a:pt x="937" y="1216"/>
                  </a:cubicBezTo>
                  <a:cubicBezTo>
                    <a:pt x="943" y="1196"/>
                    <a:pt x="943" y="1196"/>
                    <a:pt x="943" y="1196"/>
                  </a:cubicBezTo>
                  <a:cubicBezTo>
                    <a:pt x="985" y="1196"/>
                    <a:pt x="985" y="1196"/>
                    <a:pt x="985" y="1196"/>
                  </a:cubicBezTo>
                  <a:cubicBezTo>
                    <a:pt x="985" y="1196"/>
                    <a:pt x="985" y="1196"/>
                    <a:pt x="985" y="1196"/>
                  </a:cubicBezTo>
                  <a:close/>
                  <a:moveTo>
                    <a:pt x="883" y="1315"/>
                  </a:moveTo>
                  <a:cubicBezTo>
                    <a:pt x="914" y="1315"/>
                    <a:pt x="922" y="1277"/>
                    <a:pt x="924" y="1271"/>
                  </a:cubicBezTo>
                  <a:cubicBezTo>
                    <a:pt x="927" y="1253"/>
                    <a:pt x="930" y="1224"/>
                    <a:pt x="903" y="1224"/>
                  </a:cubicBezTo>
                  <a:cubicBezTo>
                    <a:pt x="886" y="1224"/>
                    <a:pt x="869" y="1237"/>
                    <a:pt x="862" y="1270"/>
                  </a:cubicBezTo>
                  <a:cubicBezTo>
                    <a:pt x="861" y="1277"/>
                    <a:pt x="853" y="1315"/>
                    <a:pt x="883" y="1315"/>
                  </a:cubicBezTo>
                  <a:moveTo>
                    <a:pt x="1164" y="1346"/>
                  </a:moveTo>
                  <a:cubicBezTo>
                    <a:pt x="1149" y="1350"/>
                    <a:pt x="1136" y="1351"/>
                    <a:pt x="1129" y="1351"/>
                  </a:cubicBezTo>
                  <a:cubicBezTo>
                    <a:pt x="1083" y="1351"/>
                    <a:pt x="1089" y="1322"/>
                    <a:pt x="1092" y="1310"/>
                  </a:cubicBezTo>
                  <a:cubicBezTo>
                    <a:pt x="1110" y="1225"/>
                    <a:pt x="1110" y="1225"/>
                    <a:pt x="1110" y="1225"/>
                  </a:cubicBezTo>
                  <a:cubicBezTo>
                    <a:pt x="1080" y="1225"/>
                    <a:pt x="1080" y="1225"/>
                    <a:pt x="1080" y="1225"/>
                  </a:cubicBezTo>
                  <a:cubicBezTo>
                    <a:pt x="1087" y="1196"/>
                    <a:pt x="1087" y="1196"/>
                    <a:pt x="1087" y="1196"/>
                  </a:cubicBezTo>
                  <a:cubicBezTo>
                    <a:pt x="1116" y="1196"/>
                    <a:pt x="1116" y="1196"/>
                    <a:pt x="1116" y="1196"/>
                  </a:cubicBezTo>
                  <a:cubicBezTo>
                    <a:pt x="1123" y="1166"/>
                    <a:pt x="1123" y="1166"/>
                    <a:pt x="1123" y="1166"/>
                  </a:cubicBezTo>
                  <a:cubicBezTo>
                    <a:pt x="1171" y="1149"/>
                    <a:pt x="1171" y="1149"/>
                    <a:pt x="1171" y="1149"/>
                  </a:cubicBezTo>
                  <a:cubicBezTo>
                    <a:pt x="1161" y="1196"/>
                    <a:pt x="1161" y="1196"/>
                    <a:pt x="1161" y="1196"/>
                  </a:cubicBezTo>
                  <a:cubicBezTo>
                    <a:pt x="1198" y="1196"/>
                    <a:pt x="1198" y="1196"/>
                    <a:pt x="1198" y="1196"/>
                  </a:cubicBezTo>
                  <a:cubicBezTo>
                    <a:pt x="1191" y="1225"/>
                    <a:pt x="1191" y="1225"/>
                    <a:pt x="1191" y="1225"/>
                  </a:cubicBezTo>
                  <a:cubicBezTo>
                    <a:pt x="1155" y="1225"/>
                    <a:pt x="1155" y="1225"/>
                    <a:pt x="1155" y="1225"/>
                  </a:cubicBezTo>
                  <a:cubicBezTo>
                    <a:pt x="1140" y="1295"/>
                    <a:pt x="1140" y="1295"/>
                    <a:pt x="1140" y="1295"/>
                  </a:cubicBezTo>
                  <a:cubicBezTo>
                    <a:pt x="1137" y="1309"/>
                    <a:pt x="1135" y="1317"/>
                    <a:pt x="1155" y="1317"/>
                  </a:cubicBezTo>
                  <a:cubicBezTo>
                    <a:pt x="1162" y="1317"/>
                    <a:pt x="1165" y="1317"/>
                    <a:pt x="1171" y="1317"/>
                  </a:cubicBezTo>
                  <a:cubicBezTo>
                    <a:pt x="1164" y="1346"/>
                    <a:pt x="1164" y="1346"/>
                    <a:pt x="1164" y="1346"/>
                  </a:cubicBezTo>
                  <a:cubicBezTo>
                    <a:pt x="1164" y="1346"/>
                    <a:pt x="1164" y="1346"/>
                    <a:pt x="1164" y="1346"/>
                  </a:cubicBezTo>
                  <a:close/>
                  <a:moveTo>
                    <a:pt x="1235" y="1129"/>
                  </a:moveTo>
                  <a:cubicBezTo>
                    <a:pt x="1280" y="1129"/>
                    <a:pt x="1280" y="1129"/>
                    <a:pt x="1280" y="1129"/>
                  </a:cubicBezTo>
                  <a:cubicBezTo>
                    <a:pt x="1261" y="1216"/>
                    <a:pt x="1261" y="1216"/>
                    <a:pt x="1261" y="1216"/>
                  </a:cubicBezTo>
                  <a:cubicBezTo>
                    <a:pt x="1268" y="1208"/>
                    <a:pt x="1283" y="1193"/>
                    <a:pt x="1311" y="1193"/>
                  </a:cubicBezTo>
                  <a:cubicBezTo>
                    <a:pt x="1334" y="1193"/>
                    <a:pt x="1346" y="1204"/>
                    <a:pt x="1351" y="1214"/>
                  </a:cubicBezTo>
                  <a:cubicBezTo>
                    <a:pt x="1355" y="1221"/>
                    <a:pt x="1356" y="1235"/>
                    <a:pt x="1352" y="1255"/>
                  </a:cubicBezTo>
                  <a:cubicBezTo>
                    <a:pt x="1332" y="1348"/>
                    <a:pt x="1332" y="1348"/>
                    <a:pt x="1332" y="1348"/>
                  </a:cubicBezTo>
                  <a:cubicBezTo>
                    <a:pt x="1288" y="1348"/>
                    <a:pt x="1288" y="1348"/>
                    <a:pt x="1288" y="1348"/>
                  </a:cubicBezTo>
                  <a:cubicBezTo>
                    <a:pt x="1307" y="1256"/>
                    <a:pt x="1307" y="1256"/>
                    <a:pt x="1307" y="1256"/>
                  </a:cubicBezTo>
                  <a:cubicBezTo>
                    <a:pt x="1309" y="1248"/>
                    <a:pt x="1314" y="1223"/>
                    <a:pt x="1289" y="1223"/>
                  </a:cubicBezTo>
                  <a:cubicBezTo>
                    <a:pt x="1276" y="1223"/>
                    <a:pt x="1259" y="1230"/>
                    <a:pt x="1253" y="1254"/>
                  </a:cubicBezTo>
                  <a:cubicBezTo>
                    <a:pt x="1234" y="1348"/>
                    <a:pt x="1234" y="1348"/>
                    <a:pt x="1234" y="1348"/>
                  </a:cubicBezTo>
                  <a:cubicBezTo>
                    <a:pt x="1189" y="1348"/>
                    <a:pt x="1189" y="1348"/>
                    <a:pt x="1189" y="1348"/>
                  </a:cubicBezTo>
                  <a:cubicBezTo>
                    <a:pt x="1235" y="1129"/>
                    <a:pt x="1235" y="1129"/>
                    <a:pt x="1235" y="1129"/>
                  </a:cubicBezTo>
                  <a:cubicBezTo>
                    <a:pt x="1235" y="1129"/>
                    <a:pt x="1235" y="1129"/>
                    <a:pt x="1235" y="1129"/>
                  </a:cubicBezTo>
                  <a:close/>
                  <a:moveTo>
                    <a:pt x="1387" y="1232"/>
                  </a:moveTo>
                  <a:cubicBezTo>
                    <a:pt x="1389" y="1225"/>
                    <a:pt x="1392" y="1203"/>
                    <a:pt x="1393" y="1194"/>
                  </a:cubicBezTo>
                  <a:cubicBezTo>
                    <a:pt x="1435" y="1194"/>
                    <a:pt x="1435" y="1194"/>
                    <a:pt x="1435" y="1194"/>
                  </a:cubicBezTo>
                  <a:cubicBezTo>
                    <a:pt x="1430" y="1223"/>
                    <a:pt x="1430" y="1223"/>
                    <a:pt x="1430" y="1223"/>
                  </a:cubicBezTo>
                  <a:cubicBezTo>
                    <a:pt x="1438" y="1211"/>
                    <a:pt x="1452" y="1192"/>
                    <a:pt x="1489" y="1194"/>
                  </a:cubicBezTo>
                  <a:cubicBezTo>
                    <a:pt x="1480" y="1234"/>
                    <a:pt x="1480" y="1234"/>
                    <a:pt x="1480" y="1234"/>
                  </a:cubicBezTo>
                  <a:cubicBezTo>
                    <a:pt x="1435" y="1230"/>
                    <a:pt x="1428" y="1253"/>
                    <a:pt x="1424" y="1273"/>
                  </a:cubicBezTo>
                  <a:cubicBezTo>
                    <a:pt x="1408" y="1348"/>
                    <a:pt x="1408" y="1348"/>
                    <a:pt x="1408" y="1348"/>
                  </a:cubicBezTo>
                  <a:cubicBezTo>
                    <a:pt x="1363" y="1348"/>
                    <a:pt x="1363" y="1348"/>
                    <a:pt x="1363" y="1348"/>
                  </a:cubicBezTo>
                  <a:cubicBezTo>
                    <a:pt x="1387" y="1232"/>
                    <a:pt x="1387" y="1232"/>
                    <a:pt x="1387" y="1232"/>
                  </a:cubicBezTo>
                  <a:cubicBezTo>
                    <a:pt x="1387" y="1232"/>
                    <a:pt x="1387" y="1232"/>
                    <a:pt x="1387" y="1232"/>
                  </a:cubicBezTo>
                  <a:close/>
                  <a:moveTo>
                    <a:pt x="1582" y="1191"/>
                  </a:moveTo>
                  <a:cubicBezTo>
                    <a:pt x="1637" y="1191"/>
                    <a:pt x="1654" y="1229"/>
                    <a:pt x="1644" y="1271"/>
                  </a:cubicBezTo>
                  <a:cubicBezTo>
                    <a:pt x="1635" y="1315"/>
                    <a:pt x="1602" y="1353"/>
                    <a:pt x="1546" y="1353"/>
                  </a:cubicBezTo>
                  <a:cubicBezTo>
                    <a:pt x="1503" y="1353"/>
                    <a:pt x="1474" y="1326"/>
                    <a:pt x="1485" y="1273"/>
                  </a:cubicBezTo>
                  <a:cubicBezTo>
                    <a:pt x="1493" y="1236"/>
                    <a:pt x="1521" y="1191"/>
                    <a:pt x="1582" y="1191"/>
                  </a:cubicBezTo>
                  <a:moveTo>
                    <a:pt x="1555" y="1322"/>
                  </a:moveTo>
                  <a:cubicBezTo>
                    <a:pt x="1574" y="1322"/>
                    <a:pt x="1590" y="1310"/>
                    <a:pt x="1599" y="1270"/>
                  </a:cubicBezTo>
                  <a:cubicBezTo>
                    <a:pt x="1603" y="1250"/>
                    <a:pt x="1605" y="1221"/>
                    <a:pt x="1575" y="1221"/>
                  </a:cubicBezTo>
                  <a:cubicBezTo>
                    <a:pt x="1543" y="1221"/>
                    <a:pt x="1534" y="1259"/>
                    <a:pt x="1531" y="1273"/>
                  </a:cubicBezTo>
                  <a:cubicBezTo>
                    <a:pt x="1524" y="1307"/>
                    <a:pt x="1532" y="1322"/>
                    <a:pt x="1555" y="1322"/>
                  </a:cubicBezTo>
                  <a:moveTo>
                    <a:pt x="1734" y="1195"/>
                  </a:moveTo>
                  <a:cubicBezTo>
                    <a:pt x="1714" y="1286"/>
                    <a:pt x="1714" y="1286"/>
                    <a:pt x="1714" y="1286"/>
                  </a:cubicBezTo>
                  <a:cubicBezTo>
                    <a:pt x="1711" y="1299"/>
                    <a:pt x="1707" y="1320"/>
                    <a:pt x="1731" y="1320"/>
                  </a:cubicBezTo>
                  <a:cubicBezTo>
                    <a:pt x="1760" y="1320"/>
                    <a:pt x="1765" y="1298"/>
                    <a:pt x="1770" y="1272"/>
                  </a:cubicBezTo>
                  <a:cubicBezTo>
                    <a:pt x="1786" y="1195"/>
                    <a:pt x="1786" y="1195"/>
                    <a:pt x="1786" y="1195"/>
                  </a:cubicBezTo>
                  <a:cubicBezTo>
                    <a:pt x="1833" y="1195"/>
                    <a:pt x="1833" y="1195"/>
                    <a:pt x="1833" y="1195"/>
                  </a:cubicBezTo>
                  <a:cubicBezTo>
                    <a:pt x="1811" y="1296"/>
                    <a:pt x="1811" y="1296"/>
                    <a:pt x="1811" y="1296"/>
                  </a:cubicBezTo>
                  <a:cubicBezTo>
                    <a:pt x="1805" y="1329"/>
                    <a:pt x="1804" y="1333"/>
                    <a:pt x="1804" y="1337"/>
                  </a:cubicBezTo>
                  <a:cubicBezTo>
                    <a:pt x="1803" y="1341"/>
                    <a:pt x="1802" y="1344"/>
                    <a:pt x="1802" y="1348"/>
                  </a:cubicBezTo>
                  <a:cubicBezTo>
                    <a:pt x="1758" y="1348"/>
                    <a:pt x="1758" y="1348"/>
                    <a:pt x="1758" y="1348"/>
                  </a:cubicBezTo>
                  <a:cubicBezTo>
                    <a:pt x="1761" y="1328"/>
                    <a:pt x="1761" y="1328"/>
                    <a:pt x="1761" y="1328"/>
                  </a:cubicBezTo>
                  <a:cubicBezTo>
                    <a:pt x="1756" y="1334"/>
                    <a:pt x="1740" y="1352"/>
                    <a:pt x="1711" y="1352"/>
                  </a:cubicBezTo>
                  <a:cubicBezTo>
                    <a:pt x="1690" y="1352"/>
                    <a:pt x="1675" y="1343"/>
                    <a:pt x="1669" y="1331"/>
                  </a:cubicBezTo>
                  <a:cubicBezTo>
                    <a:pt x="1662" y="1319"/>
                    <a:pt x="1666" y="1297"/>
                    <a:pt x="1668" y="1290"/>
                  </a:cubicBezTo>
                  <a:cubicBezTo>
                    <a:pt x="1688" y="1195"/>
                    <a:pt x="1688" y="1195"/>
                    <a:pt x="1688" y="1195"/>
                  </a:cubicBezTo>
                  <a:cubicBezTo>
                    <a:pt x="1734" y="1195"/>
                    <a:pt x="1734" y="1195"/>
                    <a:pt x="1734" y="1195"/>
                  </a:cubicBezTo>
                  <a:cubicBezTo>
                    <a:pt x="1734" y="1195"/>
                    <a:pt x="1734" y="1195"/>
                    <a:pt x="1734" y="1195"/>
                  </a:cubicBezTo>
                  <a:close/>
                  <a:moveTo>
                    <a:pt x="2010" y="1196"/>
                  </a:moveTo>
                  <a:cubicBezTo>
                    <a:pt x="2006" y="1207"/>
                    <a:pt x="2003" y="1218"/>
                    <a:pt x="2000" y="1233"/>
                  </a:cubicBezTo>
                  <a:cubicBezTo>
                    <a:pt x="1976" y="1346"/>
                    <a:pt x="1976" y="1346"/>
                    <a:pt x="1976" y="1346"/>
                  </a:cubicBezTo>
                  <a:cubicBezTo>
                    <a:pt x="1964" y="1403"/>
                    <a:pt x="1915" y="1409"/>
                    <a:pt x="1886" y="1409"/>
                  </a:cubicBezTo>
                  <a:cubicBezTo>
                    <a:pt x="1864" y="1409"/>
                    <a:pt x="1822" y="1406"/>
                    <a:pt x="1829" y="1359"/>
                  </a:cubicBezTo>
                  <a:cubicBezTo>
                    <a:pt x="1872" y="1359"/>
                    <a:pt x="1872" y="1359"/>
                    <a:pt x="1872" y="1359"/>
                  </a:cubicBezTo>
                  <a:cubicBezTo>
                    <a:pt x="1872" y="1362"/>
                    <a:pt x="1871" y="1367"/>
                    <a:pt x="1874" y="1372"/>
                  </a:cubicBezTo>
                  <a:cubicBezTo>
                    <a:pt x="1877" y="1376"/>
                    <a:pt x="1883" y="1380"/>
                    <a:pt x="1894" y="1380"/>
                  </a:cubicBezTo>
                  <a:cubicBezTo>
                    <a:pt x="1908" y="1380"/>
                    <a:pt x="1921" y="1374"/>
                    <a:pt x="1926" y="1360"/>
                  </a:cubicBezTo>
                  <a:cubicBezTo>
                    <a:pt x="1930" y="1353"/>
                    <a:pt x="1931" y="1347"/>
                    <a:pt x="1937" y="1324"/>
                  </a:cubicBezTo>
                  <a:cubicBezTo>
                    <a:pt x="1918" y="1343"/>
                    <a:pt x="1901" y="1345"/>
                    <a:pt x="1891" y="1345"/>
                  </a:cubicBezTo>
                  <a:cubicBezTo>
                    <a:pt x="1847" y="1345"/>
                    <a:pt x="1834" y="1307"/>
                    <a:pt x="1842" y="1270"/>
                  </a:cubicBezTo>
                  <a:cubicBezTo>
                    <a:pt x="1850" y="1231"/>
                    <a:pt x="1880" y="1194"/>
                    <a:pt x="1924" y="1194"/>
                  </a:cubicBezTo>
                  <a:cubicBezTo>
                    <a:pt x="1952" y="1194"/>
                    <a:pt x="1959" y="1209"/>
                    <a:pt x="1962" y="1216"/>
                  </a:cubicBezTo>
                  <a:cubicBezTo>
                    <a:pt x="1968" y="1196"/>
                    <a:pt x="1968" y="1196"/>
                    <a:pt x="1968" y="1196"/>
                  </a:cubicBezTo>
                  <a:cubicBezTo>
                    <a:pt x="2010" y="1196"/>
                    <a:pt x="2010" y="1196"/>
                    <a:pt x="2010" y="1196"/>
                  </a:cubicBezTo>
                  <a:cubicBezTo>
                    <a:pt x="2010" y="1196"/>
                    <a:pt x="2010" y="1196"/>
                    <a:pt x="2010" y="1196"/>
                  </a:cubicBezTo>
                  <a:close/>
                  <a:moveTo>
                    <a:pt x="1908" y="1315"/>
                  </a:moveTo>
                  <a:cubicBezTo>
                    <a:pt x="1939" y="1315"/>
                    <a:pt x="1947" y="1277"/>
                    <a:pt x="1948" y="1271"/>
                  </a:cubicBezTo>
                  <a:cubicBezTo>
                    <a:pt x="1952" y="1253"/>
                    <a:pt x="1955" y="1224"/>
                    <a:pt x="1928" y="1224"/>
                  </a:cubicBezTo>
                  <a:cubicBezTo>
                    <a:pt x="1911" y="1224"/>
                    <a:pt x="1894" y="1237"/>
                    <a:pt x="1887" y="1270"/>
                  </a:cubicBezTo>
                  <a:cubicBezTo>
                    <a:pt x="1885" y="1277"/>
                    <a:pt x="1878" y="1315"/>
                    <a:pt x="1908" y="1315"/>
                  </a:cubicBezTo>
                  <a:moveTo>
                    <a:pt x="2058" y="1129"/>
                  </a:moveTo>
                  <a:cubicBezTo>
                    <a:pt x="2102" y="1129"/>
                    <a:pt x="2102" y="1129"/>
                    <a:pt x="2102" y="1129"/>
                  </a:cubicBezTo>
                  <a:cubicBezTo>
                    <a:pt x="2084" y="1216"/>
                    <a:pt x="2084" y="1216"/>
                    <a:pt x="2084" y="1216"/>
                  </a:cubicBezTo>
                  <a:cubicBezTo>
                    <a:pt x="2091" y="1208"/>
                    <a:pt x="2105" y="1193"/>
                    <a:pt x="2133" y="1193"/>
                  </a:cubicBezTo>
                  <a:cubicBezTo>
                    <a:pt x="2156" y="1193"/>
                    <a:pt x="2168" y="1204"/>
                    <a:pt x="2174" y="1214"/>
                  </a:cubicBezTo>
                  <a:cubicBezTo>
                    <a:pt x="2177" y="1221"/>
                    <a:pt x="2179" y="1235"/>
                    <a:pt x="2175" y="1255"/>
                  </a:cubicBezTo>
                  <a:cubicBezTo>
                    <a:pt x="2155" y="1348"/>
                    <a:pt x="2155" y="1348"/>
                    <a:pt x="2155" y="1348"/>
                  </a:cubicBezTo>
                  <a:cubicBezTo>
                    <a:pt x="2110" y="1348"/>
                    <a:pt x="2110" y="1348"/>
                    <a:pt x="2110" y="1348"/>
                  </a:cubicBezTo>
                  <a:cubicBezTo>
                    <a:pt x="2130" y="1256"/>
                    <a:pt x="2130" y="1256"/>
                    <a:pt x="2130" y="1256"/>
                  </a:cubicBezTo>
                  <a:cubicBezTo>
                    <a:pt x="2131" y="1248"/>
                    <a:pt x="2137" y="1223"/>
                    <a:pt x="2112" y="1223"/>
                  </a:cubicBezTo>
                  <a:cubicBezTo>
                    <a:pt x="2099" y="1223"/>
                    <a:pt x="2081" y="1230"/>
                    <a:pt x="2076" y="1254"/>
                  </a:cubicBezTo>
                  <a:cubicBezTo>
                    <a:pt x="2057" y="1348"/>
                    <a:pt x="2057" y="1348"/>
                    <a:pt x="2057" y="1348"/>
                  </a:cubicBezTo>
                  <a:cubicBezTo>
                    <a:pt x="2012" y="1348"/>
                    <a:pt x="2012" y="1348"/>
                    <a:pt x="2012" y="1348"/>
                  </a:cubicBezTo>
                  <a:cubicBezTo>
                    <a:pt x="2058" y="1129"/>
                    <a:pt x="2058" y="1129"/>
                    <a:pt x="2058" y="1129"/>
                  </a:cubicBezTo>
                  <a:cubicBezTo>
                    <a:pt x="2058" y="1129"/>
                    <a:pt x="2058" y="1129"/>
                    <a:pt x="2058" y="1129"/>
                  </a:cubicBezTo>
                  <a:close/>
                  <a:moveTo>
                    <a:pt x="100" y="1249"/>
                  </a:moveTo>
                  <a:cubicBezTo>
                    <a:pt x="101" y="1244"/>
                    <a:pt x="104" y="1221"/>
                    <a:pt x="87" y="1221"/>
                  </a:cubicBezTo>
                  <a:cubicBezTo>
                    <a:pt x="66" y="1221"/>
                    <a:pt x="56" y="1253"/>
                    <a:pt x="53" y="1270"/>
                  </a:cubicBezTo>
                  <a:cubicBezTo>
                    <a:pt x="51" y="1278"/>
                    <a:pt x="46" y="1306"/>
                    <a:pt x="54" y="1317"/>
                  </a:cubicBezTo>
                  <a:cubicBezTo>
                    <a:pt x="57" y="1321"/>
                    <a:pt x="61" y="1322"/>
                    <a:pt x="65" y="1322"/>
                  </a:cubicBezTo>
                  <a:cubicBezTo>
                    <a:pt x="70" y="1322"/>
                    <a:pt x="84" y="1320"/>
                    <a:pt x="92" y="1292"/>
                  </a:cubicBezTo>
                  <a:cubicBezTo>
                    <a:pt x="136" y="1292"/>
                    <a:pt x="136" y="1292"/>
                    <a:pt x="136" y="1292"/>
                  </a:cubicBezTo>
                  <a:cubicBezTo>
                    <a:pt x="133" y="1304"/>
                    <a:pt x="128" y="1323"/>
                    <a:pt x="107" y="1337"/>
                  </a:cubicBezTo>
                  <a:cubicBezTo>
                    <a:pt x="94" y="1347"/>
                    <a:pt x="79" y="1352"/>
                    <a:pt x="60" y="1352"/>
                  </a:cubicBezTo>
                  <a:cubicBezTo>
                    <a:pt x="40" y="1352"/>
                    <a:pt x="23" y="1347"/>
                    <a:pt x="12" y="1331"/>
                  </a:cubicBezTo>
                  <a:cubicBezTo>
                    <a:pt x="2" y="1316"/>
                    <a:pt x="0" y="1296"/>
                    <a:pt x="5" y="1271"/>
                  </a:cubicBezTo>
                  <a:cubicBezTo>
                    <a:pt x="20" y="1201"/>
                    <a:pt x="74" y="1192"/>
                    <a:pt x="94" y="1192"/>
                  </a:cubicBezTo>
                  <a:cubicBezTo>
                    <a:pt x="122" y="1192"/>
                    <a:pt x="153" y="1207"/>
                    <a:pt x="144" y="1249"/>
                  </a:cubicBezTo>
                  <a:cubicBezTo>
                    <a:pt x="100" y="1249"/>
                    <a:pt x="100" y="1249"/>
                    <a:pt x="100" y="1249"/>
                  </a:cubicBezTo>
                  <a:cubicBezTo>
                    <a:pt x="100" y="1249"/>
                    <a:pt x="100" y="1249"/>
                    <a:pt x="100" y="1249"/>
                  </a:cubicBezTo>
                  <a:close/>
                  <a:moveTo>
                    <a:pt x="2378" y="1249"/>
                  </a:moveTo>
                  <a:cubicBezTo>
                    <a:pt x="2379" y="1244"/>
                    <a:pt x="2382" y="1221"/>
                    <a:pt x="2365" y="1221"/>
                  </a:cubicBezTo>
                  <a:cubicBezTo>
                    <a:pt x="2344" y="1221"/>
                    <a:pt x="2335" y="1253"/>
                    <a:pt x="2331" y="1270"/>
                  </a:cubicBezTo>
                  <a:cubicBezTo>
                    <a:pt x="2329" y="1278"/>
                    <a:pt x="2324" y="1306"/>
                    <a:pt x="2332" y="1317"/>
                  </a:cubicBezTo>
                  <a:cubicBezTo>
                    <a:pt x="2335" y="1321"/>
                    <a:pt x="2340" y="1322"/>
                    <a:pt x="2343" y="1322"/>
                  </a:cubicBezTo>
                  <a:cubicBezTo>
                    <a:pt x="2348" y="1322"/>
                    <a:pt x="2362" y="1320"/>
                    <a:pt x="2370" y="1292"/>
                  </a:cubicBezTo>
                  <a:cubicBezTo>
                    <a:pt x="2414" y="1292"/>
                    <a:pt x="2414" y="1292"/>
                    <a:pt x="2414" y="1292"/>
                  </a:cubicBezTo>
                  <a:cubicBezTo>
                    <a:pt x="2411" y="1304"/>
                    <a:pt x="2406" y="1323"/>
                    <a:pt x="2385" y="1337"/>
                  </a:cubicBezTo>
                  <a:cubicBezTo>
                    <a:pt x="2372" y="1347"/>
                    <a:pt x="2357" y="1352"/>
                    <a:pt x="2338" y="1352"/>
                  </a:cubicBezTo>
                  <a:cubicBezTo>
                    <a:pt x="2318" y="1352"/>
                    <a:pt x="2301" y="1347"/>
                    <a:pt x="2290" y="1331"/>
                  </a:cubicBezTo>
                  <a:cubicBezTo>
                    <a:pt x="2280" y="1316"/>
                    <a:pt x="2278" y="1296"/>
                    <a:pt x="2284" y="1271"/>
                  </a:cubicBezTo>
                  <a:cubicBezTo>
                    <a:pt x="2299" y="1201"/>
                    <a:pt x="2352" y="1192"/>
                    <a:pt x="2372" y="1192"/>
                  </a:cubicBezTo>
                  <a:cubicBezTo>
                    <a:pt x="2401" y="1192"/>
                    <a:pt x="2431" y="1207"/>
                    <a:pt x="2423" y="1249"/>
                  </a:cubicBezTo>
                  <a:cubicBezTo>
                    <a:pt x="2378" y="1249"/>
                    <a:pt x="2378" y="1249"/>
                    <a:pt x="2378" y="1249"/>
                  </a:cubicBezTo>
                  <a:cubicBezTo>
                    <a:pt x="2378" y="1249"/>
                    <a:pt x="2378" y="1249"/>
                    <a:pt x="2378" y="1249"/>
                  </a:cubicBezTo>
                  <a:close/>
                  <a:moveTo>
                    <a:pt x="2534" y="1191"/>
                  </a:moveTo>
                  <a:cubicBezTo>
                    <a:pt x="2589" y="1191"/>
                    <a:pt x="2606" y="1229"/>
                    <a:pt x="2597" y="1271"/>
                  </a:cubicBezTo>
                  <a:cubicBezTo>
                    <a:pt x="2587" y="1315"/>
                    <a:pt x="2554" y="1353"/>
                    <a:pt x="2498" y="1353"/>
                  </a:cubicBezTo>
                  <a:cubicBezTo>
                    <a:pt x="2454" y="1353"/>
                    <a:pt x="2426" y="1326"/>
                    <a:pt x="2437" y="1273"/>
                  </a:cubicBezTo>
                  <a:cubicBezTo>
                    <a:pt x="2445" y="1236"/>
                    <a:pt x="2474" y="1191"/>
                    <a:pt x="2534" y="1191"/>
                  </a:cubicBezTo>
                  <a:moveTo>
                    <a:pt x="2507" y="1322"/>
                  </a:moveTo>
                  <a:cubicBezTo>
                    <a:pt x="2527" y="1322"/>
                    <a:pt x="2542" y="1310"/>
                    <a:pt x="2551" y="1270"/>
                  </a:cubicBezTo>
                  <a:cubicBezTo>
                    <a:pt x="2555" y="1250"/>
                    <a:pt x="2557" y="1221"/>
                    <a:pt x="2528" y="1221"/>
                  </a:cubicBezTo>
                  <a:cubicBezTo>
                    <a:pt x="2495" y="1221"/>
                    <a:pt x="2486" y="1259"/>
                    <a:pt x="2484" y="1273"/>
                  </a:cubicBezTo>
                  <a:cubicBezTo>
                    <a:pt x="2476" y="1307"/>
                    <a:pt x="2484" y="1322"/>
                    <a:pt x="2507" y="1322"/>
                  </a:cubicBezTo>
                  <a:moveTo>
                    <a:pt x="2637" y="1223"/>
                  </a:moveTo>
                  <a:cubicBezTo>
                    <a:pt x="2639" y="1214"/>
                    <a:pt x="2640" y="1205"/>
                    <a:pt x="2641" y="1195"/>
                  </a:cubicBezTo>
                  <a:cubicBezTo>
                    <a:pt x="2685" y="1195"/>
                    <a:pt x="2685" y="1195"/>
                    <a:pt x="2685" y="1195"/>
                  </a:cubicBezTo>
                  <a:cubicBezTo>
                    <a:pt x="2682" y="1214"/>
                    <a:pt x="2682" y="1214"/>
                    <a:pt x="2682" y="1214"/>
                  </a:cubicBezTo>
                  <a:cubicBezTo>
                    <a:pt x="2688" y="1208"/>
                    <a:pt x="2704" y="1192"/>
                    <a:pt x="2734" y="1192"/>
                  </a:cubicBezTo>
                  <a:cubicBezTo>
                    <a:pt x="2769" y="1192"/>
                    <a:pt x="2775" y="1213"/>
                    <a:pt x="2776" y="1220"/>
                  </a:cubicBezTo>
                  <a:cubicBezTo>
                    <a:pt x="2795" y="1196"/>
                    <a:pt x="2816" y="1192"/>
                    <a:pt x="2832" y="1192"/>
                  </a:cubicBezTo>
                  <a:cubicBezTo>
                    <a:pt x="2862" y="1192"/>
                    <a:pt x="2871" y="1210"/>
                    <a:pt x="2873" y="1216"/>
                  </a:cubicBezTo>
                  <a:cubicBezTo>
                    <a:pt x="2878" y="1230"/>
                    <a:pt x="2874" y="1248"/>
                    <a:pt x="2871" y="1261"/>
                  </a:cubicBezTo>
                  <a:cubicBezTo>
                    <a:pt x="2853" y="1348"/>
                    <a:pt x="2853" y="1348"/>
                    <a:pt x="2853" y="1348"/>
                  </a:cubicBezTo>
                  <a:cubicBezTo>
                    <a:pt x="2807" y="1348"/>
                    <a:pt x="2807" y="1348"/>
                    <a:pt x="2807" y="1348"/>
                  </a:cubicBezTo>
                  <a:cubicBezTo>
                    <a:pt x="2827" y="1258"/>
                    <a:pt x="2827" y="1258"/>
                    <a:pt x="2827" y="1258"/>
                  </a:cubicBezTo>
                  <a:cubicBezTo>
                    <a:pt x="2830" y="1242"/>
                    <a:pt x="2832" y="1223"/>
                    <a:pt x="2808" y="1223"/>
                  </a:cubicBezTo>
                  <a:cubicBezTo>
                    <a:pt x="2781" y="1223"/>
                    <a:pt x="2775" y="1249"/>
                    <a:pt x="2771" y="1271"/>
                  </a:cubicBezTo>
                  <a:cubicBezTo>
                    <a:pt x="2754" y="1348"/>
                    <a:pt x="2754" y="1348"/>
                    <a:pt x="2754" y="1348"/>
                  </a:cubicBezTo>
                  <a:cubicBezTo>
                    <a:pt x="2709" y="1348"/>
                    <a:pt x="2709" y="1348"/>
                    <a:pt x="2709" y="1348"/>
                  </a:cubicBezTo>
                  <a:cubicBezTo>
                    <a:pt x="2728" y="1257"/>
                    <a:pt x="2728" y="1257"/>
                    <a:pt x="2728" y="1257"/>
                  </a:cubicBezTo>
                  <a:cubicBezTo>
                    <a:pt x="2731" y="1245"/>
                    <a:pt x="2735" y="1223"/>
                    <a:pt x="2710" y="1223"/>
                  </a:cubicBezTo>
                  <a:cubicBezTo>
                    <a:pt x="2682" y="1223"/>
                    <a:pt x="2677" y="1248"/>
                    <a:pt x="2674" y="1258"/>
                  </a:cubicBezTo>
                  <a:cubicBezTo>
                    <a:pt x="2655" y="1348"/>
                    <a:pt x="2655" y="1348"/>
                    <a:pt x="2655" y="1348"/>
                  </a:cubicBezTo>
                  <a:cubicBezTo>
                    <a:pt x="2610" y="1348"/>
                    <a:pt x="2610" y="1348"/>
                    <a:pt x="2610" y="1348"/>
                  </a:cubicBezTo>
                  <a:cubicBezTo>
                    <a:pt x="2637" y="1223"/>
                    <a:pt x="2637" y="1223"/>
                    <a:pt x="2637" y="1223"/>
                  </a:cubicBezTo>
                  <a:cubicBezTo>
                    <a:pt x="2637" y="1223"/>
                    <a:pt x="2637" y="1223"/>
                    <a:pt x="2637" y="1223"/>
                  </a:cubicBezTo>
                  <a:close/>
                  <a:moveTo>
                    <a:pt x="2966" y="1195"/>
                  </a:moveTo>
                  <a:cubicBezTo>
                    <a:pt x="2963" y="1216"/>
                    <a:pt x="2963" y="1216"/>
                    <a:pt x="2963" y="1216"/>
                  </a:cubicBezTo>
                  <a:cubicBezTo>
                    <a:pt x="2982" y="1192"/>
                    <a:pt x="3008" y="1192"/>
                    <a:pt x="3015" y="1192"/>
                  </a:cubicBezTo>
                  <a:cubicBezTo>
                    <a:pt x="3054" y="1192"/>
                    <a:pt x="3072" y="1221"/>
                    <a:pt x="3062" y="1268"/>
                  </a:cubicBezTo>
                  <a:cubicBezTo>
                    <a:pt x="3053" y="1312"/>
                    <a:pt x="3022" y="1350"/>
                    <a:pt x="2978" y="1350"/>
                  </a:cubicBezTo>
                  <a:cubicBezTo>
                    <a:pt x="2950" y="1350"/>
                    <a:pt x="2942" y="1335"/>
                    <a:pt x="2939" y="1330"/>
                  </a:cubicBezTo>
                  <a:cubicBezTo>
                    <a:pt x="2923" y="1407"/>
                    <a:pt x="2923" y="1407"/>
                    <a:pt x="2923" y="1407"/>
                  </a:cubicBezTo>
                  <a:cubicBezTo>
                    <a:pt x="2877" y="1407"/>
                    <a:pt x="2877" y="1407"/>
                    <a:pt x="2877" y="1407"/>
                  </a:cubicBezTo>
                  <a:cubicBezTo>
                    <a:pt x="2922" y="1195"/>
                    <a:pt x="2922" y="1195"/>
                    <a:pt x="2922" y="1195"/>
                  </a:cubicBezTo>
                  <a:cubicBezTo>
                    <a:pt x="2966" y="1195"/>
                    <a:pt x="2966" y="1195"/>
                    <a:pt x="2966" y="1195"/>
                  </a:cubicBezTo>
                  <a:cubicBezTo>
                    <a:pt x="2966" y="1195"/>
                    <a:pt x="2966" y="1195"/>
                    <a:pt x="2966" y="1195"/>
                  </a:cubicBezTo>
                  <a:close/>
                  <a:moveTo>
                    <a:pt x="3017" y="1270"/>
                  </a:moveTo>
                  <a:cubicBezTo>
                    <a:pt x="3020" y="1252"/>
                    <a:pt x="3022" y="1221"/>
                    <a:pt x="2996" y="1221"/>
                  </a:cubicBezTo>
                  <a:cubicBezTo>
                    <a:pt x="2981" y="1221"/>
                    <a:pt x="2959" y="1232"/>
                    <a:pt x="2950" y="1273"/>
                  </a:cubicBezTo>
                  <a:cubicBezTo>
                    <a:pt x="2947" y="1282"/>
                    <a:pt x="2940" y="1321"/>
                    <a:pt x="2973" y="1321"/>
                  </a:cubicBezTo>
                  <a:cubicBezTo>
                    <a:pt x="2994" y="1321"/>
                    <a:pt x="3010" y="1300"/>
                    <a:pt x="3017" y="1270"/>
                  </a:cubicBezTo>
                  <a:moveTo>
                    <a:pt x="3119" y="1129"/>
                  </a:moveTo>
                  <a:cubicBezTo>
                    <a:pt x="3164" y="1129"/>
                    <a:pt x="3164" y="1129"/>
                    <a:pt x="3164" y="1129"/>
                  </a:cubicBezTo>
                  <a:cubicBezTo>
                    <a:pt x="3117" y="1348"/>
                    <a:pt x="3117" y="1348"/>
                    <a:pt x="3117" y="1348"/>
                  </a:cubicBezTo>
                  <a:cubicBezTo>
                    <a:pt x="3072" y="1348"/>
                    <a:pt x="3072" y="1348"/>
                    <a:pt x="3072" y="1348"/>
                  </a:cubicBezTo>
                  <a:cubicBezTo>
                    <a:pt x="3119" y="1129"/>
                    <a:pt x="3119" y="1129"/>
                    <a:pt x="3119" y="1129"/>
                  </a:cubicBezTo>
                  <a:cubicBezTo>
                    <a:pt x="3119" y="1129"/>
                    <a:pt x="3119" y="1129"/>
                    <a:pt x="3119" y="1129"/>
                  </a:cubicBezTo>
                  <a:close/>
                  <a:moveTo>
                    <a:pt x="3202" y="1283"/>
                  </a:moveTo>
                  <a:cubicBezTo>
                    <a:pt x="3200" y="1293"/>
                    <a:pt x="3193" y="1324"/>
                    <a:pt x="3225" y="1324"/>
                  </a:cubicBezTo>
                  <a:cubicBezTo>
                    <a:pt x="3236" y="1324"/>
                    <a:pt x="3248" y="1319"/>
                    <a:pt x="3256" y="1303"/>
                  </a:cubicBezTo>
                  <a:cubicBezTo>
                    <a:pt x="3297" y="1303"/>
                    <a:pt x="3297" y="1303"/>
                    <a:pt x="3297" y="1303"/>
                  </a:cubicBezTo>
                  <a:cubicBezTo>
                    <a:pt x="3295" y="1310"/>
                    <a:pt x="3291" y="1323"/>
                    <a:pt x="3275" y="1336"/>
                  </a:cubicBezTo>
                  <a:cubicBezTo>
                    <a:pt x="3261" y="1348"/>
                    <a:pt x="3240" y="1354"/>
                    <a:pt x="3218" y="1354"/>
                  </a:cubicBezTo>
                  <a:cubicBezTo>
                    <a:pt x="3205" y="1354"/>
                    <a:pt x="3180" y="1351"/>
                    <a:pt x="3168" y="1335"/>
                  </a:cubicBezTo>
                  <a:cubicBezTo>
                    <a:pt x="3157" y="1320"/>
                    <a:pt x="3155" y="1299"/>
                    <a:pt x="3161" y="1275"/>
                  </a:cubicBezTo>
                  <a:cubicBezTo>
                    <a:pt x="3166" y="1250"/>
                    <a:pt x="3178" y="1220"/>
                    <a:pt x="3208" y="1202"/>
                  </a:cubicBezTo>
                  <a:cubicBezTo>
                    <a:pt x="3222" y="1194"/>
                    <a:pt x="3237" y="1190"/>
                    <a:pt x="3254" y="1190"/>
                  </a:cubicBezTo>
                  <a:cubicBezTo>
                    <a:pt x="3276" y="1190"/>
                    <a:pt x="3300" y="1198"/>
                    <a:pt x="3308" y="1227"/>
                  </a:cubicBezTo>
                  <a:cubicBezTo>
                    <a:pt x="3314" y="1248"/>
                    <a:pt x="3309" y="1270"/>
                    <a:pt x="3305" y="1283"/>
                  </a:cubicBezTo>
                  <a:cubicBezTo>
                    <a:pt x="3202" y="1283"/>
                    <a:pt x="3202" y="1283"/>
                    <a:pt x="3202" y="1283"/>
                  </a:cubicBezTo>
                  <a:cubicBezTo>
                    <a:pt x="3202" y="1283"/>
                    <a:pt x="3202" y="1283"/>
                    <a:pt x="3202" y="1283"/>
                  </a:cubicBezTo>
                  <a:close/>
                  <a:moveTo>
                    <a:pt x="3265" y="1254"/>
                  </a:moveTo>
                  <a:cubicBezTo>
                    <a:pt x="3267" y="1248"/>
                    <a:pt x="3272" y="1220"/>
                    <a:pt x="3246" y="1220"/>
                  </a:cubicBezTo>
                  <a:cubicBezTo>
                    <a:pt x="3226" y="1220"/>
                    <a:pt x="3214" y="1236"/>
                    <a:pt x="3210" y="1254"/>
                  </a:cubicBezTo>
                  <a:cubicBezTo>
                    <a:pt x="3265" y="1254"/>
                    <a:pt x="3265" y="1254"/>
                    <a:pt x="3265" y="1254"/>
                  </a:cubicBezTo>
                  <a:cubicBezTo>
                    <a:pt x="3265" y="1254"/>
                    <a:pt x="3265" y="1254"/>
                    <a:pt x="3265" y="1254"/>
                  </a:cubicBezTo>
                  <a:close/>
                  <a:moveTo>
                    <a:pt x="3383" y="1195"/>
                  </a:moveTo>
                  <a:cubicBezTo>
                    <a:pt x="3401" y="1245"/>
                    <a:pt x="3401" y="1245"/>
                    <a:pt x="3401" y="1245"/>
                  </a:cubicBezTo>
                  <a:cubicBezTo>
                    <a:pt x="3442" y="1195"/>
                    <a:pt x="3442" y="1195"/>
                    <a:pt x="3442" y="1195"/>
                  </a:cubicBezTo>
                  <a:cubicBezTo>
                    <a:pt x="3488" y="1195"/>
                    <a:pt x="3488" y="1195"/>
                    <a:pt x="3488" y="1195"/>
                  </a:cubicBezTo>
                  <a:cubicBezTo>
                    <a:pt x="3423" y="1269"/>
                    <a:pt x="3423" y="1269"/>
                    <a:pt x="3423" y="1269"/>
                  </a:cubicBezTo>
                  <a:cubicBezTo>
                    <a:pt x="3457" y="1348"/>
                    <a:pt x="3457" y="1348"/>
                    <a:pt x="3457" y="1348"/>
                  </a:cubicBezTo>
                  <a:cubicBezTo>
                    <a:pt x="3404" y="1348"/>
                    <a:pt x="3404" y="1348"/>
                    <a:pt x="3404" y="1348"/>
                  </a:cubicBezTo>
                  <a:cubicBezTo>
                    <a:pt x="3385" y="1292"/>
                    <a:pt x="3385" y="1292"/>
                    <a:pt x="3385" y="1292"/>
                  </a:cubicBezTo>
                  <a:cubicBezTo>
                    <a:pt x="3342" y="1348"/>
                    <a:pt x="3342" y="1348"/>
                    <a:pt x="3342" y="1348"/>
                  </a:cubicBezTo>
                  <a:cubicBezTo>
                    <a:pt x="3295" y="1348"/>
                    <a:pt x="3295" y="1348"/>
                    <a:pt x="3295" y="1348"/>
                  </a:cubicBezTo>
                  <a:cubicBezTo>
                    <a:pt x="3364" y="1266"/>
                    <a:pt x="3364" y="1266"/>
                    <a:pt x="3364" y="1266"/>
                  </a:cubicBezTo>
                  <a:cubicBezTo>
                    <a:pt x="3329" y="1195"/>
                    <a:pt x="3329" y="1195"/>
                    <a:pt x="3329" y="1195"/>
                  </a:cubicBezTo>
                  <a:cubicBezTo>
                    <a:pt x="3383" y="1195"/>
                    <a:pt x="3383" y="1195"/>
                    <a:pt x="3383" y="1195"/>
                  </a:cubicBezTo>
                  <a:cubicBezTo>
                    <a:pt x="3383" y="1195"/>
                    <a:pt x="3383" y="1195"/>
                    <a:pt x="3383" y="1195"/>
                  </a:cubicBezTo>
                  <a:close/>
                  <a:moveTo>
                    <a:pt x="3509" y="1194"/>
                  </a:moveTo>
                  <a:cubicBezTo>
                    <a:pt x="3554" y="1194"/>
                    <a:pt x="3554" y="1194"/>
                    <a:pt x="3554" y="1194"/>
                  </a:cubicBezTo>
                  <a:cubicBezTo>
                    <a:pt x="3521" y="1348"/>
                    <a:pt x="3521" y="1348"/>
                    <a:pt x="3521" y="1348"/>
                  </a:cubicBezTo>
                  <a:cubicBezTo>
                    <a:pt x="3476" y="1348"/>
                    <a:pt x="3476" y="1348"/>
                    <a:pt x="3476" y="1348"/>
                  </a:cubicBezTo>
                  <a:cubicBezTo>
                    <a:pt x="3509" y="1194"/>
                    <a:pt x="3509" y="1194"/>
                    <a:pt x="3509" y="1194"/>
                  </a:cubicBezTo>
                  <a:cubicBezTo>
                    <a:pt x="3509" y="1194"/>
                    <a:pt x="3509" y="1194"/>
                    <a:pt x="3509" y="1194"/>
                  </a:cubicBezTo>
                  <a:close/>
                  <a:moveTo>
                    <a:pt x="3521" y="1129"/>
                  </a:moveTo>
                  <a:cubicBezTo>
                    <a:pt x="3569" y="1129"/>
                    <a:pt x="3569" y="1129"/>
                    <a:pt x="3569" y="1129"/>
                  </a:cubicBezTo>
                  <a:cubicBezTo>
                    <a:pt x="3561" y="1168"/>
                    <a:pt x="3561" y="1168"/>
                    <a:pt x="3561" y="1168"/>
                  </a:cubicBezTo>
                  <a:cubicBezTo>
                    <a:pt x="3513" y="1168"/>
                    <a:pt x="3513" y="1168"/>
                    <a:pt x="3513" y="1168"/>
                  </a:cubicBezTo>
                  <a:cubicBezTo>
                    <a:pt x="3521" y="1129"/>
                    <a:pt x="3521" y="1129"/>
                    <a:pt x="3521" y="1129"/>
                  </a:cubicBezTo>
                  <a:cubicBezTo>
                    <a:pt x="3521" y="1129"/>
                    <a:pt x="3521" y="1129"/>
                    <a:pt x="3521" y="1129"/>
                  </a:cubicBezTo>
                  <a:close/>
                  <a:moveTo>
                    <a:pt x="3649" y="1346"/>
                  </a:moveTo>
                  <a:cubicBezTo>
                    <a:pt x="3634" y="1350"/>
                    <a:pt x="3621" y="1351"/>
                    <a:pt x="3614" y="1351"/>
                  </a:cubicBezTo>
                  <a:cubicBezTo>
                    <a:pt x="3568" y="1351"/>
                    <a:pt x="3575" y="1322"/>
                    <a:pt x="3577" y="1310"/>
                  </a:cubicBezTo>
                  <a:cubicBezTo>
                    <a:pt x="3595" y="1225"/>
                    <a:pt x="3595" y="1225"/>
                    <a:pt x="3595" y="1225"/>
                  </a:cubicBezTo>
                  <a:cubicBezTo>
                    <a:pt x="3565" y="1225"/>
                    <a:pt x="3565" y="1225"/>
                    <a:pt x="3565" y="1225"/>
                  </a:cubicBezTo>
                  <a:cubicBezTo>
                    <a:pt x="3572" y="1196"/>
                    <a:pt x="3572" y="1196"/>
                    <a:pt x="3572" y="1196"/>
                  </a:cubicBezTo>
                  <a:cubicBezTo>
                    <a:pt x="3601" y="1196"/>
                    <a:pt x="3601" y="1196"/>
                    <a:pt x="3601" y="1196"/>
                  </a:cubicBezTo>
                  <a:cubicBezTo>
                    <a:pt x="3608" y="1166"/>
                    <a:pt x="3608" y="1166"/>
                    <a:pt x="3608" y="1166"/>
                  </a:cubicBezTo>
                  <a:cubicBezTo>
                    <a:pt x="3656" y="1149"/>
                    <a:pt x="3656" y="1149"/>
                    <a:pt x="3656" y="1149"/>
                  </a:cubicBezTo>
                  <a:cubicBezTo>
                    <a:pt x="3646" y="1196"/>
                    <a:pt x="3646" y="1196"/>
                    <a:pt x="3646" y="1196"/>
                  </a:cubicBezTo>
                  <a:cubicBezTo>
                    <a:pt x="3682" y="1196"/>
                    <a:pt x="3682" y="1196"/>
                    <a:pt x="3682" y="1196"/>
                  </a:cubicBezTo>
                  <a:cubicBezTo>
                    <a:pt x="3676" y="1225"/>
                    <a:pt x="3676" y="1225"/>
                    <a:pt x="3676" y="1225"/>
                  </a:cubicBezTo>
                  <a:cubicBezTo>
                    <a:pt x="3640" y="1225"/>
                    <a:pt x="3640" y="1225"/>
                    <a:pt x="3640" y="1225"/>
                  </a:cubicBezTo>
                  <a:cubicBezTo>
                    <a:pt x="3625" y="1295"/>
                    <a:pt x="3625" y="1295"/>
                    <a:pt x="3625" y="1295"/>
                  </a:cubicBezTo>
                  <a:cubicBezTo>
                    <a:pt x="3622" y="1309"/>
                    <a:pt x="3620" y="1317"/>
                    <a:pt x="3640" y="1317"/>
                  </a:cubicBezTo>
                  <a:cubicBezTo>
                    <a:pt x="3647" y="1317"/>
                    <a:pt x="3650" y="1317"/>
                    <a:pt x="3656" y="1317"/>
                  </a:cubicBezTo>
                  <a:cubicBezTo>
                    <a:pt x="3649" y="1346"/>
                    <a:pt x="3649" y="1346"/>
                    <a:pt x="3649" y="1346"/>
                  </a:cubicBezTo>
                  <a:cubicBezTo>
                    <a:pt x="3649" y="1346"/>
                    <a:pt x="3649" y="1346"/>
                    <a:pt x="3649" y="1346"/>
                  </a:cubicBezTo>
                  <a:close/>
                  <a:moveTo>
                    <a:pt x="3741" y="1195"/>
                  </a:moveTo>
                  <a:cubicBezTo>
                    <a:pt x="3752" y="1301"/>
                    <a:pt x="3752" y="1301"/>
                    <a:pt x="3752" y="1301"/>
                  </a:cubicBezTo>
                  <a:cubicBezTo>
                    <a:pt x="3809" y="1195"/>
                    <a:pt x="3809" y="1195"/>
                    <a:pt x="3809" y="1195"/>
                  </a:cubicBezTo>
                  <a:cubicBezTo>
                    <a:pt x="3854" y="1195"/>
                    <a:pt x="3854" y="1195"/>
                    <a:pt x="3854" y="1195"/>
                  </a:cubicBezTo>
                  <a:cubicBezTo>
                    <a:pt x="3764" y="1345"/>
                    <a:pt x="3764" y="1345"/>
                    <a:pt x="3764" y="1345"/>
                  </a:cubicBezTo>
                  <a:cubicBezTo>
                    <a:pt x="3732" y="1406"/>
                    <a:pt x="3732" y="1406"/>
                    <a:pt x="3732" y="1406"/>
                  </a:cubicBezTo>
                  <a:cubicBezTo>
                    <a:pt x="3687" y="1406"/>
                    <a:pt x="3687" y="1406"/>
                    <a:pt x="3687" y="1406"/>
                  </a:cubicBezTo>
                  <a:cubicBezTo>
                    <a:pt x="3719" y="1348"/>
                    <a:pt x="3719" y="1348"/>
                    <a:pt x="3719" y="1348"/>
                  </a:cubicBezTo>
                  <a:cubicBezTo>
                    <a:pt x="3693" y="1195"/>
                    <a:pt x="3693" y="1195"/>
                    <a:pt x="3693" y="1195"/>
                  </a:cubicBezTo>
                  <a:cubicBezTo>
                    <a:pt x="3741" y="1195"/>
                    <a:pt x="3741" y="1195"/>
                    <a:pt x="3741" y="1195"/>
                  </a:cubicBezTo>
                  <a:cubicBezTo>
                    <a:pt x="3741" y="1195"/>
                    <a:pt x="3741" y="1195"/>
                    <a:pt x="3741" y="1195"/>
                  </a:cubicBezTo>
                  <a:close/>
                  <a:moveTo>
                    <a:pt x="3933" y="1145"/>
                  </a:moveTo>
                  <a:cubicBezTo>
                    <a:pt x="3899" y="1145"/>
                    <a:pt x="3899" y="1145"/>
                    <a:pt x="3899" y="1145"/>
                  </a:cubicBezTo>
                  <a:cubicBezTo>
                    <a:pt x="3902" y="1129"/>
                    <a:pt x="3902" y="1129"/>
                    <a:pt x="3902" y="1129"/>
                  </a:cubicBezTo>
                  <a:cubicBezTo>
                    <a:pt x="3990" y="1129"/>
                    <a:pt x="3990" y="1129"/>
                    <a:pt x="3990" y="1129"/>
                  </a:cubicBezTo>
                  <a:cubicBezTo>
                    <a:pt x="3987" y="1145"/>
                    <a:pt x="3987" y="1145"/>
                    <a:pt x="3987" y="1145"/>
                  </a:cubicBezTo>
                  <a:cubicBezTo>
                    <a:pt x="3953" y="1145"/>
                    <a:pt x="3953" y="1145"/>
                    <a:pt x="3953" y="1145"/>
                  </a:cubicBezTo>
                  <a:cubicBezTo>
                    <a:pt x="3936" y="1225"/>
                    <a:pt x="3936" y="1225"/>
                    <a:pt x="3936" y="1225"/>
                  </a:cubicBezTo>
                  <a:cubicBezTo>
                    <a:pt x="3916" y="1225"/>
                    <a:pt x="3916" y="1225"/>
                    <a:pt x="3916" y="1225"/>
                  </a:cubicBezTo>
                  <a:cubicBezTo>
                    <a:pt x="3933" y="1145"/>
                    <a:pt x="3933" y="1145"/>
                    <a:pt x="3933" y="1145"/>
                  </a:cubicBezTo>
                  <a:cubicBezTo>
                    <a:pt x="3933" y="1145"/>
                    <a:pt x="3933" y="1145"/>
                    <a:pt x="3933" y="1145"/>
                  </a:cubicBezTo>
                  <a:close/>
                  <a:moveTo>
                    <a:pt x="3999" y="1129"/>
                  </a:moveTo>
                  <a:cubicBezTo>
                    <a:pt x="4031" y="1129"/>
                    <a:pt x="4031" y="1129"/>
                    <a:pt x="4031" y="1129"/>
                  </a:cubicBezTo>
                  <a:cubicBezTo>
                    <a:pt x="4036" y="1200"/>
                    <a:pt x="4036" y="1200"/>
                    <a:pt x="4036" y="1200"/>
                  </a:cubicBezTo>
                  <a:cubicBezTo>
                    <a:pt x="4072" y="1129"/>
                    <a:pt x="4072" y="1129"/>
                    <a:pt x="4072" y="1129"/>
                  </a:cubicBezTo>
                  <a:cubicBezTo>
                    <a:pt x="4103" y="1129"/>
                    <a:pt x="4103" y="1129"/>
                    <a:pt x="4103" y="1129"/>
                  </a:cubicBezTo>
                  <a:cubicBezTo>
                    <a:pt x="4083" y="1225"/>
                    <a:pt x="4083" y="1225"/>
                    <a:pt x="4083" y="1225"/>
                  </a:cubicBezTo>
                  <a:cubicBezTo>
                    <a:pt x="4063" y="1225"/>
                    <a:pt x="4063" y="1225"/>
                    <a:pt x="4063" y="1225"/>
                  </a:cubicBezTo>
                  <a:cubicBezTo>
                    <a:pt x="4080" y="1143"/>
                    <a:pt x="4080" y="1143"/>
                    <a:pt x="4080" y="1143"/>
                  </a:cubicBezTo>
                  <a:cubicBezTo>
                    <a:pt x="4038" y="1225"/>
                    <a:pt x="4038" y="1225"/>
                    <a:pt x="4038" y="1225"/>
                  </a:cubicBezTo>
                  <a:cubicBezTo>
                    <a:pt x="4021" y="1225"/>
                    <a:pt x="4021" y="1225"/>
                    <a:pt x="4021" y="1225"/>
                  </a:cubicBezTo>
                  <a:cubicBezTo>
                    <a:pt x="4014" y="1143"/>
                    <a:pt x="4014" y="1143"/>
                    <a:pt x="4014" y="1143"/>
                  </a:cubicBezTo>
                  <a:cubicBezTo>
                    <a:pt x="3997" y="1225"/>
                    <a:pt x="3997" y="1225"/>
                    <a:pt x="3997" y="1225"/>
                  </a:cubicBezTo>
                  <a:cubicBezTo>
                    <a:pt x="3978" y="1225"/>
                    <a:pt x="3978" y="1225"/>
                    <a:pt x="3978" y="1225"/>
                  </a:cubicBezTo>
                  <a:cubicBezTo>
                    <a:pt x="3999" y="1129"/>
                    <a:pt x="3999" y="1129"/>
                    <a:pt x="3999" y="1129"/>
                  </a:cubicBezTo>
                  <a:cubicBezTo>
                    <a:pt x="3999" y="1129"/>
                    <a:pt x="3999" y="1129"/>
                    <a:pt x="3999" y="112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68" y="0"/>
              <a:ext cx="1723" cy="964"/>
            </a:xfrm>
            <a:custGeom>
              <a:avLst/>
              <a:gdLst>
                <a:gd name="T0" fmla="*/ 231 w 2268"/>
                <a:gd name="T1" fmla="*/ 327 h 1269"/>
                <a:gd name="T2" fmla="*/ 0 w 2268"/>
                <a:gd name="T3" fmla="*/ 327 h 1269"/>
                <a:gd name="T4" fmla="*/ 0 w 2268"/>
                <a:gd name="T5" fmla="*/ 0 h 1269"/>
                <a:gd name="T6" fmla="*/ 231 w 2268"/>
                <a:gd name="T7" fmla="*/ 0 h 1269"/>
                <a:gd name="T8" fmla="*/ 231 w 2268"/>
                <a:gd name="T9" fmla="*/ 327 h 1269"/>
                <a:gd name="T10" fmla="*/ 2268 w 2268"/>
                <a:gd name="T11" fmla="*/ 0 h 1269"/>
                <a:gd name="T12" fmla="*/ 2036 w 2268"/>
                <a:gd name="T13" fmla="*/ 0 h 1269"/>
                <a:gd name="T14" fmla="*/ 2036 w 2268"/>
                <a:gd name="T15" fmla="*/ 327 h 1269"/>
                <a:gd name="T16" fmla="*/ 2268 w 2268"/>
                <a:gd name="T17" fmla="*/ 327 h 1269"/>
                <a:gd name="T18" fmla="*/ 2268 w 2268"/>
                <a:gd name="T19" fmla="*/ 0 h 1269"/>
                <a:gd name="T20" fmla="*/ 231 w 2268"/>
                <a:gd name="T21" fmla="*/ 942 h 1269"/>
                <a:gd name="T22" fmla="*/ 0 w 2268"/>
                <a:gd name="T23" fmla="*/ 942 h 1269"/>
                <a:gd name="T24" fmla="*/ 0 w 2268"/>
                <a:gd name="T25" fmla="*/ 1269 h 1269"/>
                <a:gd name="T26" fmla="*/ 231 w 2268"/>
                <a:gd name="T27" fmla="*/ 1269 h 1269"/>
                <a:gd name="T28" fmla="*/ 231 w 2268"/>
                <a:gd name="T29" fmla="*/ 942 h 1269"/>
                <a:gd name="T30" fmla="*/ 2268 w 2268"/>
                <a:gd name="T31" fmla="*/ 942 h 1269"/>
                <a:gd name="T32" fmla="*/ 2036 w 2268"/>
                <a:gd name="T33" fmla="*/ 942 h 1269"/>
                <a:gd name="T34" fmla="*/ 2036 w 2268"/>
                <a:gd name="T35" fmla="*/ 1269 h 1269"/>
                <a:gd name="T36" fmla="*/ 2268 w 2268"/>
                <a:gd name="T37" fmla="*/ 1269 h 1269"/>
                <a:gd name="T38" fmla="*/ 2268 w 2268"/>
                <a:gd name="T39" fmla="*/ 942 h 126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68"/>
                <a:gd name="T61" fmla="*/ 0 h 1269"/>
                <a:gd name="T62" fmla="*/ 2268 w 2268"/>
                <a:gd name="T63" fmla="*/ 1269 h 126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68" h="1269">
                  <a:moveTo>
                    <a:pt x="231" y="327"/>
                  </a:moveTo>
                  <a:lnTo>
                    <a:pt x="0" y="327"/>
                  </a:lnTo>
                  <a:lnTo>
                    <a:pt x="0" y="0"/>
                  </a:lnTo>
                  <a:lnTo>
                    <a:pt x="231" y="0"/>
                  </a:lnTo>
                  <a:lnTo>
                    <a:pt x="231" y="327"/>
                  </a:lnTo>
                  <a:close/>
                  <a:moveTo>
                    <a:pt x="2268" y="0"/>
                  </a:moveTo>
                  <a:lnTo>
                    <a:pt x="2036" y="0"/>
                  </a:lnTo>
                  <a:lnTo>
                    <a:pt x="2036" y="327"/>
                  </a:lnTo>
                  <a:lnTo>
                    <a:pt x="2268" y="327"/>
                  </a:lnTo>
                  <a:lnTo>
                    <a:pt x="2268" y="0"/>
                  </a:lnTo>
                  <a:close/>
                  <a:moveTo>
                    <a:pt x="231" y="942"/>
                  </a:moveTo>
                  <a:lnTo>
                    <a:pt x="0" y="942"/>
                  </a:lnTo>
                  <a:lnTo>
                    <a:pt x="0" y="1269"/>
                  </a:lnTo>
                  <a:lnTo>
                    <a:pt x="231" y="1269"/>
                  </a:lnTo>
                  <a:lnTo>
                    <a:pt x="231" y="942"/>
                  </a:lnTo>
                  <a:close/>
                  <a:moveTo>
                    <a:pt x="2268" y="942"/>
                  </a:moveTo>
                  <a:lnTo>
                    <a:pt x="2036" y="942"/>
                  </a:lnTo>
                  <a:lnTo>
                    <a:pt x="2036" y="1269"/>
                  </a:lnTo>
                  <a:lnTo>
                    <a:pt x="2268" y="1269"/>
                  </a:lnTo>
                  <a:lnTo>
                    <a:pt x="2268" y="942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e Chart O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4645149" y="1124745"/>
            <a:ext cx="4248026" cy="496855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 bwMode="gray">
          <a:xfrm>
            <a:off x="179388" y="1125539"/>
            <a:ext cx="4248150" cy="49672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e Table O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4645149" y="1124745"/>
            <a:ext cx="4248026" cy="496855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 bwMode="gray">
          <a:xfrm>
            <a:off x="179388" y="1125539"/>
            <a:ext cx="4248150" cy="4967287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Row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179512" y="1124746"/>
            <a:ext cx="8712968" cy="237569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179512" y="3717133"/>
            <a:ext cx="8712968" cy="237569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Chart One Row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179512" y="3717133"/>
            <a:ext cx="8712968" cy="237569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2"/>
          </p:nvPr>
        </p:nvSpPr>
        <p:spPr bwMode="gray">
          <a:xfrm>
            <a:off x="179390" y="1125538"/>
            <a:ext cx="8713787" cy="23749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0"/>
          <p:cNvSpPr>
            <a:spLocks noGrp="1"/>
          </p:cNvSpPr>
          <p:nvPr>
            <p:ph type="body" sz="quarter" idx="27"/>
          </p:nvPr>
        </p:nvSpPr>
        <p:spPr bwMode="gray">
          <a:xfrm>
            <a:off x="2411415" y="1125538"/>
            <a:ext cx="2016125" cy="576411"/>
          </a:xfrm>
          <a:prstGeom prst="chevron">
            <a:avLst>
              <a:gd name="adj" fmla="val 34136"/>
            </a:avLst>
          </a:prstGeom>
          <a:gradFill>
            <a:gsLst>
              <a:gs pos="0">
                <a:srgbClr val="80BEC9"/>
              </a:gs>
              <a:gs pos="100000">
                <a:srgbClr val="409DA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 anchorCtr="1">
            <a:noAutofit/>
          </a:bodyPr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6"/>
          </p:nvPr>
        </p:nvSpPr>
        <p:spPr bwMode="gray">
          <a:xfrm>
            <a:off x="179389" y="1125538"/>
            <a:ext cx="2016125" cy="576411"/>
          </a:xfrm>
          <a:prstGeom prst="homePlate">
            <a:avLst>
              <a:gd name="adj" fmla="val 34577"/>
            </a:avLst>
          </a:prstGeom>
          <a:gradFill>
            <a:gsLst>
              <a:gs pos="0">
                <a:srgbClr val="80BEC9"/>
              </a:gs>
              <a:gs pos="100000">
                <a:srgbClr val="409DA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 anchorCtr="1">
            <a:noAutofit/>
          </a:bodyPr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28"/>
          </p:nvPr>
        </p:nvSpPr>
        <p:spPr bwMode="gray">
          <a:xfrm>
            <a:off x="4643440" y="1125538"/>
            <a:ext cx="2016125" cy="576411"/>
          </a:xfrm>
          <a:prstGeom prst="chevron">
            <a:avLst>
              <a:gd name="adj" fmla="val 34136"/>
            </a:avLst>
          </a:prstGeom>
          <a:gradFill>
            <a:gsLst>
              <a:gs pos="0">
                <a:srgbClr val="80BEC9"/>
              </a:gs>
              <a:gs pos="100000">
                <a:srgbClr val="409DA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 anchorCtr="1">
            <a:noAutofit/>
          </a:bodyPr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9"/>
          </p:nvPr>
        </p:nvSpPr>
        <p:spPr bwMode="gray">
          <a:xfrm>
            <a:off x="6877051" y="1125538"/>
            <a:ext cx="2016125" cy="576411"/>
          </a:xfrm>
          <a:prstGeom prst="chevron">
            <a:avLst>
              <a:gd name="adj" fmla="val 34136"/>
            </a:avLst>
          </a:prstGeom>
          <a:gradFill>
            <a:gsLst>
              <a:gs pos="0">
                <a:srgbClr val="80BEC9"/>
              </a:gs>
              <a:gs pos="100000">
                <a:srgbClr val="409DA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 anchorCtr="1">
            <a:noAutofit/>
          </a:bodyPr>
          <a:lstStyle>
            <a:lvl1pPr marL="0" algn="ctr" defTabSz="914400" rtl="0" eaLnBrk="1" latinLnBrk="0" hangingPunct="1">
              <a:defRPr lang="en-US" sz="1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pPr lvl="0"/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3"/>
          </p:nvPr>
        </p:nvSpPr>
        <p:spPr bwMode="gray">
          <a:xfrm>
            <a:off x="179389" y="1916113"/>
            <a:ext cx="2016125" cy="41767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4"/>
          </p:nvPr>
        </p:nvSpPr>
        <p:spPr bwMode="gray">
          <a:xfrm>
            <a:off x="2417278" y="1916113"/>
            <a:ext cx="2016125" cy="41767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5"/>
          </p:nvPr>
        </p:nvSpPr>
        <p:spPr bwMode="gray">
          <a:xfrm>
            <a:off x="4609493" y="1916113"/>
            <a:ext cx="2016125" cy="41767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6"/>
          </p:nvPr>
        </p:nvSpPr>
        <p:spPr bwMode="gray">
          <a:xfrm>
            <a:off x="6877052" y="1916113"/>
            <a:ext cx="2016125" cy="41767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ive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6" name="Text Placeholder 29"/>
          <p:cNvSpPr>
            <a:spLocks noGrp="1"/>
          </p:cNvSpPr>
          <p:nvPr>
            <p:ph type="body" sz="quarter" idx="13"/>
          </p:nvPr>
        </p:nvSpPr>
        <p:spPr bwMode="gray">
          <a:xfrm>
            <a:off x="179389" y="1916113"/>
            <a:ext cx="1595575" cy="417671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</p:txBody>
      </p:sp>
      <p:sp>
        <p:nvSpPr>
          <p:cNvPr id="27" name="Text Placeholder 29"/>
          <p:cNvSpPr>
            <a:spLocks noGrp="1"/>
          </p:cNvSpPr>
          <p:nvPr>
            <p:ph type="body" sz="quarter" idx="14"/>
          </p:nvPr>
        </p:nvSpPr>
        <p:spPr bwMode="gray">
          <a:xfrm>
            <a:off x="1958943" y="1916113"/>
            <a:ext cx="1595575" cy="417671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</p:txBody>
      </p:sp>
      <p:sp>
        <p:nvSpPr>
          <p:cNvPr id="28" name="Text Placeholder 29"/>
          <p:cNvSpPr>
            <a:spLocks noGrp="1"/>
          </p:cNvSpPr>
          <p:nvPr>
            <p:ph type="body" sz="quarter" idx="15"/>
          </p:nvPr>
        </p:nvSpPr>
        <p:spPr bwMode="gray">
          <a:xfrm>
            <a:off x="3738496" y="1916113"/>
            <a:ext cx="1595575" cy="417671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6"/>
          </p:nvPr>
        </p:nvSpPr>
        <p:spPr bwMode="gray">
          <a:xfrm>
            <a:off x="5518049" y="1916113"/>
            <a:ext cx="1595575" cy="417671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</p:txBody>
      </p:sp>
      <p:sp>
        <p:nvSpPr>
          <p:cNvPr id="37" name="Text Placeholder 29"/>
          <p:cNvSpPr>
            <a:spLocks noGrp="1"/>
          </p:cNvSpPr>
          <p:nvPr>
            <p:ph type="body" sz="quarter" idx="17"/>
          </p:nvPr>
        </p:nvSpPr>
        <p:spPr bwMode="gray">
          <a:xfrm>
            <a:off x="7297602" y="1916113"/>
            <a:ext cx="1595575" cy="417671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7"/>
          </p:nvPr>
        </p:nvSpPr>
        <p:spPr bwMode="gray">
          <a:xfrm>
            <a:off x="1958941" y="1125538"/>
            <a:ext cx="1584300" cy="576411"/>
          </a:xfrm>
          <a:prstGeom prst="chevron">
            <a:avLst>
              <a:gd name="adj" fmla="val 34136"/>
            </a:avLst>
          </a:prstGeom>
          <a:gradFill>
            <a:gsLst>
              <a:gs pos="0">
                <a:srgbClr val="80BEC9"/>
              </a:gs>
              <a:gs pos="100000">
                <a:srgbClr val="409DA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 anchorCtr="1">
            <a:noAutofit/>
          </a:bodyPr>
          <a:lstStyle>
            <a:lvl1pPr marL="0" algn="ctr" defTabSz="914400" rtl="0" eaLnBrk="1" latinLnBrk="0" hangingPunct="1">
              <a:defRPr lang="en-US" sz="12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6"/>
          </p:nvPr>
        </p:nvSpPr>
        <p:spPr bwMode="gray">
          <a:xfrm>
            <a:off x="179389" y="1125538"/>
            <a:ext cx="1584300" cy="576411"/>
          </a:xfrm>
          <a:prstGeom prst="homePlate">
            <a:avLst>
              <a:gd name="adj" fmla="val 34577"/>
            </a:avLst>
          </a:prstGeom>
          <a:gradFill>
            <a:gsLst>
              <a:gs pos="0">
                <a:srgbClr val="80BEC9"/>
              </a:gs>
              <a:gs pos="100000">
                <a:srgbClr val="409DA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 anchorCtr="1">
            <a:noAutofit/>
          </a:bodyPr>
          <a:lstStyle>
            <a:lvl1pPr marL="0" algn="ctr" defTabSz="914400" rtl="0" eaLnBrk="1" latinLnBrk="0" hangingPunct="1">
              <a:defRPr lang="en-US" sz="12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20"/>
          <p:cNvSpPr>
            <a:spLocks noGrp="1"/>
          </p:cNvSpPr>
          <p:nvPr>
            <p:ph type="body" sz="quarter" idx="28"/>
          </p:nvPr>
        </p:nvSpPr>
        <p:spPr bwMode="gray">
          <a:xfrm>
            <a:off x="3738494" y="1125538"/>
            <a:ext cx="1584300" cy="576411"/>
          </a:xfrm>
          <a:prstGeom prst="chevron">
            <a:avLst>
              <a:gd name="adj" fmla="val 34136"/>
            </a:avLst>
          </a:prstGeom>
          <a:gradFill>
            <a:gsLst>
              <a:gs pos="0">
                <a:srgbClr val="80BEC9"/>
              </a:gs>
              <a:gs pos="100000">
                <a:srgbClr val="409DA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 anchorCtr="1">
            <a:noAutofit/>
          </a:bodyPr>
          <a:lstStyle>
            <a:lvl1pPr marL="0" algn="ctr" defTabSz="914400" rtl="0" eaLnBrk="1" latinLnBrk="0" hangingPunct="1">
              <a:defRPr lang="en-US" sz="12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9"/>
          </p:nvPr>
        </p:nvSpPr>
        <p:spPr bwMode="gray">
          <a:xfrm>
            <a:off x="5518047" y="1125538"/>
            <a:ext cx="1584300" cy="576411"/>
          </a:xfrm>
          <a:prstGeom prst="chevron">
            <a:avLst>
              <a:gd name="adj" fmla="val 34136"/>
            </a:avLst>
          </a:prstGeom>
          <a:gradFill>
            <a:gsLst>
              <a:gs pos="0">
                <a:srgbClr val="80BEC9"/>
              </a:gs>
              <a:gs pos="100000">
                <a:srgbClr val="409DA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 anchorCtr="1">
            <a:noAutofit/>
          </a:bodyPr>
          <a:lstStyle>
            <a:lvl1pPr marL="0" algn="ctr" defTabSz="914400" rtl="0" eaLnBrk="1" latinLnBrk="0" hangingPunct="1">
              <a:defRPr lang="en-US" sz="12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30"/>
          </p:nvPr>
        </p:nvSpPr>
        <p:spPr bwMode="gray">
          <a:xfrm>
            <a:off x="7297600" y="1125538"/>
            <a:ext cx="1584300" cy="576411"/>
          </a:xfrm>
          <a:prstGeom prst="chevron">
            <a:avLst>
              <a:gd name="adj" fmla="val 34136"/>
            </a:avLst>
          </a:prstGeom>
          <a:gradFill>
            <a:gsLst>
              <a:gs pos="0">
                <a:srgbClr val="80BEC9"/>
              </a:gs>
              <a:gs pos="100000">
                <a:srgbClr val="409DA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 anchorCtr="1">
            <a:noAutofit/>
          </a:bodyPr>
          <a:lstStyle>
            <a:lvl1pPr marL="0" algn="ctr" defTabSz="914400" rtl="0" eaLnBrk="1" latinLnBrk="0" hangingPunct="1">
              <a:defRPr lang="en-US" sz="12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ands and driv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20"/>
          <p:cNvSpPr>
            <a:spLocks noChangeArrowheads="1"/>
          </p:cNvSpPr>
          <p:nvPr userDrawn="1"/>
        </p:nvSpPr>
        <p:spPr bwMode="gray">
          <a:xfrm rot="19080000" flipH="1">
            <a:off x="4691393" y="2387890"/>
            <a:ext cx="1497623" cy="381000"/>
          </a:xfrm>
          <a:prstGeom prst="rightArrow">
            <a:avLst>
              <a:gd name="adj1" fmla="val 63333"/>
              <a:gd name="adj2" fmla="val 49582"/>
            </a:avLst>
          </a:prstGeom>
          <a:gradFill rotWithShape="1">
            <a:gsLst>
              <a:gs pos="0">
                <a:srgbClr val="DCDDDD"/>
              </a:gs>
              <a:gs pos="100000">
                <a:srgbClr val="97989A"/>
              </a:gs>
            </a:gsLst>
            <a:lin ang="0" scaled="1"/>
          </a:gra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endParaRPr lang="en-CA" dirty="0"/>
          </a:p>
        </p:txBody>
      </p:sp>
      <p:sp>
        <p:nvSpPr>
          <p:cNvPr id="26" name="AutoShape 17"/>
          <p:cNvSpPr>
            <a:spLocks noChangeArrowheads="1"/>
          </p:cNvSpPr>
          <p:nvPr userDrawn="1"/>
        </p:nvSpPr>
        <p:spPr bwMode="gray">
          <a:xfrm rot="2520000" flipH="1">
            <a:off x="4691393" y="4431706"/>
            <a:ext cx="1497623" cy="381000"/>
          </a:xfrm>
          <a:prstGeom prst="rightArrow">
            <a:avLst>
              <a:gd name="adj1" fmla="val 63333"/>
              <a:gd name="adj2" fmla="val 49582"/>
            </a:avLst>
          </a:prstGeom>
          <a:gradFill rotWithShape="1">
            <a:gsLst>
              <a:gs pos="0">
                <a:srgbClr val="DCDDDD"/>
              </a:gs>
              <a:gs pos="100000">
                <a:srgbClr val="97989A"/>
              </a:gs>
            </a:gsLst>
            <a:lin ang="0" scaled="1"/>
          </a:gra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marL="0" algn="l" defTabSz="914400" rtl="0" eaLnBrk="1" latinLnBrk="0" hangingPunct="1"/>
            <a:endParaRPr lang="en-CA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2" name="AutoShape 20"/>
          <p:cNvSpPr>
            <a:spLocks noChangeArrowheads="1"/>
          </p:cNvSpPr>
          <p:nvPr userDrawn="1"/>
        </p:nvSpPr>
        <p:spPr bwMode="gray">
          <a:xfrm rot="2520000">
            <a:off x="2879160" y="2387890"/>
            <a:ext cx="1497623" cy="381000"/>
          </a:xfrm>
          <a:prstGeom prst="rightArrow">
            <a:avLst>
              <a:gd name="adj1" fmla="val 63333"/>
              <a:gd name="adj2" fmla="val 49582"/>
            </a:avLst>
          </a:prstGeom>
          <a:gradFill rotWithShape="1">
            <a:gsLst>
              <a:gs pos="0">
                <a:srgbClr val="DCDDDD"/>
              </a:gs>
              <a:gs pos="100000">
                <a:srgbClr val="97989A"/>
              </a:gs>
            </a:gsLst>
            <a:lin ang="0" scaled="1"/>
          </a:gra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endParaRPr lang="en-CA" dirty="0"/>
          </a:p>
        </p:txBody>
      </p:sp>
      <p:sp>
        <p:nvSpPr>
          <p:cNvPr id="23" name="AutoShape 17"/>
          <p:cNvSpPr>
            <a:spLocks noChangeArrowheads="1"/>
          </p:cNvSpPr>
          <p:nvPr userDrawn="1"/>
        </p:nvSpPr>
        <p:spPr bwMode="gray">
          <a:xfrm rot="19080000">
            <a:off x="2879160" y="4431706"/>
            <a:ext cx="1497623" cy="381000"/>
          </a:xfrm>
          <a:prstGeom prst="rightArrow">
            <a:avLst>
              <a:gd name="adj1" fmla="val 63333"/>
              <a:gd name="adj2" fmla="val 49582"/>
            </a:avLst>
          </a:prstGeom>
          <a:gradFill rotWithShape="1">
            <a:gsLst>
              <a:gs pos="0">
                <a:srgbClr val="DCDDDD"/>
              </a:gs>
              <a:gs pos="100000">
                <a:srgbClr val="97989A"/>
              </a:gs>
            </a:gsLst>
            <a:lin ang="0" scaled="1"/>
          </a:gradFill>
          <a:ln w="6350" algn="ctr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marL="0" algn="l" defTabSz="914400" rtl="0" eaLnBrk="1" latinLnBrk="0" hangingPunct="1"/>
            <a:endParaRPr lang="en-CA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10"/>
          <p:cNvSpPr>
            <a:spLocks noGrp="1"/>
          </p:cNvSpPr>
          <p:nvPr userDrawn="1">
            <p:ph type="body" sz="quarter" idx="21"/>
          </p:nvPr>
        </p:nvSpPr>
        <p:spPr bwMode="gray">
          <a:xfrm>
            <a:off x="3822700" y="3187176"/>
            <a:ext cx="1441714" cy="821280"/>
          </a:xfrm>
          <a:prstGeom prst="ellipse">
            <a:avLst/>
          </a:prstGeom>
          <a:solidFill>
            <a:srgbClr val="AA5CAA"/>
          </a:solidFill>
          <a:ln>
            <a:noFill/>
          </a:ln>
        </p:spPr>
        <p:txBody>
          <a:bodyPr lIns="54000" tIns="54000" rIns="54000" bIns="54000" anchor="ctr" anchorCtr="1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Text</a:t>
            </a:r>
            <a:endParaRPr lang="en-GB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22"/>
          </p:nvPr>
        </p:nvSpPr>
        <p:spPr bwMode="gray">
          <a:xfrm>
            <a:off x="179388" y="1557337"/>
            <a:ext cx="3323022" cy="1944688"/>
          </a:xfrm>
          <a:solidFill>
            <a:schemeClr val="bg1"/>
          </a:solidFill>
          <a:ln w="12700">
            <a:solidFill>
              <a:srgbClr val="007C92"/>
            </a:solidFill>
          </a:ln>
        </p:spPr>
        <p:txBody>
          <a:bodyPr lIns="54000" tIns="54000" rIns="54000" bIns="5400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3"/>
          </p:nvPr>
        </p:nvSpPr>
        <p:spPr bwMode="gray">
          <a:xfrm>
            <a:off x="179388" y="4148137"/>
            <a:ext cx="3323022" cy="1944688"/>
          </a:xfrm>
          <a:solidFill>
            <a:schemeClr val="bg1"/>
          </a:solidFill>
          <a:ln w="12700">
            <a:solidFill>
              <a:srgbClr val="007C92"/>
            </a:solidFill>
          </a:ln>
        </p:spPr>
        <p:txBody>
          <a:bodyPr lIns="54000" tIns="54000" rIns="54000" bIns="5400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24"/>
          </p:nvPr>
        </p:nvSpPr>
        <p:spPr bwMode="gray">
          <a:xfrm>
            <a:off x="5570153" y="1557337"/>
            <a:ext cx="3323022" cy="1944688"/>
          </a:xfrm>
          <a:solidFill>
            <a:schemeClr val="bg1"/>
          </a:solidFill>
          <a:ln w="12700">
            <a:solidFill>
              <a:srgbClr val="007C92"/>
            </a:solidFill>
          </a:ln>
        </p:spPr>
        <p:txBody>
          <a:bodyPr lIns="54000" tIns="54000" rIns="54000" bIns="5400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25"/>
          </p:nvPr>
        </p:nvSpPr>
        <p:spPr bwMode="gray">
          <a:xfrm>
            <a:off x="5570153" y="4148137"/>
            <a:ext cx="3323022" cy="1944688"/>
          </a:xfrm>
          <a:solidFill>
            <a:schemeClr val="bg1"/>
          </a:solidFill>
          <a:ln w="12700">
            <a:solidFill>
              <a:srgbClr val="007C92"/>
            </a:solidFill>
          </a:ln>
        </p:spPr>
        <p:txBody>
          <a:bodyPr lIns="54000" tIns="54000" rIns="54000" bIns="5400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26"/>
          </p:nvPr>
        </p:nvSpPr>
        <p:spPr bwMode="gray">
          <a:xfrm>
            <a:off x="179388" y="1125538"/>
            <a:ext cx="3323022" cy="359817"/>
          </a:xfrm>
          <a:solidFill>
            <a:srgbClr val="409DAD"/>
          </a:solidFill>
          <a:ln w="12700">
            <a:solidFill>
              <a:srgbClr val="007C92"/>
            </a:solidFill>
          </a:ln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27"/>
          </p:nvPr>
        </p:nvSpPr>
        <p:spPr bwMode="gray">
          <a:xfrm>
            <a:off x="5570153" y="1125538"/>
            <a:ext cx="3323022" cy="359817"/>
          </a:xfrm>
          <a:solidFill>
            <a:srgbClr val="409DAD"/>
          </a:solidFill>
          <a:ln w="12700">
            <a:solidFill>
              <a:srgbClr val="007C92"/>
            </a:solidFill>
          </a:ln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28"/>
          </p:nvPr>
        </p:nvSpPr>
        <p:spPr bwMode="gray">
          <a:xfrm>
            <a:off x="179388" y="3716340"/>
            <a:ext cx="3323022" cy="359817"/>
          </a:xfrm>
          <a:solidFill>
            <a:srgbClr val="409DAD"/>
          </a:solidFill>
          <a:ln w="12700">
            <a:solidFill>
              <a:srgbClr val="007C92"/>
            </a:solidFill>
          </a:ln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29"/>
          </p:nvPr>
        </p:nvSpPr>
        <p:spPr bwMode="gray">
          <a:xfrm>
            <a:off x="5570153" y="3716340"/>
            <a:ext cx="3323022" cy="359817"/>
          </a:xfrm>
          <a:solidFill>
            <a:srgbClr val="409DAD"/>
          </a:solidFill>
          <a:ln w="12700">
            <a:solidFill>
              <a:srgbClr val="007C92"/>
            </a:solidFill>
          </a:ln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/>
          </p:nvPr>
        </p:nvSpPr>
        <p:spPr bwMode="gray">
          <a:xfrm>
            <a:off x="173526" y="1557337"/>
            <a:ext cx="4254012" cy="4535488"/>
          </a:xfrm>
          <a:solidFill>
            <a:schemeClr val="bg1"/>
          </a:solidFill>
          <a:ln w="12700">
            <a:solidFill>
              <a:srgbClr val="007C92"/>
            </a:solidFill>
          </a:ln>
        </p:spPr>
        <p:txBody>
          <a:bodyPr lIns="54000" tIns="54000" rIns="54000" bIns="5400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22"/>
          </p:nvPr>
        </p:nvSpPr>
        <p:spPr bwMode="gray">
          <a:xfrm>
            <a:off x="4639162" y="1557337"/>
            <a:ext cx="4254012" cy="4535488"/>
          </a:xfrm>
          <a:solidFill>
            <a:schemeClr val="bg1"/>
          </a:solidFill>
          <a:ln w="12700">
            <a:solidFill>
              <a:srgbClr val="007C92"/>
            </a:solidFill>
          </a:ln>
        </p:spPr>
        <p:txBody>
          <a:bodyPr lIns="54000" tIns="54000" rIns="54000" bIns="5400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26"/>
          </p:nvPr>
        </p:nvSpPr>
        <p:spPr bwMode="gray">
          <a:xfrm>
            <a:off x="173526" y="1125538"/>
            <a:ext cx="4254012" cy="359817"/>
          </a:xfrm>
          <a:solidFill>
            <a:srgbClr val="409DAD"/>
          </a:solidFill>
          <a:ln w="12700">
            <a:solidFill>
              <a:srgbClr val="409DAD"/>
            </a:solidFill>
          </a:ln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7"/>
          </p:nvPr>
        </p:nvSpPr>
        <p:spPr bwMode="gray">
          <a:xfrm>
            <a:off x="4639163" y="1125538"/>
            <a:ext cx="4254012" cy="359817"/>
          </a:xfrm>
          <a:solidFill>
            <a:srgbClr val="409DAD"/>
          </a:solidFill>
          <a:ln w="12700">
            <a:solidFill>
              <a:srgbClr val="409DAD"/>
            </a:solidFill>
          </a:ln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/>
          </p:nvPr>
        </p:nvSpPr>
        <p:spPr bwMode="gray">
          <a:xfrm>
            <a:off x="173526" y="1557337"/>
            <a:ext cx="4254012" cy="1944688"/>
          </a:xfrm>
          <a:solidFill>
            <a:schemeClr val="bg1"/>
          </a:solidFill>
          <a:ln w="12700">
            <a:solidFill>
              <a:srgbClr val="007C92"/>
            </a:solidFill>
          </a:ln>
        </p:spPr>
        <p:txBody>
          <a:bodyPr lIns="54000" tIns="54000" rIns="54000" bIns="5400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22"/>
          </p:nvPr>
        </p:nvSpPr>
        <p:spPr bwMode="gray">
          <a:xfrm>
            <a:off x="4639162" y="1557337"/>
            <a:ext cx="4254012" cy="1944688"/>
          </a:xfrm>
          <a:solidFill>
            <a:schemeClr val="bg1"/>
          </a:solidFill>
          <a:ln w="12700">
            <a:solidFill>
              <a:srgbClr val="007C92"/>
            </a:solidFill>
          </a:ln>
        </p:spPr>
        <p:txBody>
          <a:bodyPr lIns="54000" tIns="54000" rIns="54000" bIns="5400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23"/>
          </p:nvPr>
        </p:nvSpPr>
        <p:spPr bwMode="gray">
          <a:xfrm>
            <a:off x="173526" y="4148137"/>
            <a:ext cx="4254012" cy="1944688"/>
          </a:xfrm>
          <a:solidFill>
            <a:srgbClr val="BFDEE4"/>
          </a:solidFill>
          <a:ln w="12700">
            <a:solidFill>
              <a:srgbClr val="409DAD"/>
            </a:solidFill>
          </a:ln>
        </p:spPr>
        <p:txBody>
          <a:bodyPr lIns="54000" tIns="54000" rIns="54000" bIns="5400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24"/>
          </p:nvPr>
        </p:nvSpPr>
        <p:spPr bwMode="gray">
          <a:xfrm>
            <a:off x="4639162" y="4148137"/>
            <a:ext cx="4254012" cy="1944688"/>
          </a:xfrm>
          <a:solidFill>
            <a:srgbClr val="BFDEE4"/>
          </a:solidFill>
          <a:ln w="12700">
            <a:solidFill>
              <a:srgbClr val="409DAD"/>
            </a:solidFill>
          </a:ln>
        </p:spPr>
        <p:txBody>
          <a:bodyPr lIns="54000" tIns="54000" rIns="54000" bIns="5400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26"/>
          </p:nvPr>
        </p:nvSpPr>
        <p:spPr bwMode="gray">
          <a:xfrm>
            <a:off x="173526" y="1125538"/>
            <a:ext cx="4254012" cy="359817"/>
          </a:xfrm>
          <a:solidFill>
            <a:srgbClr val="409DAD"/>
          </a:solidFill>
          <a:ln w="12700">
            <a:solidFill>
              <a:srgbClr val="409DAD"/>
            </a:solidFill>
          </a:ln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7"/>
          </p:nvPr>
        </p:nvSpPr>
        <p:spPr bwMode="gray">
          <a:xfrm>
            <a:off x="4639163" y="1125538"/>
            <a:ext cx="4254012" cy="359817"/>
          </a:xfrm>
          <a:solidFill>
            <a:srgbClr val="409DAD"/>
          </a:solidFill>
          <a:ln w="12700">
            <a:solidFill>
              <a:srgbClr val="409DAD"/>
            </a:solidFill>
          </a:ln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28"/>
          </p:nvPr>
        </p:nvSpPr>
        <p:spPr bwMode="gray">
          <a:xfrm>
            <a:off x="173526" y="3716340"/>
            <a:ext cx="4254012" cy="359817"/>
          </a:xfrm>
          <a:solidFill>
            <a:srgbClr val="409DAD"/>
          </a:solidFill>
          <a:ln w="12700">
            <a:solidFill>
              <a:srgbClr val="409DAD"/>
            </a:solidFill>
          </a:ln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29"/>
          </p:nvPr>
        </p:nvSpPr>
        <p:spPr bwMode="gray">
          <a:xfrm>
            <a:off x="4639163" y="3716340"/>
            <a:ext cx="4254012" cy="359817"/>
          </a:xfrm>
          <a:solidFill>
            <a:srgbClr val="409DAD"/>
          </a:solidFill>
          <a:ln w="12700">
            <a:solidFill>
              <a:srgbClr val="409DAD"/>
            </a:solidFill>
          </a:ln>
        </p:spPr>
        <p:txBody>
          <a:bodyPr vert="horz" lIns="0" tIns="0" rIns="0" bIns="0" rtlCol="0" anchor="ctr" anchorCtr="1">
            <a:normAutofit/>
          </a:bodyPr>
          <a:lstStyle>
            <a:lvl1pPr>
              <a:defRPr lang="en-US" sz="1400" b="1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2"/>
          <p:cNvSpPr>
            <a:spLocks noChangeAspect="1"/>
          </p:cNvSpPr>
          <p:nvPr userDrawn="1"/>
        </p:nvSpPr>
        <p:spPr bwMode="gray">
          <a:xfrm>
            <a:off x="1" y="0"/>
            <a:ext cx="4835525" cy="5395913"/>
          </a:xfrm>
          <a:custGeom>
            <a:avLst/>
            <a:gdLst/>
            <a:ahLst/>
            <a:cxnLst>
              <a:cxn ang="0">
                <a:pos x="24671" y="0"/>
              </a:cxn>
              <a:cxn ang="0">
                <a:pos x="0" y="0"/>
              </a:cxn>
              <a:cxn ang="0">
                <a:pos x="0" y="27539"/>
              </a:cxn>
              <a:cxn ang="0">
                <a:pos x="16529" y="27539"/>
              </a:cxn>
              <a:cxn ang="0">
                <a:pos x="24671" y="0"/>
              </a:cxn>
            </a:cxnLst>
            <a:rect l="0" t="0" r="r" b="b"/>
            <a:pathLst>
              <a:path w="24671" h="27539">
                <a:moveTo>
                  <a:pt x="24671" y="0"/>
                </a:moveTo>
                <a:lnTo>
                  <a:pt x="0" y="0"/>
                </a:lnTo>
                <a:lnTo>
                  <a:pt x="0" y="27539"/>
                </a:lnTo>
                <a:lnTo>
                  <a:pt x="16529" y="27539"/>
                </a:lnTo>
                <a:lnTo>
                  <a:pt x="24671" y="0"/>
                </a:lnTo>
                <a:close/>
              </a:path>
            </a:pathLst>
          </a:custGeom>
          <a:gradFill flip="none" rotWithShape="1">
            <a:gsLst>
              <a:gs pos="0">
                <a:srgbClr val="00257A">
                  <a:alpha val="90000"/>
                </a:srgbClr>
              </a:gs>
              <a:gs pos="35000">
                <a:srgbClr val="00338D">
                  <a:alpha val="90000"/>
                </a:srgbClr>
              </a:gs>
              <a:gs pos="100000">
                <a:srgbClr val="009FDA">
                  <a:alpha val="90000"/>
                </a:srgb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tle 9"/>
          <p:cNvSpPr>
            <a:spLocks noGrp="1"/>
          </p:cNvSpPr>
          <p:nvPr>
            <p:ph type="title"/>
          </p:nvPr>
        </p:nvSpPr>
        <p:spPr bwMode="gray">
          <a:xfrm>
            <a:off x="324000" y="1556792"/>
            <a:ext cx="3461923" cy="201622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40000"/>
              </a:spcBef>
              <a:spcAft>
                <a:spcPct val="0"/>
              </a:spcAft>
              <a:defRPr lang="en-GB" sz="3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GB" sz="3000" b="1" dirty="0">
                <a:solidFill>
                  <a:schemeClr val="bg1"/>
                </a:solidFill>
                <a:latin typeface="+mj-lt"/>
              </a:defRPr>
            </a:lvl2pPr>
            <a:lvl3pPr>
              <a:defRPr lang="en-GB" sz="3000" b="1" dirty="0">
                <a:solidFill>
                  <a:schemeClr val="bg1"/>
                </a:solidFill>
                <a:latin typeface="+mj-lt"/>
              </a:defRPr>
            </a:lvl3pPr>
            <a:lvl4pPr>
              <a:defRPr lang="en-GB" sz="3000" b="1" dirty="0">
                <a:solidFill>
                  <a:schemeClr val="bg1"/>
                </a:solidFill>
                <a:latin typeface="+mj-lt"/>
              </a:defRPr>
            </a:lvl4pPr>
            <a:lvl5pPr>
              <a:defRPr lang="en-GB" sz="3000" b="1" dirty="0">
                <a:solidFill>
                  <a:schemeClr val="bg1"/>
                </a:solidFill>
                <a:latin typeface="+mj-lt"/>
              </a:defRPr>
            </a:lvl5pPr>
            <a:lvl6pPr>
              <a:defRPr lang="en-GB" sz="3000" b="1" dirty="0">
                <a:solidFill>
                  <a:schemeClr val="bg1"/>
                </a:solidFill>
                <a:latin typeface="+mj-lt"/>
              </a:defRPr>
            </a:lvl6pPr>
            <a:lvl7pPr>
              <a:defRPr lang="en-GB" sz="3000" b="1" dirty="0">
                <a:solidFill>
                  <a:schemeClr val="bg1"/>
                </a:solidFill>
                <a:latin typeface="+mj-lt"/>
              </a:defRPr>
            </a:lvl7pPr>
            <a:lvl8pPr>
              <a:defRPr lang="en-GB" sz="3000" b="1" dirty="0">
                <a:solidFill>
                  <a:schemeClr val="bg1"/>
                </a:solidFill>
                <a:latin typeface="+mj-lt"/>
              </a:defRPr>
            </a:lvl8pPr>
            <a:lvl9pPr>
              <a:defRPr sz="3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0"/>
          </p:nvPr>
        </p:nvSpPr>
        <p:spPr bwMode="gray">
          <a:xfrm>
            <a:off x="324002" y="3789041"/>
            <a:ext cx="3029875" cy="107982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" name="Group 19"/>
          <p:cNvGrpSpPr>
            <a:grpSpLocks/>
          </p:cNvGrpSpPr>
          <p:nvPr userDrawn="1"/>
        </p:nvGrpSpPr>
        <p:grpSpPr bwMode="gray">
          <a:xfrm>
            <a:off x="128466" y="0"/>
            <a:ext cx="2735263" cy="1530350"/>
            <a:chOff x="68" y="0"/>
            <a:chExt cx="1723" cy="964"/>
          </a:xfrm>
        </p:grpSpPr>
        <p:sp>
          <p:nvSpPr>
            <p:cNvPr id="11" name="Freeform 8"/>
            <p:cNvSpPr>
              <a:spLocks noEditPoints="1"/>
            </p:cNvSpPr>
            <p:nvPr userDrawn="1"/>
          </p:nvSpPr>
          <p:spPr bwMode="gray">
            <a:xfrm>
              <a:off x="199" y="248"/>
              <a:ext cx="1423" cy="489"/>
            </a:xfrm>
            <a:custGeom>
              <a:avLst/>
              <a:gdLst>
                <a:gd name="T0" fmla="*/ 1974 w 4103"/>
                <a:gd name="T1" fmla="*/ 485 h 1409"/>
                <a:gd name="T2" fmla="*/ 2267 w 4103"/>
                <a:gd name="T3" fmla="*/ 697 h 1409"/>
                <a:gd name="T4" fmla="*/ 1655 w 4103"/>
                <a:gd name="T5" fmla="*/ 656 h 1409"/>
                <a:gd name="T6" fmla="*/ 1718 w 4103"/>
                <a:gd name="T7" fmla="*/ 424 h 1409"/>
                <a:gd name="T8" fmla="*/ 970 w 4103"/>
                <a:gd name="T9" fmla="*/ 697 h 1409"/>
                <a:gd name="T10" fmla="*/ 1169 w 4103"/>
                <a:gd name="T11" fmla="*/ 416 h 1409"/>
                <a:gd name="T12" fmla="*/ 719 w 4103"/>
                <a:gd name="T13" fmla="*/ 631 h 1409"/>
                <a:gd name="T14" fmla="*/ 751 w 4103"/>
                <a:gd name="T15" fmla="*/ 630 h 1409"/>
                <a:gd name="T16" fmla="*/ 202 w 4103"/>
                <a:gd name="T17" fmla="*/ 618 h 1409"/>
                <a:gd name="T18" fmla="*/ 180 w 4103"/>
                <a:gd name="T19" fmla="*/ 697 h 1409"/>
                <a:gd name="T20" fmla="*/ 1187 w 4103"/>
                <a:gd name="T21" fmla="*/ 416 h 1409"/>
                <a:gd name="T22" fmla="*/ 115 w 4103"/>
                <a:gd name="T23" fmla="*/ 906 h 1409"/>
                <a:gd name="T24" fmla="*/ 661 w 4103"/>
                <a:gd name="T25" fmla="*/ 715 h 1409"/>
                <a:gd name="T26" fmla="*/ 1145 w 4103"/>
                <a:gd name="T27" fmla="*/ 715 h 1409"/>
                <a:gd name="T28" fmla="*/ 1697 w 4103"/>
                <a:gd name="T29" fmla="*/ 863 h 1409"/>
                <a:gd name="T30" fmla="*/ 203 w 4103"/>
                <a:gd name="T31" fmla="*/ 1286 h 1409"/>
                <a:gd name="T32" fmla="*/ 250 w 4103"/>
                <a:gd name="T33" fmla="*/ 1328 h 1409"/>
                <a:gd name="T34" fmla="*/ 556 w 4103"/>
                <a:gd name="T35" fmla="*/ 1196 h 1409"/>
                <a:gd name="T36" fmla="*/ 340 w 4103"/>
                <a:gd name="T37" fmla="*/ 1196 h 1409"/>
                <a:gd name="T38" fmla="*/ 408 w 4103"/>
                <a:gd name="T39" fmla="*/ 1225 h 1409"/>
                <a:gd name="T40" fmla="*/ 514 w 4103"/>
                <a:gd name="T41" fmla="*/ 1225 h 1409"/>
                <a:gd name="T42" fmla="*/ 631 w 4103"/>
                <a:gd name="T43" fmla="*/ 1168 h 1409"/>
                <a:gd name="T44" fmla="*/ 794 w 4103"/>
                <a:gd name="T45" fmla="*/ 1220 h 1409"/>
                <a:gd name="T46" fmla="*/ 672 w 4103"/>
                <a:gd name="T47" fmla="*/ 1348 h 1409"/>
                <a:gd name="T48" fmla="*/ 847 w 4103"/>
                <a:gd name="T49" fmla="*/ 1359 h 1409"/>
                <a:gd name="T50" fmla="*/ 943 w 4103"/>
                <a:gd name="T51" fmla="*/ 1196 h 1409"/>
                <a:gd name="T52" fmla="*/ 1129 w 4103"/>
                <a:gd name="T53" fmla="*/ 1351 h 1409"/>
                <a:gd name="T54" fmla="*/ 1198 w 4103"/>
                <a:gd name="T55" fmla="*/ 1196 h 1409"/>
                <a:gd name="T56" fmla="*/ 1280 w 4103"/>
                <a:gd name="T57" fmla="*/ 1129 h 1409"/>
                <a:gd name="T58" fmla="*/ 1253 w 4103"/>
                <a:gd name="T59" fmla="*/ 1254 h 1409"/>
                <a:gd name="T60" fmla="*/ 1489 w 4103"/>
                <a:gd name="T61" fmla="*/ 1194 h 1409"/>
                <a:gd name="T62" fmla="*/ 1546 w 4103"/>
                <a:gd name="T63" fmla="*/ 1353 h 1409"/>
                <a:gd name="T64" fmla="*/ 1714 w 4103"/>
                <a:gd name="T65" fmla="*/ 1286 h 1409"/>
                <a:gd name="T66" fmla="*/ 1761 w 4103"/>
                <a:gd name="T67" fmla="*/ 1328 h 1409"/>
                <a:gd name="T68" fmla="*/ 1976 w 4103"/>
                <a:gd name="T69" fmla="*/ 1346 h 1409"/>
                <a:gd name="T70" fmla="*/ 1842 w 4103"/>
                <a:gd name="T71" fmla="*/ 1270 h 1409"/>
                <a:gd name="T72" fmla="*/ 1887 w 4103"/>
                <a:gd name="T73" fmla="*/ 1270 h 1409"/>
                <a:gd name="T74" fmla="*/ 2110 w 4103"/>
                <a:gd name="T75" fmla="*/ 1348 h 1409"/>
                <a:gd name="T76" fmla="*/ 87 w 4103"/>
                <a:gd name="T77" fmla="*/ 1221 h 1409"/>
                <a:gd name="T78" fmla="*/ 5 w 4103"/>
                <a:gd name="T79" fmla="*/ 1271 h 1409"/>
                <a:gd name="T80" fmla="*/ 2343 w 4103"/>
                <a:gd name="T81" fmla="*/ 1322 h 1409"/>
                <a:gd name="T82" fmla="*/ 2378 w 4103"/>
                <a:gd name="T83" fmla="*/ 1249 h 1409"/>
                <a:gd name="T84" fmla="*/ 2528 w 4103"/>
                <a:gd name="T85" fmla="*/ 1221 h 1409"/>
                <a:gd name="T86" fmla="*/ 2832 w 4103"/>
                <a:gd name="T87" fmla="*/ 1192 h 1409"/>
                <a:gd name="T88" fmla="*/ 2709 w 4103"/>
                <a:gd name="T89" fmla="*/ 1348 h 1409"/>
                <a:gd name="T90" fmla="*/ 2963 w 4103"/>
                <a:gd name="T91" fmla="*/ 1216 h 1409"/>
                <a:gd name="T92" fmla="*/ 2966 w 4103"/>
                <a:gd name="T93" fmla="*/ 1195 h 1409"/>
                <a:gd name="T94" fmla="*/ 3072 w 4103"/>
                <a:gd name="T95" fmla="*/ 1348 h 1409"/>
                <a:gd name="T96" fmla="*/ 3168 w 4103"/>
                <a:gd name="T97" fmla="*/ 1335 h 1409"/>
                <a:gd name="T98" fmla="*/ 3246 w 4103"/>
                <a:gd name="T99" fmla="*/ 1220 h 1409"/>
                <a:gd name="T100" fmla="*/ 3457 w 4103"/>
                <a:gd name="T101" fmla="*/ 1348 h 1409"/>
                <a:gd name="T102" fmla="*/ 3509 w 4103"/>
                <a:gd name="T103" fmla="*/ 1194 h 1409"/>
                <a:gd name="T104" fmla="*/ 3513 w 4103"/>
                <a:gd name="T105" fmla="*/ 1168 h 1409"/>
                <a:gd name="T106" fmla="*/ 3601 w 4103"/>
                <a:gd name="T107" fmla="*/ 1196 h 1409"/>
                <a:gd name="T108" fmla="*/ 3656 w 4103"/>
                <a:gd name="T109" fmla="*/ 1317 h 1409"/>
                <a:gd name="T110" fmla="*/ 3687 w 4103"/>
                <a:gd name="T111" fmla="*/ 1406 h 1409"/>
                <a:gd name="T112" fmla="*/ 3987 w 4103"/>
                <a:gd name="T113" fmla="*/ 1145 h 1409"/>
                <a:gd name="T114" fmla="*/ 4072 w 4103"/>
                <a:gd name="T115" fmla="*/ 1129 h 1409"/>
                <a:gd name="T116" fmla="*/ 3978 w 4103"/>
                <a:gd name="T117" fmla="*/ 1225 h 14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103"/>
                <a:gd name="T178" fmla="*/ 0 h 1409"/>
                <a:gd name="T179" fmla="*/ 4103 w 4103"/>
                <a:gd name="T180" fmla="*/ 1409 h 14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103" h="1409">
                  <a:moveTo>
                    <a:pt x="2267" y="697"/>
                  </a:moveTo>
                  <a:cubicBezTo>
                    <a:pt x="2149" y="697"/>
                    <a:pt x="2149" y="697"/>
                    <a:pt x="2149" y="697"/>
                  </a:cubicBezTo>
                  <a:cubicBezTo>
                    <a:pt x="2168" y="619"/>
                    <a:pt x="2168" y="619"/>
                    <a:pt x="2168" y="619"/>
                  </a:cubicBezTo>
                  <a:cubicBezTo>
                    <a:pt x="1930" y="619"/>
                    <a:pt x="1930" y="619"/>
                    <a:pt x="1930" y="619"/>
                  </a:cubicBezTo>
                  <a:cubicBezTo>
                    <a:pt x="1911" y="697"/>
                    <a:pt x="1911" y="697"/>
                    <a:pt x="1911" y="697"/>
                  </a:cubicBezTo>
                  <a:cubicBezTo>
                    <a:pt x="1796" y="697"/>
                    <a:pt x="1796" y="697"/>
                    <a:pt x="1796" y="697"/>
                  </a:cubicBezTo>
                  <a:cubicBezTo>
                    <a:pt x="1796" y="681"/>
                    <a:pt x="1796" y="681"/>
                    <a:pt x="1796" y="681"/>
                  </a:cubicBezTo>
                  <a:cubicBezTo>
                    <a:pt x="1798" y="672"/>
                    <a:pt x="1799" y="663"/>
                    <a:pt x="1802" y="653"/>
                  </a:cubicBezTo>
                  <a:cubicBezTo>
                    <a:pt x="1823" y="569"/>
                    <a:pt x="1878" y="485"/>
                    <a:pt x="1974" y="485"/>
                  </a:cubicBezTo>
                  <a:cubicBezTo>
                    <a:pt x="2012" y="485"/>
                    <a:pt x="2050" y="499"/>
                    <a:pt x="2045" y="552"/>
                  </a:cubicBezTo>
                  <a:cubicBezTo>
                    <a:pt x="2186" y="552"/>
                    <a:pt x="2186" y="552"/>
                    <a:pt x="2186" y="552"/>
                  </a:cubicBezTo>
                  <a:cubicBezTo>
                    <a:pt x="2192" y="527"/>
                    <a:pt x="2201" y="486"/>
                    <a:pt x="2174" y="447"/>
                  </a:cubicBezTo>
                  <a:cubicBezTo>
                    <a:pt x="2145" y="406"/>
                    <a:pt x="2084" y="389"/>
                    <a:pt x="2005" y="389"/>
                  </a:cubicBezTo>
                  <a:cubicBezTo>
                    <a:pt x="1949" y="389"/>
                    <a:pt x="1867" y="398"/>
                    <a:pt x="1796" y="444"/>
                  </a:cubicBezTo>
                  <a:cubicBezTo>
                    <a:pt x="1796" y="18"/>
                    <a:pt x="1796" y="18"/>
                    <a:pt x="1796" y="18"/>
                  </a:cubicBezTo>
                  <a:cubicBezTo>
                    <a:pt x="2267" y="18"/>
                    <a:pt x="2267" y="18"/>
                    <a:pt x="2267" y="18"/>
                  </a:cubicBezTo>
                  <a:cubicBezTo>
                    <a:pt x="2267" y="697"/>
                    <a:pt x="2267" y="697"/>
                    <a:pt x="2267" y="697"/>
                  </a:cubicBezTo>
                  <a:cubicBezTo>
                    <a:pt x="2267" y="697"/>
                    <a:pt x="2267" y="697"/>
                    <a:pt x="2267" y="697"/>
                  </a:cubicBezTo>
                  <a:close/>
                  <a:moveTo>
                    <a:pt x="1989" y="812"/>
                  </a:moveTo>
                  <a:cubicBezTo>
                    <a:pt x="1962" y="817"/>
                    <a:pt x="1936" y="820"/>
                    <a:pt x="1910" y="820"/>
                  </a:cubicBezTo>
                  <a:cubicBezTo>
                    <a:pt x="1842" y="820"/>
                    <a:pt x="1795" y="788"/>
                    <a:pt x="1794" y="715"/>
                  </a:cubicBezTo>
                  <a:cubicBezTo>
                    <a:pt x="2014" y="715"/>
                    <a:pt x="2014" y="715"/>
                    <a:pt x="2014" y="715"/>
                  </a:cubicBezTo>
                  <a:cubicBezTo>
                    <a:pt x="1989" y="812"/>
                    <a:pt x="1989" y="812"/>
                    <a:pt x="1989" y="812"/>
                  </a:cubicBezTo>
                  <a:cubicBezTo>
                    <a:pt x="1989" y="812"/>
                    <a:pt x="1989" y="812"/>
                    <a:pt x="1989" y="812"/>
                  </a:cubicBezTo>
                  <a:close/>
                  <a:moveTo>
                    <a:pt x="1718" y="424"/>
                  </a:moveTo>
                  <a:cubicBezTo>
                    <a:pt x="1718" y="521"/>
                    <a:pt x="1718" y="521"/>
                    <a:pt x="1718" y="521"/>
                  </a:cubicBezTo>
                  <a:cubicBezTo>
                    <a:pt x="1685" y="567"/>
                    <a:pt x="1665" y="616"/>
                    <a:pt x="1655" y="656"/>
                  </a:cubicBezTo>
                  <a:cubicBezTo>
                    <a:pt x="1651" y="670"/>
                    <a:pt x="1649" y="684"/>
                    <a:pt x="1648" y="697"/>
                  </a:cubicBezTo>
                  <a:cubicBezTo>
                    <a:pt x="1578" y="697"/>
                    <a:pt x="1578" y="697"/>
                    <a:pt x="1578" y="697"/>
                  </a:cubicBezTo>
                  <a:cubicBezTo>
                    <a:pt x="1637" y="417"/>
                    <a:pt x="1637" y="417"/>
                    <a:pt x="1637" y="417"/>
                  </a:cubicBezTo>
                  <a:cubicBezTo>
                    <a:pt x="1438" y="416"/>
                    <a:pt x="1438" y="416"/>
                    <a:pt x="1438" y="416"/>
                  </a:cubicBezTo>
                  <a:cubicBezTo>
                    <a:pt x="1260" y="697"/>
                    <a:pt x="1260" y="697"/>
                    <a:pt x="1260" y="697"/>
                  </a:cubicBezTo>
                  <a:cubicBezTo>
                    <a:pt x="1247" y="697"/>
                    <a:pt x="1247" y="697"/>
                    <a:pt x="1247" y="697"/>
                  </a:cubicBezTo>
                  <a:cubicBezTo>
                    <a:pt x="1247" y="18"/>
                    <a:pt x="1247" y="18"/>
                    <a:pt x="1247" y="18"/>
                  </a:cubicBezTo>
                  <a:cubicBezTo>
                    <a:pt x="1718" y="18"/>
                    <a:pt x="1718" y="18"/>
                    <a:pt x="1718" y="18"/>
                  </a:cubicBezTo>
                  <a:cubicBezTo>
                    <a:pt x="1718" y="424"/>
                    <a:pt x="1718" y="424"/>
                    <a:pt x="1718" y="424"/>
                  </a:cubicBezTo>
                  <a:cubicBezTo>
                    <a:pt x="1718" y="424"/>
                    <a:pt x="1718" y="424"/>
                    <a:pt x="1718" y="424"/>
                  </a:cubicBezTo>
                  <a:close/>
                  <a:moveTo>
                    <a:pt x="1455" y="697"/>
                  </a:moveTo>
                  <a:cubicBezTo>
                    <a:pt x="1384" y="697"/>
                    <a:pt x="1384" y="697"/>
                    <a:pt x="1384" y="697"/>
                  </a:cubicBezTo>
                  <a:cubicBezTo>
                    <a:pt x="1491" y="529"/>
                    <a:pt x="1491" y="529"/>
                    <a:pt x="1491" y="529"/>
                  </a:cubicBezTo>
                  <a:cubicBezTo>
                    <a:pt x="1455" y="697"/>
                    <a:pt x="1455" y="697"/>
                    <a:pt x="1455" y="697"/>
                  </a:cubicBezTo>
                  <a:cubicBezTo>
                    <a:pt x="1455" y="697"/>
                    <a:pt x="1455" y="697"/>
                    <a:pt x="1455" y="697"/>
                  </a:cubicBezTo>
                  <a:close/>
                  <a:moveTo>
                    <a:pt x="1169" y="416"/>
                  </a:moveTo>
                  <a:cubicBezTo>
                    <a:pt x="1051" y="416"/>
                    <a:pt x="1051" y="416"/>
                    <a:pt x="1051" y="416"/>
                  </a:cubicBezTo>
                  <a:cubicBezTo>
                    <a:pt x="970" y="697"/>
                    <a:pt x="970" y="697"/>
                    <a:pt x="970" y="697"/>
                  </a:cubicBezTo>
                  <a:cubicBezTo>
                    <a:pt x="845" y="697"/>
                    <a:pt x="845" y="697"/>
                    <a:pt x="845" y="697"/>
                  </a:cubicBezTo>
                  <a:cubicBezTo>
                    <a:pt x="909" y="674"/>
                    <a:pt x="948" y="629"/>
                    <a:pt x="960" y="562"/>
                  </a:cubicBezTo>
                  <a:cubicBezTo>
                    <a:pt x="970" y="510"/>
                    <a:pt x="965" y="476"/>
                    <a:pt x="944" y="451"/>
                  </a:cubicBezTo>
                  <a:cubicBezTo>
                    <a:pt x="912" y="413"/>
                    <a:pt x="848" y="416"/>
                    <a:pt x="792" y="416"/>
                  </a:cubicBezTo>
                  <a:cubicBezTo>
                    <a:pt x="782" y="416"/>
                    <a:pt x="698" y="416"/>
                    <a:pt x="698" y="416"/>
                  </a:cubicBezTo>
                  <a:cubicBezTo>
                    <a:pt x="698" y="18"/>
                    <a:pt x="698" y="18"/>
                    <a:pt x="698" y="18"/>
                  </a:cubicBezTo>
                  <a:cubicBezTo>
                    <a:pt x="1169" y="18"/>
                    <a:pt x="1169" y="18"/>
                    <a:pt x="1169" y="18"/>
                  </a:cubicBezTo>
                  <a:cubicBezTo>
                    <a:pt x="1169" y="416"/>
                    <a:pt x="1169" y="416"/>
                    <a:pt x="1169" y="416"/>
                  </a:cubicBezTo>
                  <a:cubicBezTo>
                    <a:pt x="1169" y="416"/>
                    <a:pt x="1169" y="416"/>
                    <a:pt x="1169" y="416"/>
                  </a:cubicBezTo>
                  <a:close/>
                  <a:moveTo>
                    <a:pt x="1094" y="697"/>
                  </a:moveTo>
                  <a:cubicBezTo>
                    <a:pt x="1143" y="521"/>
                    <a:pt x="1143" y="521"/>
                    <a:pt x="1143" y="521"/>
                  </a:cubicBezTo>
                  <a:cubicBezTo>
                    <a:pt x="1145" y="697"/>
                    <a:pt x="1145" y="697"/>
                    <a:pt x="1145" y="697"/>
                  </a:cubicBezTo>
                  <a:cubicBezTo>
                    <a:pt x="1094" y="697"/>
                    <a:pt x="1094" y="697"/>
                    <a:pt x="1094" y="697"/>
                  </a:cubicBezTo>
                  <a:cubicBezTo>
                    <a:pt x="1094" y="697"/>
                    <a:pt x="1094" y="697"/>
                    <a:pt x="1094" y="697"/>
                  </a:cubicBezTo>
                  <a:close/>
                  <a:moveTo>
                    <a:pt x="751" y="630"/>
                  </a:moveTo>
                  <a:cubicBezTo>
                    <a:pt x="751" y="630"/>
                    <a:pt x="751" y="630"/>
                    <a:pt x="751" y="630"/>
                  </a:cubicBezTo>
                  <a:cubicBezTo>
                    <a:pt x="746" y="630"/>
                    <a:pt x="741" y="631"/>
                    <a:pt x="736" y="631"/>
                  </a:cubicBezTo>
                  <a:cubicBezTo>
                    <a:pt x="729" y="631"/>
                    <a:pt x="724" y="631"/>
                    <a:pt x="719" y="631"/>
                  </a:cubicBezTo>
                  <a:cubicBezTo>
                    <a:pt x="689" y="631"/>
                    <a:pt x="689" y="631"/>
                    <a:pt x="689" y="631"/>
                  </a:cubicBezTo>
                  <a:cubicBezTo>
                    <a:pt x="703" y="579"/>
                    <a:pt x="703" y="579"/>
                    <a:pt x="703" y="579"/>
                  </a:cubicBezTo>
                  <a:cubicBezTo>
                    <a:pt x="709" y="554"/>
                    <a:pt x="709" y="554"/>
                    <a:pt x="709" y="554"/>
                  </a:cubicBezTo>
                  <a:cubicBezTo>
                    <a:pt x="725" y="494"/>
                    <a:pt x="725" y="494"/>
                    <a:pt x="725" y="494"/>
                  </a:cubicBezTo>
                  <a:cubicBezTo>
                    <a:pt x="732" y="494"/>
                    <a:pt x="739" y="494"/>
                    <a:pt x="746" y="494"/>
                  </a:cubicBezTo>
                  <a:cubicBezTo>
                    <a:pt x="769" y="494"/>
                    <a:pt x="769" y="494"/>
                    <a:pt x="769" y="494"/>
                  </a:cubicBezTo>
                  <a:cubicBezTo>
                    <a:pt x="809" y="494"/>
                    <a:pt x="834" y="496"/>
                    <a:pt x="843" y="509"/>
                  </a:cubicBezTo>
                  <a:cubicBezTo>
                    <a:pt x="850" y="518"/>
                    <a:pt x="849" y="535"/>
                    <a:pt x="841" y="560"/>
                  </a:cubicBezTo>
                  <a:cubicBezTo>
                    <a:pt x="827" y="603"/>
                    <a:pt x="809" y="626"/>
                    <a:pt x="751" y="630"/>
                  </a:cubicBezTo>
                  <a:moveTo>
                    <a:pt x="620" y="441"/>
                  </a:moveTo>
                  <a:cubicBezTo>
                    <a:pt x="613" y="465"/>
                    <a:pt x="613" y="465"/>
                    <a:pt x="613" y="465"/>
                  </a:cubicBezTo>
                  <a:cubicBezTo>
                    <a:pt x="545" y="689"/>
                    <a:pt x="545" y="689"/>
                    <a:pt x="545" y="689"/>
                  </a:cubicBezTo>
                  <a:cubicBezTo>
                    <a:pt x="542" y="697"/>
                    <a:pt x="542" y="697"/>
                    <a:pt x="542" y="697"/>
                  </a:cubicBezTo>
                  <a:cubicBezTo>
                    <a:pt x="321" y="697"/>
                    <a:pt x="321" y="697"/>
                    <a:pt x="321" y="697"/>
                  </a:cubicBezTo>
                  <a:cubicBezTo>
                    <a:pt x="303" y="661"/>
                    <a:pt x="303" y="661"/>
                    <a:pt x="303" y="661"/>
                  </a:cubicBezTo>
                  <a:cubicBezTo>
                    <a:pt x="542" y="417"/>
                    <a:pt x="542" y="417"/>
                    <a:pt x="542" y="417"/>
                  </a:cubicBezTo>
                  <a:cubicBezTo>
                    <a:pt x="389" y="417"/>
                    <a:pt x="389" y="417"/>
                    <a:pt x="389" y="417"/>
                  </a:cubicBezTo>
                  <a:cubicBezTo>
                    <a:pt x="202" y="618"/>
                    <a:pt x="202" y="618"/>
                    <a:pt x="202" y="618"/>
                  </a:cubicBezTo>
                  <a:cubicBezTo>
                    <a:pt x="262" y="417"/>
                    <a:pt x="262" y="417"/>
                    <a:pt x="262" y="417"/>
                  </a:cubicBezTo>
                  <a:cubicBezTo>
                    <a:pt x="149" y="417"/>
                    <a:pt x="149" y="417"/>
                    <a:pt x="149" y="417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620" y="18"/>
                    <a:pt x="620" y="18"/>
                    <a:pt x="620" y="18"/>
                  </a:cubicBezTo>
                  <a:cubicBezTo>
                    <a:pt x="620" y="441"/>
                    <a:pt x="620" y="441"/>
                    <a:pt x="620" y="441"/>
                  </a:cubicBezTo>
                  <a:cubicBezTo>
                    <a:pt x="620" y="441"/>
                    <a:pt x="620" y="441"/>
                    <a:pt x="620" y="441"/>
                  </a:cubicBezTo>
                  <a:close/>
                  <a:moveTo>
                    <a:pt x="178" y="697"/>
                  </a:moveTo>
                  <a:cubicBezTo>
                    <a:pt x="179" y="695"/>
                    <a:pt x="179" y="695"/>
                    <a:pt x="179" y="695"/>
                  </a:cubicBezTo>
                  <a:cubicBezTo>
                    <a:pt x="180" y="697"/>
                    <a:pt x="180" y="697"/>
                    <a:pt x="180" y="697"/>
                  </a:cubicBezTo>
                  <a:cubicBezTo>
                    <a:pt x="178" y="697"/>
                    <a:pt x="178" y="697"/>
                    <a:pt x="178" y="697"/>
                  </a:cubicBezTo>
                  <a:cubicBezTo>
                    <a:pt x="178" y="697"/>
                    <a:pt x="178" y="697"/>
                    <a:pt x="178" y="697"/>
                  </a:cubicBezTo>
                  <a:close/>
                  <a:moveTo>
                    <a:pt x="1778" y="0"/>
                  </a:moveTo>
                  <a:cubicBezTo>
                    <a:pt x="1778" y="457"/>
                    <a:pt x="1778" y="457"/>
                    <a:pt x="1778" y="457"/>
                  </a:cubicBezTo>
                  <a:cubicBezTo>
                    <a:pt x="1763" y="469"/>
                    <a:pt x="1749" y="483"/>
                    <a:pt x="1736" y="498"/>
                  </a:cubicBezTo>
                  <a:cubicBezTo>
                    <a:pt x="1736" y="0"/>
                    <a:pt x="1736" y="0"/>
                    <a:pt x="1736" y="0"/>
                  </a:cubicBezTo>
                  <a:cubicBezTo>
                    <a:pt x="1229" y="0"/>
                    <a:pt x="1229" y="0"/>
                    <a:pt x="1229" y="0"/>
                  </a:cubicBezTo>
                  <a:cubicBezTo>
                    <a:pt x="1229" y="416"/>
                    <a:pt x="1229" y="416"/>
                    <a:pt x="1229" y="416"/>
                  </a:cubicBezTo>
                  <a:cubicBezTo>
                    <a:pt x="1187" y="416"/>
                    <a:pt x="1187" y="416"/>
                    <a:pt x="1187" y="416"/>
                  </a:cubicBezTo>
                  <a:cubicBezTo>
                    <a:pt x="1187" y="0"/>
                    <a:pt x="1187" y="0"/>
                    <a:pt x="1187" y="0"/>
                  </a:cubicBezTo>
                  <a:cubicBezTo>
                    <a:pt x="680" y="0"/>
                    <a:pt x="680" y="0"/>
                    <a:pt x="680" y="0"/>
                  </a:cubicBezTo>
                  <a:cubicBezTo>
                    <a:pt x="680" y="417"/>
                    <a:pt x="680" y="417"/>
                    <a:pt x="680" y="417"/>
                  </a:cubicBezTo>
                  <a:cubicBezTo>
                    <a:pt x="638" y="417"/>
                    <a:pt x="638" y="417"/>
                    <a:pt x="638" y="417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475"/>
                    <a:pt x="131" y="475"/>
                    <a:pt x="131" y="475"/>
                  </a:cubicBezTo>
                  <a:cubicBezTo>
                    <a:pt x="2" y="906"/>
                    <a:pt x="2" y="906"/>
                    <a:pt x="2" y="906"/>
                  </a:cubicBezTo>
                  <a:cubicBezTo>
                    <a:pt x="115" y="906"/>
                    <a:pt x="115" y="906"/>
                    <a:pt x="115" y="906"/>
                  </a:cubicBezTo>
                  <a:cubicBezTo>
                    <a:pt x="173" y="715"/>
                    <a:pt x="173" y="715"/>
                    <a:pt x="173" y="715"/>
                  </a:cubicBezTo>
                  <a:cubicBezTo>
                    <a:pt x="189" y="715"/>
                    <a:pt x="189" y="715"/>
                    <a:pt x="189" y="715"/>
                  </a:cubicBezTo>
                  <a:cubicBezTo>
                    <a:pt x="283" y="906"/>
                    <a:pt x="283" y="906"/>
                    <a:pt x="283" y="906"/>
                  </a:cubicBezTo>
                  <a:cubicBezTo>
                    <a:pt x="421" y="906"/>
                    <a:pt x="421" y="906"/>
                    <a:pt x="421" y="906"/>
                  </a:cubicBezTo>
                  <a:cubicBezTo>
                    <a:pt x="329" y="715"/>
                    <a:pt x="329" y="715"/>
                    <a:pt x="329" y="715"/>
                  </a:cubicBezTo>
                  <a:cubicBezTo>
                    <a:pt x="537" y="715"/>
                    <a:pt x="537" y="715"/>
                    <a:pt x="537" y="715"/>
                  </a:cubicBezTo>
                  <a:cubicBezTo>
                    <a:pt x="479" y="906"/>
                    <a:pt x="479" y="906"/>
                    <a:pt x="479" y="906"/>
                  </a:cubicBezTo>
                  <a:cubicBezTo>
                    <a:pt x="604" y="906"/>
                    <a:pt x="604" y="906"/>
                    <a:pt x="604" y="906"/>
                  </a:cubicBezTo>
                  <a:cubicBezTo>
                    <a:pt x="661" y="715"/>
                    <a:pt x="661" y="715"/>
                    <a:pt x="661" y="715"/>
                  </a:cubicBezTo>
                  <a:cubicBezTo>
                    <a:pt x="688" y="715"/>
                    <a:pt x="688" y="715"/>
                    <a:pt x="688" y="715"/>
                  </a:cubicBezTo>
                  <a:cubicBezTo>
                    <a:pt x="688" y="715"/>
                    <a:pt x="688" y="715"/>
                    <a:pt x="688" y="715"/>
                  </a:cubicBezTo>
                  <a:cubicBezTo>
                    <a:pt x="727" y="715"/>
                    <a:pt x="727" y="715"/>
                    <a:pt x="727" y="715"/>
                  </a:cubicBezTo>
                  <a:cubicBezTo>
                    <a:pt x="730" y="715"/>
                    <a:pt x="730" y="715"/>
                    <a:pt x="730" y="715"/>
                  </a:cubicBezTo>
                  <a:cubicBezTo>
                    <a:pt x="965" y="715"/>
                    <a:pt x="965" y="715"/>
                    <a:pt x="965" y="715"/>
                  </a:cubicBezTo>
                  <a:cubicBezTo>
                    <a:pt x="910" y="905"/>
                    <a:pt x="910" y="905"/>
                    <a:pt x="910" y="905"/>
                  </a:cubicBezTo>
                  <a:cubicBezTo>
                    <a:pt x="1035" y="905"/>
                    <a:pt x="1035" y="905"/>
                    <a:pt x="1035" y="905"/>
                  </a:cubicBezTo>
                  <a:cubicBezTo>
                    <a:pt x="1088" y="715"/>
                    <a:pt x="1088" y="715"/>
                    <a:pt x="1088" y="715"/>
                  </a:cubicBezTo>
                  <a:cubicBezTo>
                    <a:pt x="1145" y="715"/>
                    <a:pt x="1145" y="715"/>
                    <a:pt x="1145" y="715"/>
                  </a:cubicBezTo>
                  <a:cubicBezTo>
                    <a:pt x="1146" y="905"/>
                    <a:pt x="1146" y="905"/>
                    <a:pt x="1146" y="905"/>
                  </a:cubicBezTo>
                  <a:cubicBezTo>
                    <a:pt x="1252" y="905"/>
                    <a:pt x="1252" y="905"/>
                    <a:pt x="1252" y="905"/>
                  </a:cubicBezTo>
                  <a:cubicBezTo>
                    <a:pt x="1372" y="715"/>
                    <a:pt x="1372" y="715"/>
                    <a:pt x="1372" y="715"/>
                  </a:cubicBezTo>
                  <a:cubicBezTo>
                    <a:pt x="1451" y="715"/>
                    <a:pt x="1451" y="715"/>
                    <a:pt x="1451" y="715"/>
                  </a:cubicBezTo>
                  <a:cubicBezTo>
                    <a:pt x="1410" y="905"/>
                    <a:pt x="1410" y="905"/>
                    <a:pt x="1410" y="905"/>
                  </a:cubicBezTo>
                  <a:cubicBezTo>
                    <a:pt x="1534" y="905"/>
                    <a:pt x="1534" y="905"/>
                    <a:pt x="1534" y="905"/>
                  </a:cubicBezTo>
                  <a:cubicBezTo>
                    <a:pt x="1574" y="715"/>
                    <a:pt x="1574" y="715"/>
                    <a:pt x="1574" y="715"/>
                  </a:cubicBezTo>
                  <a:cubicBezTo>
                    <a:pt x="1645" y="715"/>
                    <a:pt x="1645" y="715"/>
                    <a:pt x="1645" y="715"/>
                  </a:cubicBezTo>
                  <a:cubicBezTo>
                    <a:pt x="1643" y="774"/>
                    <a:pt x="1658" y="827"/>
                    <a:pt x="1697" y="863"/>
                  </a:cubicBezTo>
                  <a:cubicBezTo>
                    <a:pt x="1745" y="907"/>
                    <a:pt x="1818" y="916"/>
                    <a:pt x="1872" y="916"/>
                  </a:cubicBezTo>
                  <a:cubicBezTo>
                    <a:pt x="1947" y="916"/>
                    <a:pt x="2024" y="905"/>
                    <a:pt x="2102" y="888"/>
                  </a:cubicBezTo>
                  <a:cubicBezTo>
                    <a:pt x="2145" y="715"/>
                    <a:pt x="2145" y="715"/>
                    <a:pt x="2145" y="715"/>
                  </a:cubicBezTo>
                  <a:cubicBezTo>
                    <a:pt x="2285" y="715"/>
                    <a:pt x="2285" y="715"/>
                    <a:pt x="2285" y="715"/>
                  </a:cubicBezTo>
                  <a:cubicBezTo>
                    <a:pt x="2285" y="0"/>
                    <a:pt x="2285" y="0"/>
                    <a:pt x="2285" y="0"/>
                  </a:cubicBezTo>
                  <a:cubicBezTo>
                    <a:pt x="1778" y="0"/>
                    <a:pt x="1778" y="0"/>
                    <a:pt x="1778" y="0"/>
                  </a:cubicBezTo>
                  <a:cubicBezTo>
                    <a:pt x="1778" y="0"/>
                    <a:pt x="1778" y="0"/>
                    <a:pt x="1778" y="0"/>
                  </a:cubicBezTo>
                  <a:close/>
                  <a:moveTo>
                    <a:pt x="222" y="1195"/>
                  </a:moveTo>
                  <a:cubicBezTo>
                    <a:pt x="203" y="1286"/>
                    <a:pt x="203" y="1286"/>
                    <a:pt x="203" y="1286"/>
                  </a:cubicBezTo>
                  <a:cubicBezTo>
                    <a:pt x="200" y="1299"/>
                    <a:pt x="196" y="1320"/>
                    <a:pt x="220" y="1320"/>
                  </a:cubicBezTo>
                  <a:cubicBezTo>
                    <a:pt x="249" y="1320"/>
                    <a:pt x="253" y="1298"/>
                    <a:pt x="259" y="1272"/>
                  </a:cubicBezTo>
                  <a:cubicBezTo>
                    <a:pt x="275" y="1195"/>
                    <a:pt x="275" y="1195"/>
                    <a:pt x="275" y="1195"/>
                  </a:cubicBezTo>
                  <a:cubicBezTo>
                    <a:pt x="321" y="1195"/>
                    <a:pt x="321" y="1195"/>
                    <a:pt x="321" y="1195"/>
                  </a:cubicBezTo>
                  <a:cubicBezTo>
                    <a:pt x="300" y="1296"/>
                    <a:pt x="300" y="1296"/>
                    <a:pt x="300" y="1296"/>
                  </a:cubicBezTo>
                  <a:cubicBezTo>
                    <a:pt x="294" y="1329"/>
                    <a:pt x="293" y="1333"/>
                    <a:pt x="292" y="1337"/>
                  </a:cubicBezTo>
                  <a:cubicBezTo>
                    <a:pt x="292" y="1341"/>
                    <a:pt x="291" y="1344"/>
                    <a:pt x="291" y="1348"/>
                  </a:cubicBezTo>
                  <a:cubicBezTo>
                    <a:pt x="247" y="1348"/>
                    <a:pt x="247" y="1348"/>
                    <a:pt x="247" y="1348"/>
                  </a:cubicBezTo>
                  <a:cubicBezTo>
                    <a:pt x="250" y="1328"/>
                    <a:pt x="250" y="1328"/>
                    <a:pt x="250" y="1328"/>
                  </a:cubicBezTo>
                  <a:cubicBezTo>
                    <a:pt x="244" y="1334"/>
                    <a:pt x="229" y="1352"/>
                    <a:pt x="200" y="1352"/>
                  </a:cubicBezTo>
                  <a:cubicBezTo>
                    <a:pt x="179" y="1352"/>
                    <a:pt x="164" y="1343"/>
                    <a:pt x="158" y="1331"/>
                  </a:cubicBezTo>
                  <a:cubicBezTo>
                    <a:pt x="151" y="1319"/>
                    <a:pt x="155" y="1297"/>
                    <a:pt x="157" y="1290"/>
                  </a:cubicBezTo>
                  <a:cubicBezTo>
                    <a:pt x="177" y="1195"/>
                    <a:pt x="177" y="1195"/>
                    <a:pt x="177" y="1195"/>
                  </a:cubicBezTo>
                  <a:cubicBezTo>
                    <a:pt x="222" y="1195"/>
                    <a:pt x="222" y="1195"/>
                    <a:pt x="222" y="1195"/>
                  </a:cubicBezTo>
                  <a:cubicBezTo>
                    <a:pt x="222" y="1195"/>
                    <a:pt x="222" y="1195"/>
                    <a:pt x="222" y="1195"/>
                  </a:cubicBezTo>
                  <a:close/>
                  <a:moveTo>
                    <a:pt x="514" y="1225"/>
                  </a:moveTo>
                  <a:cubicBezTo>
                    <a:pt x="550" y="1225"/>
                    <a:pt x="550" y="1225"/>
                    <a:pt x="550" y="1225"/>
                  </a:cubicBezTo>
                  <a:cubicBezTo>
                    <a:pt x="556" y="1196"/>
                    <a:pt x="556" y="1196"/>
                    <a:pt x="556" y="1196"/>
                  </a:cubicBezTo>
                  <a:cubicBezTo>
                    <a:pt x="520" y="1196"/>
                    <a:pt x="520" y="1196"/>
                    <a:pt x="520" y="1196"/>
                  </a:cubicBezTo>
                  <a:cubicBezTo>
                    <a:pt x="530" y="1149"/>
                    <a:pt x="530" y="1149"/>
                    <a:pt x="530" y="1149"/>
                  </a:cubicBezTo>
                  <a:cubicBezTo>
                    <a:pt x="482" y="1166"/>
                    <a:pt x="482" y="1166"/>
                    <a:pt x="482" y="1166"/>
                  </a:cubicBezTo>
                  <a:cubicBezTo>
                    <a:pt x="475" y="1196"/>
                    <a:pt x="475" y="1196"/>
                    <a:pt x="475" y="1196"/>
                  </a:cubicBezTo>
                  <a:cubicBezTo>
                    <a:pt x="414" y="1196"/>
                    <a:pt x="414" y="1196"/>
                    <a:pt x="414" y="1196"/>
                  </a:cubicBezTo>
                  <a:cubicBezTo>
                    <a:pt x="424" y="1149"/>
                    <a:pt x="424" y="1149"/>
                    <a:pt x="424" y="1149"/>
                  </a:cubicBezTo>
                  <a:cubicBezTo>
                    <a:pt x="376" y="1166"/>
                    <a:pt x="376" y="1166"/>
                    <a:pt x="376" y="1166"/>
                  </a:cubicBezTo>
                  <a:cubicBezTo>
                    <a:pt x="369" y="1196"/>
                    <a:pt x="369" y="1196"/>
                    <a:pt x="369" y="1196"/>
                  </a:cubicBezTo>
                  <a:cubicBezTo>
                    <a:pt x="340" y="1196"/>
                    <a:pt x="340" y="1196"/>
                    <a:pt x="340" y="1196"/>
                  </a:cubicBezTo>
                  <a:cubicBezTo>
                    <a:pt x="333" y="1225"/>
                    <a:pt x="333" y="1225"/>
                    <a:pt x="333" y="1225"/>
                  </a:cubicBezTo>
                  <a:cubicBezTo>
                    <a:pt x="363" y="1225"/>
                    <a:pt x="363" y="1225"/>
                    <a:pt x="363" y="1225"/>
                  </a:cubicBezTo>
                  <a:cubicBezTo>
                    <a:pt x="345" y="1310"/>
                    <a:pt x="345" y="1310"/>
                    <a:pt x="345" y="1310"/>
                  </a:cubicBezTo>
                  <a:cubicBezTo>
                    <a:pt x="342" y="1322"/>
                    <a:pt x="336" y="1351"/>
                    <a:pt x="382" y="1351"/>
                  </a:cubicBezTo>
                  <a:cubicBezTo>
                    <a:pt x="389" y="1351"/>
                    <a:pt x="402" y="1350"/>
                    <a:pt x="417" y="1346"/>
                  </a:cubicBezTo>
                  <a:cubicBezTo>
                    <a:pt x="424" y="1317"/>
                    <a:pt x="424" y="1317"/>
                    <a:pt x="424" y="1317"/>
                  </a:cubicBezTo>
                  <a:cubicBezTo>
                    <a:pt x="418" y="1317"/>
                    <a:pt x="415" y="1317"/>
                    <a:pt x="408" y="1317"/>
                  </a:cubicBezTo>
                  <a:cubicBezTo>
                    <a:pt x="388" y="1317"/>
                    <a:pt x="391" y="1309"/>
                    <a:pt x="393" y="1295"/>
                  </a:cubicBezTo>
                  <a:cubicBezTo>
                    <a:pt x="408" y="1225"/>
                    <a:pt x="408" y="1225"/>
                    <a:pt x="408" y="1225"/>
                  </a:cubicBezTo>
                  <a:cubicBezTo>
                    <a:pt x="469" y="1225"/>
                    <a:pt x="469" y="1225"/>
                    <a:pt x="469" y="1225"/>
                  </a:cubicBezTo>
                  <a:cubicBezTo>
                    <a:pt x="451" y="1310"/>
                    <a:pt x="451" y="1310"/>
                    <a:pt x="451" y="1310"/>
                  </a:cubicBezTo>
                  <a:cubicBezTo>
                    <a:pt x="448" y="1322"/>
                    <a:pt x="442" y="1351"/>
                    <a:pt x="488" y="1351"/>
                  </a:cubicBezTo>
                  <a:cubicBezTo>
                    <a:pt x="495" y="1351"/>
                    <a:pt x="508" y="1350"/>
                    <a:pt x="523" y="1346"/>
                  </a:cubicBezTo>
                  <a:cubicBezTo>
                    <a:pt x="530" y="1317"/>
                    <a:pt x="530" y="1317"/>
                    <a:pt x="530" y="1317"/>
                  </a:cubicBezTo>
                  <a:cubicBezTo>
                    <a:pt x="524" y="1317"/>
                    <a:pt x="521" y="1317"/>
                    <a:pt x="514" y="1317"/>
                  </a:cubicBezTo>
                  <a:cubicBezTo>
                    <a:pt x="494" y="1317"/>
                    <a:pt x="496" y="1309"/>
                    <a:pt x="499" y="1295"/>
                  </a:cubicBezTo>
                  <a:cubicBezTo>
                    <a:pt x="514" y="1225"/>
                    <a:pt x="514" y="1225"/>
                    <a:pt x="514" y="1225"/>
                  </a:cubicBezTo>
                  <a:cubicBezTo>
                    <a:pt x="514" y="1225"/>
                    <a:pt x="514" y="1225"/>
                    <a:pt x="514" y="1225"/>
                  </a:cubicBezTo>
                  <a:close/>
                  <a:moveTo>
                    <a:pt x="579" y="1194"/>
                  </a:moveTo>
                  <a:cubicBezTo>
                    <a:pt x="624" y="1194"/>
                    <a:pt x="624" y="1194"/>
                    <a:pt x="624" y="1194"/>
                  </a:cubicBezTo>
                  <a:cubicBezTo>
                    <a:pt x="591" y="1348"/>
                    <a:pt x="591" y="1348"/>
                    <a:pt x="591" y="1348"/>
                  </a:cubicBezTo>
                  <a:cubicBezTo>
                    <a:pt x="546" y="1348"/>
                    <a:pt x="546" y="1348"/>
                    <a:pt x="546" y="1348"/>
                  </a:cubicBezTo>
                  <a:cubicBezTo>
                    <a:pt x="579" y="1194"/>
                    <a:pt x="579" y="1194"/>
                    <a:pt x="579" y="1194"/>
                  </a:cubicBezTo>
                  <a:cubicBezTo>
                    <a:pt x="579" y="1194"/>
                    <a:pt x="579" y="1194"/>
                    <a:pt x="579" y="1194"/>
                  </a:cubicBezTo>
                  <a:close/>
                  <a:moveTo>
                    <a:pt x="591" y="1129"/>
                  </a:moveTo>
                  <a:cubicBezTo>
                    <a:pt x="640" y="1129"/>
                    <a:pt x="640" y="1129"/>
                    <a:pt x="640" y="1129"/>
                  </a:cubicBezTo>
                  <a:cubicBezTo>
                    <a:pt x="631" y="1168"/>
                    <a:pt x="631" y="1168"/>
                    <a:pt x="631" y="1168"/>
                  </a:cubicBezTo>
                  <a:cubicBezTo>
                    <a:pt x="583" y="1168"/>
                    <a:pt x="583" y="1168"/>
                    <a:pt x="583" y="1168"/>
                  </a:cubicBezTo>
                  <a:cubicBezTo>
                    <a:pt x="591" y="1129"/>
                    <a:pt x="591" y="1129"/>
                    <a:pt x="591" y="1129"/>
                  </a:cubicBezTo>
                  <a:cubicBezTo>
                    <a:pt x="591" y="1129"/>
                    <a:pt x="591" y="1129"/>
                    <a:pt x="591" y="1129"/>
                  </a:cubicBezTo>
                  <a:close/>
                  <a:moveTo>
                    <a:pt x="653" y="1222"/>
                  </a:moveTo>
                  <a:cubicBezTo>
                    <a:pt x="654" y="1221"/>
                    <a:pt x="657" y="1205"/>
                    <a:pt x="659" y="1194"/>
                  </a:cubicBezTo>
                  <a:cubicBezTo>
                    <a:pt x="702" y="1194"/>
                    <a:pt x="702" y="1194"/>
                    <a:pt x="702" y="1194"/>
                  </a:cubicBezTo>
                  <a:cubicBezTo>
                    <a:pt x="698" y="1217"/>
                    <a:pt x="698" y="1217"/>
                    <a:pt x="698" y="1217"/>
                  </a:cubicBezTo>
                  <a:cubicBezTo>
                    <a:pt x="704" y="1210"/>
                    <a:pt x="720" y="1191"/>
                    <a:pt x="753" y="1191"/>
                  </a:cubicBezTo>
                  <a:cubicBezTo>
                    <a:pt x="784" y="1191"/>
                    <a:pt x="793" y="1209"/>
                    <a:pt x="794" y="1220"/>
                  </a:cubicBezTo>
                  <a:cubicBezTo>
                    <a:pt x="796" y="1229"/>
                    <a:pt x="795" y="1236"/>
                    <a:pt x="789" y="1265"/>
                  </a:cubicBezTo>
                  <a:cubicBezTo>
                    <a:pt x="771" y="1348"/>
                    <a:pt x="771" y="1348"/>
                    <a:pt x="771" y="1348"/>
                  </a:cubicBezTo>
                  <a:cubicBezTo>
                    <a:pt x="725" y="1348"/>
                    <a:pt x="725" y="1348"/>
                    <a:pt x="725" y="1348"/>
                  </a:cubicBezTo>
                  <a:cubicBezTo>
                    <a:pt x="746" y="1253"/>
                    <a:pt x="746" y="1253"/>
                    <a:pt x="746" y="1253"/>
                  </a:cubicBezTo>
                  <a:cubicBezTo>
                    <a:pt x="747" y="1246"/>
                    <a:pt x="748" y="1241"/>
                    <a:pt x="746" y="1236"/>
                  </a:cubicBezTo>
                  <a:cubicBezTo>
                    <a:pt x="745" y="1230"/>
                    <a:pt x="739" y="1223"/>
                    <a:pt x="728" y="1223"/>
                  </a:cubicBezTo>
                  <a:cubicBezTo>
                    <a:pt x="718" y="1223"/>
                    <a:pt x="708" y="1227"/>
                    <a:pt x="702" y="1235"/>
                  </a:cubicBezTo>
                  <a:cubicBezTo>
                    <a:pt x="698" y="1239"/>
                    <a:pt x="694" y="1246"/>
                    <a:pt x="691" y="1258"/>
                  </a:cubicBezTo>
                  <a:cubicBezTo>
                    <a:pt x="672" y="1348"/>
                    <a:pt x="672" y="1348"/>
                    <a:pt x="672" y="1348"/>
                  </a:cubicBezTo>
                  <a:cubicBezTo>
                    <a:pt x="627" y="1348"/>
                    <a:pt x="627" y="1348"/>
                    <a:pt x="627" y="1348"/>
                  </a:cubicBezTo>
                  <a:cubicBezTo>
                    <a:pt x="653" y="1222"/>
                    <a:pt x="653" y="1222"/>
                    <a:pt x="653" y="1222"/>
                  </a:cubicBezTo>
                  <a:cubicBezTo>
                    <a:pt x="653" y="1222"/>
                    <a:pt x="653" y="1222"/>
                    <a:pt x="653" y="1222"/>
                  </a:cubicBezTo>
                  <a:close/>
                  <a:moveTo>
                    <a:pt x="985" y="1196"/>
                  </a:moveTo>
                  <a:cubicBezTo>
                    <a:pt x="981" y="1207"/>
                    <a:pt x="978" y="1218"/>
                    <a:pt x="975" y="1233"/>
                  </a:cubicBezTo>
                  <a:cubicBezTo>
                    <a:pt x="951" y="1346"/>
                    <a:pt x="951" y="1346"/>
                    <a:pt x="951" y="1346"/>
                  </a:cubicBezTo>
                  <a:cubicBezTo>
                    <a:pt x="939" y="1403"/>
                    <a:pt x="891" y="1409"/>
                    <a:pt x="861" y="1409"/>
                  </a:cubicBezTo>
                  <a:cubicBezTo>
                    <a:pt x="839" y="1409"/>
                    <a:pt x="797" y="1406"/>
                    <a:pt x="804" y="1359"/>
                  </a:cubicBezTo>
                  <a:cubicBezTo>
                    <a:pt x="847" y="1359"/>
                    <a:pt x="847" y="1359"/>
                    <a:pt x="847" y="1359"/>
                  </a:cubicBezTo>
                  <a:cubicBezTo>
                    <a:pt x="847" y="1362"/>
                    <a:pt x="847" y="1367"/>
                    <a:pt x="850" y="1372"/>
                  </a:cubicBezTo>
                  <a:cubicBezTo>
                    <a:pt x="852" y="1376"/>
                    <a:pt x="858" y="1380"/>
                    <a:pt x="869" y="1380"/>
                  </a:cubicBezTo>
                  <a:cubicBezTo>
                    <a:pt x="883" y="1380"/>
                    <a:pt x="896" y="1374"/>
                    <a:pt x="902" y="1360"/>
                  </a:cubicBezTo>
                  <a:cubicBezTo>
                    <a:pt x="905" y="1353"/>
                    <a:pt x="906" y="1347"/>
                    <a:pt x="912" y="1324"/>
                  </a:cubicBezTo>
                  <a:cubicBezTo>
                    <a:pt x="893" y="1343"/>
                    <a:pt x="877" y="1345"/>
                    <a:pt x="866" y="1345"/>
                  </a:cubicBezTo>
                  <a:cubicBezTo>
                    <a:pt x="822" y="1345"/>
                    <a:pt x="809" y="1307"/>
                    <a:pt x="817" y="1270"/>
                  </a:cubicBezTo>
                  <a:cubicBezTo>
                    <a:pt x="825" y="1231"/>
                    <a:pt x="855" y="1194"/>
                    <a:pt x="899" y="1194"/>
                  </a:cubicBezTo>
                  <a:cubicBezTo>
                    <a:pt x="927" y="1194"/>
                    <a:pt x="934" y="1209"/>
                    <a:pt x="937" y="1216"/>
                  </a:cubicBezTo>
                  <a:cubicBezTo>
                    <a:pt x="943" y="1196"/>
                    <a:pt x="943" y="1196"/>
                    <a:pt x="943" y="1196"/>
                  </a:cubicBezTo>
                  <a:cubicBezTo>
                    <a:pt x="985" y="1196"/>
                    <a:pt x="985" y="1196"/>
                    <a:pt x="985" y="1196"/>
                  </a:cubicBezTo>
                  <a:cubicBezTo>
                    <a:pt x="985" y="1196"/>
                    <a:pt x="985" y="1196"/>
                    <a:pt x="985" y="1196"/>
                  </a:cubicBezTo>
                  <a:close/>
                  <a:moveTo>
                    <a:pt x="883" y="1315"/>
                  </a:moveTo>
                  <a:cubicBezTo>
                    <a:pt x="914" y="1315"/>
                    <a:pt x="922" y="1277"/>
                    <a:pt x="924" y="1271"/>
                  </a:cubicBezTo>
                  <a:cubicBezTo>
                    <a:pt x="927" y="1253"/>
                    <a:pt x="930" y="1224"/>
                    <a:pt x="903" y="1224"/>
                  </a:cubicBezTo>
                  <a:cubicBezTo>
                    <a:pt x="886" y="1224"/>
                    <a:pt x="869" y="1237"/>
                    <a:pt x="862" y="1270"/>
                  </a:cubicBezTo>
                  <a:cubicBezTo>
                    <a:pt x="861" y="1277"/>
                    <a:pt x="853" y="1315"/>
                    <a:pt x="883" y="1315"/>
                  </a:cubicBezTo>
                  <a:moveTo>
                    <a:pt x="1164" y="1346"/>
                  </a:moveTo>
                  <a:cubicBezTo>
                    <a:pt x="1149" y="1350"/>
                    <a:pt x="1136" y="1351"/>
                    <a:pt x="1129" y="1351"/>
                  </a:cubicBezTo>
                  <a:cubicBezTo>
                    <a:pt x="1083" y="1351"/>
                    <a:pt x="1089" y="1322"/>
                    <a:pt x="1092" y="1310"/>
                  </a:cubicBezTo>
                  <a:cubicBezTo>
                    <a:pt x="1110" y="1225"/>
                    <a:pt x="1110" y="1225"/>
                    <a:pt x="1110" y="1225"/>
                  </a:cubicBezTo>
                  <a:cubicBezTo>
                    <a:pt x="1080" y="1225"/>
                    <a:pt x="1080" y="1225"/>
                    <a:pt x="1080" y="1225"/>
                  </a:cubicBezTo>
                  <a:cubicBezTo>
                    <a:pt x="1087" y="1196"/>
                    <a:pt x="1087" y="1196"/>
                    <a:pt x="1087" y="1196"/>
                  </a:cubicBezTo>
                  <a:cubicBezTo>
                    <a:pt x="1116" y="1196"/>
                    <a:pt x="1116" y="1196"/>
                    <a:pt x="1116" y="1196"/>
                  </a:cubicBezTo>
                  <a:cubicBezTo>
                    <a:pt x="1123" y="1166"/>
                    <a:pt x="1123" y="1166"/>
                    <a:pt x="1123" y="1166"/>
                  </a:cubicBezTo>
                  <a:cubicBezTo>
                    <a:pt x="1171" y="1149"/>
                    <a:pt x="1171" y="1149"/>
                    <a:pt x="1171" y="1149"/>
                  </a:cubicBezTo>
                  <a:cubicBezTo>
                    <a:pt x="1161" y="1196"/>
                    <a:pt x="1161" y="1196"/>
                    <a:pt x="1161" y="1196"/>
                  </a:cubicBezTo>
                  <a:cubicBezTo>
                    <a:pt x="1198" y="1196"/>
                    <a:pt x="1198" y="1196"/>
                    <a:pt x="1198" y="1196"/>
                  </a:cubicBezTo>
                  <a:cubicBezTo>
                    <a:pt x="1191" y="1225"/>
                    <a:pt x="1191" y="1225"/>
                    <a:pt x="1191" y="1225"/>
                  </a:cubicBezTo>
                  <a:cubicBezTo>
                    <a:pt x="1155" y="1225"/>
                    <a:pt x="1155" y="1225"/>
                    <a:pt x="1155" y="1225"/>
                  </a:cubicBezTo>
                  <a:cubicBezTo>
                    <a:pt x="1140" y="1295"/>
                    <a:pt x="1140" y="1295"/>
                    <a:pt x="1140" y="1295"/>
                  </a:cubicBezTo>
                  <a:cubicBezTo>
                    <a:pt x="1137" y="1309"/>
                    <a:pt x="1135" y="1317"/>
                    <a:pt x="1155" y="1317"/>
                  </a:cubicBezTo>
                  <a:cubicBezTo>
                    <a:pt x="1162" y="1317"/>
                    <a:pt x="1165" y="1317"/>
                    <a:pt x="1171" y="1317"/>
                  </a:cubicBezTo>
                  <a:cubicBezTo>
                    <a:pt x="1164" y="1346"/>
                    <a:pt x="1164" y="1346"/>
                    <a:pt x="1164" y="1346"/>
                  </a:cubicBezTo>
                  <a:cubicBezTo>
                    <a:pt x="1164" y="1346"/>
                    <a:pt x="1164" y="1346"/>
                    <a:pt x="1164" y="1346"/>
                  </a:cubicBezTo>
                  <a:close/>
                  <a:moveTo>
                    <a:pt x="1235" y="1129"/>
                  </a:moveTo>
                  <a:cubicBezTo>
                    <a:pt x="1280" y="1129"/>
                    <a:pt x="1280" y="1129"/>
                    <a:pt x="1280" y="1129"/>
                  </a:cubicBezTo>
                  <a:cubicBezTo>
                    <a:pt x="1261" y="1216"/>
                    <a:pt x="1261" y="1216"/>
                    <a:pt x="1261" y="1216"/>
                  </a:cubicBezTo>
                  <a:cubicBezTo>
                    <a:pt x="1268" y="1208"/>
                    <a:pt x="1283" y="1193"/>
                    <a:pt x="1311" y="1193"/>
                  </a:cubicBezTo>
                  <a:cubicBezTo>
                    <a:pt x="1334" y="1193"/>
                    <a:pt x="1346" y="1204"/>
                    <a:pt x="1351" y="1214"/>
                  </a:cubicBezTo>
                  <a:cubicBezTo>
                    <a:pt x="1355" y="1221"/>
                    <a:pt x="1356" y="1235"/>
                    <a:pt x="1352" y="1255"/>
                  </a:cubicBezTo>
                  <a:cubicBezTo>
                    <a:pt x="1332" y="1348"/>
                    <a:pt x="1332" y="1348"/>
                    <a:pt x="1332" y="1348"/>
                  </a:cubicBezTo>
                  <a:cubicBezTo>
                    <a:pt x="1288" y="1348"/>
                    <a:pt x="1288" y="1348"/>
                    <a:pt x="1288" y="1348"/>
                  </a:cubicBezTo>
                  <a:cubicBezTo>
                    <a:pt x="1307" y="1256"/>
                    <a:pt x="1307" y="1256"/>
                    <a:pt x="1307" y="1256"/>
                  </a:cubicBezTo>
                  <a:cubicBezTo>
                    <a:pt x="1309" y="1248"/>
                    <a:pt x="1314" y="1223"/>
                    <a:pt x="1289" y="1223"/>
                  </a:cubicBezTo>
                  <a:cubicBezTo>
                    <a:pt x="1276" y="1223"/>
                    <a:pt x="1259" y="1230"/>
                    <a:pt x="1253" y="1254"/>
                  </a:cubicBezTo>
                  <a:cubicBezTo>
                    <a:pt x="1234" y="1348"/>
                    <a:pt x="1234" y="1348"/>
                    <a:pt x="1234" y="1348"/>
                  </a:cubicBezTo>
                  <a:cubicBezTo>
                    <a:pt x="1189" y="1348"/>
                    <a:pt x="1189" y="1348"/>
                    <a:pt x="1189" y="1348"/>
                  </a:cubicBezTo>
                  <a:cubicBezTo>
                    <a:pt x="1235" y="1129"/>
                    <a:pt x="1235" y="1129"/>
                    <a:pt x="1235" y="1129"/>
                  </a:cubicBezTo>
                  <a:cubicBezTo>
                    <a:pt x="1235" y="1129"/>
                    <a:pt x="1235" y="1129"/>
                    <a:pt x="1235" y="1129"/>
                  </a:cubicBezTo>
                  <a:close/>
                  <a:moveTo>
                    <a:pt x="1387" y="1232"/>
                  </a:moveTo>
                  <a:cubicBezTo>
                    <a:pt x="1389" y="1225"/>
                    <a:pt x="1392" y="1203"/>
                    <a:pt x="1393" y="1194"/>
                  </a:cubicBezTo>
                  <a:cubicBezTo>
                    <a:pt x="1435" y="1194"/>
                    <a:pt x="1435" y="1194"/>
                    <a:pt x="1435" y="1194"/>
                  </a:cubicBezTo>
                  <a:cubicBezTo>
                    <a:pt x="1430" y="1223"/>
                    <a:pt x="1430" y="1223"/>
                    <a:pt x="1430" y="1223"/>
                  </a:cubicBezTo>
                  <a:cubicBezTo>
                    <a:pt x="1438" y="1211"/>
                    <a:pt x="1452" y="1192"/>
                    <a:pt x="1489" y="1194"/>
                  </a:cubicBezTo>
                  <a:cubicBezTo>
                    <a:pt x="1480" y="1234"/>
                    <a:pt x="1480" y="1234"/>
                    <a:pt x="1480" y="1234"/>
                  </a:cubicBezTo>
                  <a:cubicBezTo>
                    <a:pt x="1435" y="1230"/>
                    <a:pt x="1428" y="1253"/>
                    <a:pt x="1424" y="1273"/>
                  </a:cubicBezTo>
                  <a:cubicBezTo>
                    <a:pt x="1408" y="1348"/>
                    <a:pt x="1408" y="1348"/>
                    <a:pt x="1408" y="1348"/>
                  </a:cubicBezTo>
                  <a:cubicBezTo>
                    <a:pt x="1363" y="1348"/>
                    <a:pt x="1363" y="1348"/>
                    <a:pt x="1363" y="1348"/>
                  </a:cubicBezTo>
                  <a:cubicBezTo>
                    <a:pt x="1387" y="1232"/>
                    <a:pt x="1387" y="1232"/>
                    <a:pt x="1387" y="1232"/>
                  </a:cubicBezTo>
                  <a:cubicBezTo>
                    <a:pt x="1387" y="1232"/>
                    <a:pt x="1387" y="1232"/>
                    <a:pt x="1387" y="1232"/>
                  </a:cubicBezTo>
                  <a:close/>
                  <a:moveTo>
                    <a:pt x="1582" y="1191"/>
                  </a:moveTo>
                  <a:cubicBezTo>
                    <a:pt x="1637" y="1191"/>
                    <a:pt x="1654" y="1229"/>
                    <a:pt x="1644" y="1271"/>
                  </a:cubicBezTo>
                  <a:cubicBezTo>
                    <a:pt x="1635" y="1315"/>
                    <a:pt x="1602" y="1353"/>
                    <a:pt x="1546" y="1353"/>
                  </a:cubicBezTo>
                  <a:cubicBezTo>
                    <a:pt x="1503" y="1353"/>
                    <a:pt x="1474" y="1326"/>
                    <a:pt x="1485" y="1273"/>
                  </a:cubicBezTo>
                  <a:cubicBezTo>
                    <a:pt x="1493" y="1236"/>
                    <a:pt x="1521" y="1191"/>
                    <a:pt x="1582" y="1191"/>
                  </a:cubicBezTo>
                  <a:moveTo>
                    <a:pt x="1555" y="1322"/>
                  </a:moveTo>
                  <a:cubicBezTo>
                    <a:pt x="1574" y="1322"/>
                    <a:pt x="1590" y="1310"/>
                    <a:pt x="1599" y="1270"/>
                  </a:cubicBezTo>
                  <a:cubicBezTo>
                    <a:pt x="1603" y="1250"/>
                    <a:pt x="1605" y="1221"/>
                    <a:pt x="1575" y="1221"/>
                  </a:cubicBezTo>
                  <a:cubicBezTo>
                    <a:pt x="1543" y="1221"/>
                    <a:pt x="1534" y="1259"/>
                    <a:pt x="1531" y="1273"/>
                  </a:cubicBezTo>
                  <a:cubicBezTo>
                    <a:pt x="1524" y="1307"/>
                    <a:pt x="1532" y="1322"/>
                    <a:pt x="1555" y="1322"/>
                  </a:cubicBezTo>
                  <a:moveTo>
                    <a:pt x="1734" y="1195"/>
                  </a:moveTo>
                  <a:cubicBezTo>
                    <a:pt x="1714" y="1286"/>
                    <a:pt x="1714" y="1286"/>
                    <a:pt x="1714" y="1286"/>
                  </a:cubicBezTo>
                  <a:cubicBezTo>
                    <a:pt x="1711" y="1299"/>
                    <a:pt x="1707" y="1320"/>
                    <a:pt x="1731" y="1320"/>
                  </a:cubicBezTo>
                  <a:cubicBezTo>
                    <a:pt x="1760" y="1320"/>
                    <a:pt x="1765" y="1298"/>
                    <a:pt x="1770" y="1272"/>
                  </a:cubicBezTo>
                  <a:cubicBezTo>
                    <a:pt x="1786" y="1195"/>
                    <a:pt x="1786" y="1195"/>
                    <a:pt x="1786" y="1195"/>
                  </a:cubicBezTo>
                  <a:cubicBezTo>
                    <a:pt x="1833" y="1195"/>
                    <a:pt x="1833" y="1195"/>
                    <a:pt x="1833" y="1195"/>
                  </a:cubicBezTo>
                  <a:cubicBezTo>
                    <a:pt x="1811" y="1296"/>
                    <a:pt x="1811" y="1296"/>
                    <a:pt x="1811" y="1296"/>
                  </a:cubicBezTo>
                  <a:cubicBezTo>
                    <a:pt x="1805" y="1329"/>
                    <a:pt x="1804" y="1333"/>
                    <a:pt x="1804" y="1337"/>
                  </a:cubicBezTo>
                  <a:cubicBezTo>
                    <a:pt x="1803" y="1341"/>
                    <a:pt x="1802" y="1344"/>
                    <a:pt x="1802" y="1348"/>
                  </a:cubicBezTo>
                  <a:cubicBezTo>
                    <a:pt x="1758" y="1348"/>
                    <a:pt x="1758" y="1348"/>
                    <a:pt x="1758" y="1348"/>
                  </a:cubicBezTo>
                  <a:cubicBezTo>
                    <a:pt x="1761" y="1328"/>
                    <a:pt x="1761" y="1328"/>
                    <a:pt x="1761" y="1328"/>
                  </a:cubicBezTo>
                  <a:cubicBezTo>
                    <a:pt x="1756" y="1334"/>
                    <a:pt x="1740" y="1352"/>
                    <a:pt x="1711" y="1352"/>
                  </a:cubicBezTo>
                  <a:cubicBezTo>
                    <a:pt x="1690" y="1352"/>
                    <a:pt x="1675" y="1343"/>
                    <a:pt x="1669" y="1331"/>
                  </a:cubicBezTo>
                  <a:cubicBezTo>
                    <a:pt x="1662" y="1319"/>
                    <a:pt x="1666" y="1297"/>
                    <a:pt x="1668" y="1290"/>
                  </a:cubicBezTo>
                  <a:cubicBezTo>
                    <a:pt x="1688" y="1195"/>
                    <a:pt x="1688" y="1195"/>
                    <a:pt x="1688" y="1195"/>
                  </a:cubicBezTo>
                  <a:cubicBezTo>
                    <a:pt x="1734" y="1195"/>
                    <a:pt x="1734" y="1195"/>
                    <a:pt x="1734" y="1195"/>
                  </a:cubicBezTo>
                  <a:cubicBezTo>
                    <a:pt x="1734" y="1195"/>
                    <a:pt x="1734" y="1195"/>
                    <a:pt x="1734" y="1195"/>
                  </a:cubicBezTo>
                  <a:close/>
                  <a:moveTo>
                    <a:pt x="2010" y="1196"/>
                  </a:moveTo>
                  <a:cubicBezTo>
                    <a:pt x="2006" y="1207"/>
                    <a:pt x="2003" y="1218"/>
                    <a:pt x="2000" y="1233"/>
                  </a:cubicBezTo>
                  <a:cubicBezTo>
                    <a:pt x="1976" y="1346"/>
                    <a:pt x="1976" y="1346"/>
                    <a:pt x="1976" y="1346"/>
                  </a:cubicBezTo>
                  <a:cubicBezTo>
                    <a:pt x="1964" y="1403"/>
                    <a:pt x="1915" y="1409"/>
                    <a:pt x="1886" y="1409"/>
                  </a:cubicBezTo>
                  <a:cubicBezTo>
                    <a:pt x="1864" y="1409"/>
                    <a:pt x="1822" y="1406"/>
                    <a:pt x="1829" y="1359"/>
                  </a:cubicBezTo>
                  <a:cubicBezTo>
                    <a:pt x="1872" y="1359"/>
                    <a:pt x="1872" y="1359"/>
                    <a:pt x="1872" y="1359"/>
                  </a:cubicBezTo>
                  <a:cubicBezTo>
                    <a:pt x="1872" y="1362"/>
                    <a:pt x="1871" y="1367"/>
                    <a:pt x="1874" y="1372"/>
                  </a:cubicBezTo>
                  <a:cubicBezTo>
                    <a:pt x="1877" y="1376"/>
                    <a:pt x="1883" y="1380"/>
                    <a:pt x="1894" y="1380"/>
                  </a:cubicBezTo>
                  <a:cubicBezTo>
                    <a:pt x="1908" y="1380"/>
                    <a:pt x="1921" y="1374"/>
                    <a:pt x="1926" y="1360"/>
                  </a:cubicBezTo>
                  <a:cubicBezTo>
                    <a:pt x="1930" y="1353"/>
                    <a:pt x="1931" y="1347"/>
                    <a:pt x="1937" y="1324"/>
                  </a:cubicBezTo>
                  <a:cubicBezTo>
                    <a:pt x="1918" y="1343"/>
                    <a:pt x="1901" y="1345"/>
                    <a:pt x="1891" y="1345"/>
                  </a:cubicBezTo>
                  <a:cubicBezTo>
                    <a:pt x="1847" y="1345"/>
                    <a:pt x="1834" y="1307"/>
                    <a:pt x="1842" y="1270"/>
                  </a:cubicBezTo>
                  <a:cubicBezTo>
                    <a:pt x="1850" y="1231"/>
                    <a:pt x="1880" y="1194"/>
                    <a:pt x="1924" y="1194"/>
                  </a:cubicBezTo>
                  <a:cubicBezTo>
                    <a:pt x="1952" y="1194"/>
                    <a:pt x="1959" y="1209"/>
                    <a:pt x="1962" y="1216"/>
                  </a:cubicBezTo>
                  <a:cubicBezTo>
                    <a:pt x="1968" y="1196"/>
                    <a:pt x="1968" y="1196"/>
                    <a:pt x="1968" y="1196"/>
                  </a:cubicBezTo>
                  <a:cubicBezTo>
                    <a:pt x="2010" y="1196"/>
                    <a:pt x="2010" y="1196"/>
                    <a:pt x="2010" y="1196"/>
                  </a:cubicBezTo>
                  <a:cubicBezTo>
                    <a:pt x="2010" y="1196"/>
                    <a:pt x="2010" y="1196"/>
                    <a:pt x="2010" y="1196"/>
                  </a:cubicBezTo>
                  <a:close/>
                  <a:moveTo>
                    <a:pt x="1908" y="1315"/>
                  </a:moveTo>
                  <a:cubicBezTo>
                    <a:pt x="1939" y="1315"/>
                    <a:pt x="1947" y="1277"/>
                    <a:pt x="1948" y="1271"/>
                  </a:cubicBezTo>
                  <a:cubicBezTo>
                    <a:pt x="1952" y="1253"/>
                    <a:pt x="1955" y="1224"/>
                    <a:pt x="1928" y="1224"/>
                  </a:cubicBezTo>
                  <a:cubicBezTo>
                    <a:pt x="1911" y="1224"/>
                    <a:pt x="1894" y="1237"/>
                    <a:pt x="1887" y="1270"/>
                  </a:cubicBezTo>
                  <a:cubicBezTo>
                    <a:pt x="1885" y="1277"/>
                    <a:pt x="1878" y="1315"/>
                    <a:pt x="1908" y="1315"/>
                  </a:cubicBezTo>
                  <a:moveTo>
                    <a:pt x="2058" y="1129"/>
                  </a:moveTo>
                  <a:cubicBezTo>
                    <a:pt x="2102" y="1129"/>
                    <a:pt x="2102" y="1129"/>
                    <a:pt x="2102" y="1129"/>
                  </a:cubicBezTo>
                  <a:cubicBezTo>
                    <a:pt x="2084" y="1216"/>
                    <a:pt x="2084" y="1216"/>
                    <a:pt x="2084" y="1216"/>
                  </a:cubicBezTo>
                  <a:cubicBezTo>
                    <a:pt x="2091" y="1208"/>
                    <a:pt x="2105" y="1193"/>
                    <a:pt x="2133" y="1193"/>
                  </a:cubicBezTo>
                  <a:cubicBezTo>
                    <a:pt x="2156" y="1193"/>
                    <a:pt x="2168" y="1204"/>
                    <a:pt x="2174" y="1214"/>
                  </a:cubicBezTo>
                  <a:cubicBezTo>
                    <a:pt x="2177" y="1221"/>
                    <a:pt x="2179" y="1235"/>
                    <a:pt x="2175" y="1255"/>
                  </a:cubicBezTo>
                  <a:cubicBezTo>
                    <a:pt x="2155" y="1348"/>
                    <a:pt x="2155" y="1348"/>
                    <a:pt x="2155" y="1348"/>
                  </a:cubicBezTo>
                  <a:cubicBezTo>
                    <a:pt x="2110" y="1348"/>
                    <a:pt x="2110" y="1348"/>
                    <a:pt x="2110" y="1348"/>
                  </a:cubicBezTo>
                  <a:cubicBezTo>
                    <a:pt x="2130" y="1256"/>
                    <a:pt x="2130" y="1256"/>
                    <a:pt x="2130" y="1256"/>
                  </a:cubicBezTo>
                  <a:cubicBezTo>
                    <a:pt x="2131" y="1248"/>
                    <a:pt x="2137" y="1223"/>
                    <a:pt x="2112" y="1223"/>
                  </a:cubicBezTo>
                  <a:cubicBezTo>
                    <a:pt x="2099" y="1223"/>
                    <a:pt x="2081" y="1230"/>
                    <a:pt x="2076" y="1254"/>
                  </a:cubicBezTo>
                  <a:cubicBezTo>
                    <a:pt x="2057" y="1348"/>
                    <a:pt x="2057" y="1348"/>
                    <a:pt x="2057" y="1348"/>
                  </a:cubicBezTo>
                  <a:cubicBezTo>
                    <a:pt x="2012" y="1348"/>
                    <a:pt x="2012" y="1348"/>
                    <a:pt x="2012" y="1348"/>
                  </a:cubicBezTo>
                  <a:cubicBezTo>
                    <a:pt x="2058" y="1129"/>
                    <a:pt x="2058" y="1129"/>
                    <a:pt x="2058" y="1129"/>
                  </a:cubicBezTo>
                  <a:cubicBezTo>
                    <a:pt x="2058" y="1129"/>
                    <a:pt x="2058" y="1129"/>
                    <a:pt x="2058" y="1129"/>
                  </a:cubicBezTo>
                  <a:close/>
                  <a:moveTo>
                    <a:pt x="100" y="1249"/>
                  </a:moveTo>
                  <a:cubicBezTo>
                    <a:pt x="101" y="1244"/>
                    <a:pt x="104" y="1221"/>
                    <a:pt x="87" y="1221"/>
                  </a:cubicBezTo>
                  <a:cubicBezTo>
                    <a:pt x="66" y="1221"/>
                    <a:pt x="56" y="1253"/>
                    <a:pt x="53" y="1270"/>
                  </a:cubicBezTo>
                  <a:cubicBezTo>
                    <a:pt x="51" y="1278"/>
                    <a:pt x="46" y="1306"/>
                    <a:pt x="54" y="1317"/>
                  </a:cubicBezTo>
                  <a:cubicBezTo>
                    <a:pt x="57" y="1321"/>
                    <a:pt x="61" y="1322"/>
                    <a:pt x="65" y="1322"/>
                  </a:cubicBezTo>
                  <a:cubicBezTo>
                    <a:pt x="70" y="1322"/>
                    <a:pt x="84" y="1320"/>
                    <a:pt x="92" y="1292"/>
                  </a:cubicBezTo>
                  <a:cubicBezTo>
                    <a:pt x="136" y="1292"/>
                    <a:pt x="136" y="1292"/>
                    <a:pt x="136" y="1292"/>
                  </a:cubicBezTo>
                  <a:cubicBezTo>
                    <a:pt x="133" y="1304"/>
                    <a:pt x="128" y="1323"/>
                    <a:pt x="107" y="1337"/>
                  </a:cubicBezTo>
                  <a:cubicBezTo>
                    <a:pt x="94" y="1347"/>
                    <a:pt x="79" y="1352"/>
                    <a:pt x="60" y="1352"/>
                  </a:cubicBezTo>
                  <a:cubicBezTo>
                    <a:pt x="40" y="1352"/>
                    <a:pt x="23" y="1347"/>
                    <a:pt x="12" y="1331"/>
                  </a:cubicBezTo>
                  <a:cubicBezTo>
                    <a:pt x="2" y="1316"/>
                    <a:pt x="0" y="1296"/>
                    <a:pt x="5" y="1271"/>
                  </a:cubicBezTo>
                  <a:cubicBezTo>
                    <a:pt x="20" y="1201"/>
                    <a:pt x="74" y="1192"/>
                    <a:pt x="94" y="1192"/>
                  </a:cubicBezTo>
                  <a:cubicBezTo>
                    <a:pt x="122" y="1192"/>
                    <a:pt x="153" y="1207"/>
                    <a:pt x="144" y="1249"/>
                  </a:cubicBezTo>
                  <a:cubicBezTo>
                    <a:pt x="100" y="1249"/>
                    <a:pt x="100" y="1249"/>
                    <a:pt x="100" y="1249"/>
                  </a:cubicBezTo>
                  <a:cubicBezTo>
                    <a:pt x="100" y="1249"/>
                    <a:pt x="100" y="1249"/>
                    <a:pt x="100" y="1249"/>
                  </a:cubicBezTo>
                  <a:close/>
                  <a:moveTo>
                    <a:pt x="2378" y="1249"/>
                  </a:moveTo>
                  <a:cubicBezTo>
                    <a:pt x="2379" y="1244"/>
                    <a:pt x="2382" y="1221"/>
                    <a:pt x="2365" y="1221"/>
                  </a:cubicBezTo>
                  <a:cubicBezTo>
                    <a:pt x="2344" y="1221"/>
                    <a:pt x="2335" y="1253"/>
                    <a:pt x="2331" y="1270"/>
                  </a:cubicBezTo>
                  <a:cubicBezTo>
                    <a:pt x="2329" y="1278"/>
                    <a:pt x="2324" y="1306"/>
                    <a:pt x="2332" y="1317"/>
                  </a:cubicBezTo>
                  <a:cubicBezTo>
                    <a:pt x="2335" y="1321"/>
                    <a:pt x="2340" y="1322"/>
                    <a:pt x="2343" y="1322"/>
                  </a:cubicBezTo>
                  <a:cubicBezTo>
                    <a:pt x="2348" y="1322"/>
                    <a:pt x="2362" y="1320"/>
                    <a:pt x="2370" y="1292"/>
                  </a:cubicBezTo>
                  <a:cubicBezTo>
                    <a:pt x="2414" y="1292"/>
                    <a:pt x="2414" y="1292"/>
                    <a:pt x="2414" y="1292"/>
                  </a:cubicBezTo>
                  <a:cubicBezTo>
                    <a:pt x="2411" y="1304"/>
                    <a:pt x="2406" y="1323"/>
                    <a:pt x="2385" y="1337"/>
                  </a:cubicBezTo>
                  <a:cubicBezTo>
                    <a:pt x="2372" y="1347"/>
                    <a:pt x="2357" y="1352"/>
                    <a:pt x="2338" y="1352"/>
                  </a:cubicBezTo>
                  <a:cubicBezTo>
                    <a:pt x="2318" y="1352"/>
                    <a:pt x="2301" y="1347"/>
                    <a:pt x="2290" y="1331"/>
                  </a:cubicBezTo>
                  <a:cubicBezTo>
                    <a:pt x="2280" y="1316"/>
                    <a:pt x="2278" y="1296"/>
                    <a:pt x="2284" y="1271"/>
                  </a:cubicBezTo>
                  <a:cubicBezTo>
                    <a:pt x="2299" y="1201"/>
                    <a:pt x="2352" y="1192"/>
                    <a:pt x="2372" y="1192"/>
                  </a:cubicBezTo>
                  <a:cubicBezTo>
                    <a:pt x="2401" y="1192"/>
                    <a:pt x="2431" y="1207"/>
                    <a:pt x="2423" y="1249"/>
                  </a:cubicBezTo>
                  <a:cubicBezTo>
                    <a:pt x="2378" y="1249"/>
                    <a:pt x="2378" y="1249"/>
                    <a:pt x="2378" y="1249"/>
                  </a:cubicBezTo>
                  <a:cubicBezTo>
                    <a:pt x="2378" y="1249"/>
                    <a:pt x="2378" y="1249"/>
                    <a:pt x="2378" y="1249"/>
                  </a:cubicBezTo>
                  <a:close/>
                  <a:moveTo>
                    <a:pt x="2534" y="1191"/>
                  </a:moveTo>
                  <a:cubicBezTo>
                    <a:pt x="2589" y="1191"/>
                    <a:pt x="2606" y="1229"/>
                    <a:pt x="2597" y="1271"/>
                  </a:cubicBezTo>
                  <a:cubicBezTo>
                    <a:pt x="2587" y="1315"/>
                    <a:pt x="2554" y="1353"/>
                    <a:pt x="2498" y="1353"/>
                  </a:cubicBezTo>
                  <a:cubicBezTo>
                    <a:pt x="2454" y="1353"/>
                    <a:pt x="2426" y="1326"/>
                    <a:pt x="2437" y="1273"/>
                  </a:cubicBezTo>
                  <a:cubicBezTo>
                    <a:pt x="2445" y="1236"/>
                    <a:pt x="2474" y="1191"/>
                    <a:pt x="2534" y="1191"/>
                  </a:cubicBezTo>
                  <a:moveTo>
                    <a:pt x="2507" y="1322"/>
                  </a:moveTo>
                  <a:cubicBezTo>
                    <a:pt x="2527" y="1322"/>
                    <a:pt x="2542" y="1310"/>
                    <a:pt x="2551" y="1270"/>
                  </a:cubicBezTo>
                  <a:cubicBezTo>
                    <a:pt x="2555" y="1250"/>
                    <a:pt x="2557" y="1221"/>
                    <a:pt x="2528" y="1221"/>
                  </a:cubicBezTo>
                  <a:cubicBezTo>
                    <a:pt x="2495" y="1221"/>
                    <a:pt x="2486" y="1259"/>
                    <a:pt x="2484" y="1273"/>
                  </a:cubicBezTo>
                  <a:cubicBezTo>
                    <a:pt x="2476" y="1307"/>
                    <a:pt x="2484" y="1322"/>
                    <a:pt x="2507" y="1322"/>
                  </a:cubicBezTo>
                  <a:moveTo>
                    <a:pt x="2637" y="1223"/>
                  </a:moveTo>
                  <a:cubicBezTo>
                    <a:pt x="2639" y="1214"/>
                    <a:pt x="2640" y="1205"/>
                    <a:pt x="2641" y="1195"/>
                  </a:cubicBezTo>
                  <a:cubicBezTo>
                    <a:pt x="2685" y="1195"/>
                    <a:pt x="2685" y="1195"/>
                    <a:pt x="2685" y="1195"/>
                  </a:cubicBezTo>
                  <a:cubicBezTo>
                    <a:pt x="2682" y="1214"/>
                    <a:pt x="2682" y="1214"/>
                    <a:pt x="2682" y="1214"/>
                  </a:cubicBezTo>
                  <a:cubicBezTo>
                    <a:pt x="2688" y="1208"/>
                    <a:pt x="2704" y="1192"/>
                    <a:pt x="2734" y="1192"/>
                  </a:cubicBezTo>
                  <a:cubicBezTo>
                    <a:pt x="2769" y="1192"/>
                    <a:pt x="2775" y="1213"/>
                    <a:pt x="2776" y="1220"/>
                  </a:cubicBezTo>
                  <a:cubicBezTo>
                    <a:pt x="2795" y="1196"/>
                    <a:pt x="2816" y="1192"/>
                    <a:pt x="2832" y="1192"/>
                  </a:cubicBezTo>
                  <a:cubicBezTo>
                    <a:pt x="2862" y="1192"/>
                    <a:pt x="2871" y="1210"/>
                    <a:pt x="2873" y="1216"/>
                  </a:cubicBezTo>
                  <a:cubicBezTo>
                    <a:pt x="2878" y="1230"/>
                    <a:pt x="2874" y="1248"/>
                    <a:pt x="2871" y="1261"/>
                  </a:cubicBezTo>
                  <a:cubicBezTo>
                    <a:pt x="2853" y="1348"/>
                    <a:pt x="2853" y="1348"/>
                    <a:pt x="2853" y="1348"/>
                  </a:cubicBezTo>
                  <a:cubicBezTo>
                    <a:pt x="2807" y="1348"/>
                    <a:pt x="2807" y="1348"/>
                    <a:pt x="2807" y="1348"/>
                  </a:cubicBezTo>
                  <a:cubicBezTo>
                    <a:pt x="2827" y="1258"/>
                    <a:pt x="2827" y="1258"/>
                    <a:pt x="2827" y="1258"/>
                  </a:cubicBezTo>
                  <a:cubicBezTo>
                    <a:pt x="2830" y="1242"/>
                    <a:pt x="2832" y="1223"/>
                    <a:pt x="2808" y="1223"/>
                  </a:cubicBezTo>
                  <a:cubicBezTo>
                    <a:pt x="2781" y="1223"/>
                    <a:pt x="2775" y="1249"/>
                    <a:pt x="2771" y="1271"/>
                  </a:cubicBezTo>
                  <a:cubicBezTo>
                    <a:pt x="2754" y="1348"/>
                    <a:pt x="2754" y="1348"/>
                    <a:pt x="2754" y="1348"/>
                  </a:cubicBezTo>
                  <a:cubicBezTo>
                    <a:pt x="2709" y="1348"/>
                    <a:pt x="2709" y="1348"/>
                    <a:pt x="2709" y="1348"/>
                  </a:cubicBezTo>
                  <a:cubicBezTo>
                    <a:pt x="2728" y="1257"/>
                    <a:pt x="2728" y="1257"/>
                    <a:pt x="2728" y="1257"/>
                  </a:cubicBezTo>
                  <a:cubicBezTo>
                    <a:pt x="2731" y="1245"/>
                    <a:pt x="2735" y="1223"/>
                    <a:pt x="2710" y="1223"/>
                  </a:cubicBezTo>
                  <a:cubicBezTo>
                    <a:pt x="2682" y="1223"/>
                    <a:pt x="2677" y="1248"/>
                    <a:pt x="2674" y="1258"/>
                  </a:cubicBezTo>
                  <a:cubicBezTo>
                    <a:pt x="2655" y="1348"/>
                    <a:pt x="2655" y="1348"/>
                    <a:pt x="2655" y="1348"/>
                  </a:cubicBezTo>
                  <a:cubicBezTo>
                    <a:pt x="2610" y="1348"/>
                    <a:pt x="2610" y="1348"/>
                    <a:pt x="2610" y="1348"/>
                  </a:cubicBezTo>
                  <a:cubicBezTo>
                    <a:pt x="2637" y="1223"/>
                    <a:pt x="2637" y="1223"/>
                    <a:pt x="2637" y="1223"/>
                  </a:cubicBezTo>
                  <a:cubicBezTo>
                    <a:pt x="2637" y="1223"/>
                    <a:pt x="2637" y="1223"/>
                    <a:pt x="2637" y="1223"/>
                  </a:cubicBezTo>
                  <a:close/>
                  <a:moveTo>
                    <a:pt x="2966" y="1195"/>
                  </a:moveTo>
                  <a:cubicBezTo>
                    <a:pt x="2963" y="1216"/>
                    <a:pt x="2963" y="1216"/>
                    <a:pt x="2963" y="1216"/>
                  </a:cubicBezTo>
                  <a:cubicBezTo>
                    <a:pt x="2982" y="1192"/>
                    <a:pt x="3008" y="1192"/>
                    <a:pt x="3015" y="1192"/>
                  </a:cubicBezTo>
                  <a:cubicBezTo>
                    <a:pt x="3054" y="1192"/>
                    <a:pt x="3072" y="1221"/>
                    <a:pt x="3062" y="1268"/>
                  </a:cubicBezTo>
                  <a:cubicBezTo>
                    <a:pt x="3053" y="1312"/>
                    <a:pt x="3022" y="1350"/>
                    <a:pt x="2978" y="1350"/>
                  </a:cubicBezTo>
                  <a:cubicBezTo>
                    <a:pt x="2950" y="1350"/>
                    <a:pt x="2942" y="1335"/>
                    <a:pt x="2939" y="1330"/>
                  </a:cubicBezTo>
                  <a:cubicBezTo>
                    <a:pt x="2923" y="1407"/>
                    <a:pt x="2923" y="1407"/>
                    <a:pt x="2923" y="1407"/>
                  </a:cubicBezTo>
                  <a:cubicBezTo>
                    <a:pt x="2877" y="1407"/>
                    <a:pt x="2877" y="1407"/>
                    <a:pt x="2877" y="1407"/>
                  </a:cubicBezTo>
                  <a:cubicBezTo>
                    <a:pt x="2922" y="1195"/>
                    <a:pt x="2922" y="1195"/>
                    <a:pt x="2922" y="1195"/>
                  </a:cubicBezTo>
                  <a:cubicBezTo>
                    <a:pt x="2966" y="1195"/>
                    <a:pt x="2966" y="1195"/>
                    <a:pt x="2966" y="1195"/>
                  </a:cubicBezTo>
                  <a:cubicBezTo>
                    <a:pt x="2966" y="1195"/>
                    <a:pt x="2966" y="1195"/>
                    <a:pt x="2966" y="1195"/>
                  </a:cubicBezTo>
                  <a:close/>
                  <a:moveTo>
                    <a:pt x="3017" y="1270"/>
                  </a:moveTo>
                  <a:cubicBezTo>
                    <a:pt x="3020" y="1252"/>
                    <a:pt x="3022" y="1221"/>
                    <a:pt x="2996" y="1221"/>
                  </a:cubicBezTo>
                  <a:cubicBezTo>
                    <a:pt x="2981" y="1221"/>
                    <a:pt x="2959" y="1232"/>
                    <a:pt x="2950" y="1273"/>
                  </a:cubicBezTo>
                  <a:cubicBezTo>
                    <a:pt x="2947" y="1282"/>
                    <a:pt x="2940" y="1321"/>
                    <a:pt x="2973" y="1321"/>
                  </a:cubicBezTo>
                  <a:cubicBezTo>
                    <a:pt x="2994" y="1321"/>
                    <a:pt x="3010" y="1300"/>
                    <a:pt x="3017" y="1270"/>
                  </a:cubicBezTo>
                  <a:moveTo>
                    <a:pt x="3119" y="1129"/>
                  </a:moveTo>
                  <a:cubicBezTo>
                    <a:pt x="3164" y="1129"/>
                    <a:pt x="3164" y="1129"/>
                    <a:pt x="3164" y="1129"/>
                  </a:cubicBezTo>
                  <a:cubicBezTo>
                    <a:pt x="3117" y="1348"/>
                    <a:pt x="3117" y="1348"/>
                    <a:pt x="3117" y="1348"/>
                  </a:cubicBezTo>
                  <a:cubicBezTo>
                    <a:pt x="3072" y="1348"/>
                    <a:pt x="3072" y="1348"/>
                    <a:pt x="3072" y="1348"/>
                  </a:cubicBezTo>
                  <a:cubicBezTo>
                    <a:pt x="3119" y="1129"/>
                    <a:pt x="3119" y="1129"/>
                    <a:pt x="3119" y="1129"/>
                  </a:cubicBezTo>
                  <a:cubicBezTo>
                    <a:pt x="3119" y="1129"/>
                    <a:pt x="3119" y="1129"/>
                    <a:pt x="3119" y="1129"/>
                  </a:cubicBezTo>
                  <a:close/>
                  <a:moveTo>
                    <a:pt x="3202" y="1283"/>
                  </a:moveTo>
                  <a:cubicBezTo>
                    <a:pt x="3200" y="1293"/>
                    <a:pt x="3193" y="1324"/>
                    <a:pt x="3225" y="1324"/>
                  </a:cubicBezTo>
                  <a:cubicBezTo>
                    <a:pt x="3236" y="1324"/>
                    <a:pt x="3248" y="1319"/>
                    <a:pt x="3256" y="1303"/>
                  </a:cubicBezTo>
                  <a:cubicBezTo>
                    <a:pt x="3297" y="1303"/>
                    <a:pt x="3297" y="1303"/>
                    <a:pt x="3297" y="1303"/>
                  </a:cubicBezTo>
                  <a:cubicBezTo>
                    <a:pt x="3295" y="1310"/>
                    <a:pt x="3291" y="1323"/>
                    <a:pt x="3275" y="1336"/>
                  </a:cubicBezTo>
                  <a:cubicBezTo>
                    <a:pt x="3261" y="1348"/>
                    <a:pt x="3240" y="1354"/>
                    <a:pt x="3218" y="1354"/>
                  </a:cubicBezTo>
                  <a:cubicBezTo>
                    <a:pt x="3205" y="1354"/>
                    <a:pt x="3180" y="1351"/>
                    <a:pt x="3168" y="1335"/>
                  </a:cubicBezTo>
                  <a:cubicBezTo>
                    <a:pt x="3157" y="1320"/>
                    <a:pt x="3155" y="1299"/>
                    <a:pt x="3161" y="1275"/>
                  </a:cubicBezTo>
                  <a:cubicBezTo>
                    <a:pt x="3166" y="1250"/>
                    <a:pt x="3178" y="1220"/>
                    <a:pt x="3208" y="1202"/>
                  </a:cubicBezTo>
                  <a:cubicBezTo>
                    <a:pt x="3222" y="1194"/>
                    <a:pt x="3237" y="1190"/>
                    <a:pt x="3254" y="1190"/>
                  </a:cubicBezTo>
                  <a:cubicBezTo>
                    <a:pt x="3276" y="1190"/>
                    <a:pt x="3300" y="1198"/>
                    <a:pt x="3308" y="1227"/>
                  </a:cubicBezTo>
                  <a:cubicBezTo>
                    <a:pt x="3314" y="1248"/>
                    <a:pt x="3309" y="1270"/>
                    <a:pt x="3305" y="1283"/>
                  </a:cubicBezTo>
                  <a:cubicBezTo>
                    <a:pt x="3202" y="1283"/>
                    <a:pt x="3202" y="1283"/>
                    <a:pt x="3202" y="1283"/>
                  </a:cubicBezTo>
                  <a:cubicBezTo>
                    <a:pt x="3202" y="1283"/>
                    <a:pt x="3202" y="1283"/>
                    <a:pt x="3202" y="1283"/>
                  </a:cubicBezTo>
                  <a:close/>
                  <a:moveTo>
                    <a:pt x="3265" y="1254"/>
                  </a:moveTo>
                  <a:cubicBezTo>
                    <a:pt x="3267" y="1248"/>
                    <a:pt x="3272" y="1220"/>
                    <a:pt x="3246" y="1220"/>
                  </a:cubicBezTo>
                  <a:cubicBezTo>
                    <a:pt x="3226" y="1220"/>
                    <a:pt x="3214" y="1236"/>
                    <a:pt x="3210" y="1254"/>
                  </a:cubicBezTo>
                  <a:cubicBezTo>
                    <a:pt x="3265" y="1254"/>
                    <a:pt x="3265" y="1254"/>
                    <a:pt x="3265" y="1254"/>
                  </a:cubicBezTo>
                  <a:cubicBezTo>
                    <a:pt x="3265" y="1254"/>
                    <a:pt x="3265" y="1254"/>
                    <a:pt x="3265" y="1254"/>
                  </a:cubicBezTo>
                  <a:close/>
                  <a:moveTo>
                    <a:pt x="3383" y="1195"/>
                  </a:moveTo>
                  <a:cubicBezTo>
                    <a:pt x="3401" y="1245"/>
                    <a:pt x="3401" y="1245"/>
                    <a:pt x="3401" y="1245"/>
                  </a:cubicBezTo>
                  <a:cubicBezTo>
                    <a:pt x="3442" y="1195"/>
                    <a:pt x="3442" y="1195"/>
                    <a:pt x="3442" y="1195"/>
                  </a:cubicBezTo>
                  <a:cubicBezTo>
                    <a:pt x="3488" y="1195"/>
                    <a:pt x="3488" y="1195"/>
                    <a:pt x="3488" y="1195"/>
                  </a:cubicBezTo>
                  <a:cubicBezTo>
                    <a:pt x="3423" y="1269"/>
                    <a:pt x="3423" y="1269"/>
                    <a:pt x="3423" y="1269"/>
                  </a:cubicBezTo>
                  <a:cubicBezTo>
                    <a:pt x="3457" y="1348"/>
                    <a:pt x="3457" y="1348"/>
                    <a:pt x="3457" y="1348"/>
                  </a:cubicBezTo>
                  <a:cubicBezTo>
                    <a:pt x="3404" y="1348"/>
                    <a:pt x="3404" y="1348"/>
                    <a:pt x="3404" y="1348"/>
                  </a:cubicBezTo>
                  <a:cubicBezTo>
                    <a:pt x="3385" y="1292"/>
                    <a:pt x="3385" y="1292"/>
                    <a:pt x="3385" y="1292"/>
                  </a:cubicBezTo>
                  <a:cubicBezTo>
                    <a:pt x="3342" y="1348"/>
                    <a:pt x="3342" y="1348"/>
                    <a:pt x="3342" y="1348"/>
                  </a:cubicBezTo>
                  <a:cubicBezTo>
                    <a:pt x="3295" y="1348"/>
                    <a:pt x="3295" y="1348"/>
                    <a:pt x="3295" y="1348"/>
                  </a:cubicBezTo>
                  <a:cubicBezTo>
                    <a:pt x="3364" y="1266"/>
                    <a:pt x="3364" y="1266"/>
                    <a:pt x="3364" y="1266"/>
                  </a:cubicBezTo>
                  <a:cubicBezTo>
                    <a:pt x="3329" y="1195"/>
                    <a:pt x="3329" y="1195"/>
                    <a:pt x="3329" y="1195"/>
                  </a:cubicBezTo>
                  <a:cubicBezTo>
                    <a:pt x="3383" y="1195"/>
                    <a:pt x="3383" y="1195"/>
                    <a:pt x="3383" y="1195"/>
                  </a:cubicBezTo>
                  <a:cubicBezTo>
                    <a:pt x="3383" y="1195"/>
                    <a:pt x="3383" y="1195"/>
                    <a:pt x="3383" y="1195"/>
                  </a:cubicBezTo>
                  <a:close/>
                  <a:moveTo>
                    <a:pt x="3509" y="1194"/>
                  </a:moveTo>
                  <a:cubicBezTo>
                    <a:pt x="3554" y="1194"/>
                    <a:pt x="3554" y="1194"/>
                    <a:pt x="3554" y="1194"/>
                  </a:cubicBezTo>
                  <a:cubicBezTo>
                    <a:pt x="3521" y="1348"/>
                    <a:pt x="3521" y="1348"/>
                    <a:pt x="3521" y="1348"/>
                  </a:cubicBezTo>
                  <a:cubicBezTo>
                    <a:pt x="3476" y="1348"/>
                    <a:pt x="3476" y="1348"/>
                    <a:pt x="3476" y="1348"/>
                  </a:cubicBezTo>
                  <a:cubicBezTo>
                    <a:pt x="3509" y="1194"/>
                    <a:pt x="3509" y="1194"/>
                    <a:pt x="3509" y="1194"/>
                  </a:cubicBezTo>
                  <a:cubicBezTo>
                    <a:pt x="3509" y="1194"/>
                    <a:pt x="3509" y="1194"/>
                    <a:pt x="3509" y="1194"/>
                  </a:cubicBezTo>
                  <a:close/>
                  <a:moveTo>
                    <a:pt x="3521" y="1129"/>
                  </a:moveTo>
                  <a:cubicBezTo>
                    <a:pt x="3569" y="1129"/>
                    <a:pt x="3569" y="1129"/>
                    <a:pt x="3569" y="1129"/>
                  </a:cubicBezTo>
                  <a:cubicBezTo>
                    <a:pt x="3561" y="1168"/>
                    <a:pt x="3561" y="1168"/>
                    <a:pt x="3561" y="1168"/>
                  </a:cubicBezTo>
                  <a:cubicBezTo>
                    <a:pt x="3513" y="1168"/>
                    <a:pt x="3513" y="1168"/>
                    <a:pt x="3513" y="1168"/>
                  </a:cubicBezTo>
                  <a:cubicBezTo>
                    <a:pt x="3521" y="1129"/>
                    <a:pt x="3521" y="1129"/>
                    <a:pt x="3521" y="1129"/>
                  </a:cubicBezTo>
                  <a:cubicBezTo>
                    <a:pt x="3521" y="1129"/>
                    <a:pt x="3521" y="1129"/>
                    <a:pt x="3521" y="1129"/>
                  </a:cubicBezTo>
                  <a:close/>
                  <a:moveTo>
                    <a:pt x="3649" y="1346"/>
                  </a:moveTo>
                  <a:cubicBezTo>
                    <a:pt x="3634" y="1350"/>
                    <a:pt x="3621" y="1351"/>
                    <a:pt x="3614" y="1351"/>
                  </a:cubicBezTo>
                  <a:cubicBezTo>
                    <a:pt x="3568" y="1351"/>
                    <a:pt x="3575" y="1322"/>
                    <a:pt x="3577" y="1310"/>
                  </a:cubicBezTo>
                  <a:cubicBezTo>
                    <a:pt x="3595" y="1225"/>
                    <a:pt x="3595" y="1225"/>
                    <a:pt x="3595" y="1225"/>
                  </a:cubicBezTo>
                  <a:cubicBezTo>
                    <a:pt x="3565" y="1225"/>
                    <a:pt x="3565" y="1225"/>
                    <a:pt x="3565" y="1225"/>
                  </a:cubicBezTo>
                  <a:cubicBezTo>
                    <a:pt x="3572" y="1196"/>
                    <a:pt x="3572" y="1196"/>
                    <a:pt x="3572" y="1196"/>
                  </a:cubicBezTo>
                  <a:cubicBezTo>
                    <a:pt x="3601" y="1196"/>
                    <a:pt x="3601" y="1196"/>
                    <a:pt x="3601" y="1196"/>
                  </a:cubicBezTo>
                  <a:cubicBezTo>
                    <a:pt x="3608" y="1166"/>
                    <a:pt x="3608" y="1166"/>
                    <a:pt x="3608" y="1166"/>
                  </a:cubicBezTo>
                  <a:cubicBezTo>
                    <a:pt x="3656" y="1149"/>
                    <a:pt x="3656" y="1149"/>
                    <a:pt x="3656" y="1149"/>
                  </a:cubicBezTo>
                  <a:cubicBezTo>
                    <a:pt x="3646" y="1196"/>
                    <a:pt x="3646" y="1196"/>
                    <a:pt x="3646" y="1196"/>
                  </a:cubicBezTo>
                  <a:cubicBezTo>
                    <a:pt x="3682" y="1196"/>
                    <a:pt x="3682" y="1196"/>
                    <a:pt x="3682" y="1196"/>
                  </a:cubicBezTo>
                  <a:cubicBezTo>
                    <a:pt x="3676" y="1225"/>
                    <a:pt x="3676" y="1225"/>
                    <a:pt x="3676" y="1225"/>
                  </a:cubicBezTo>
                  <a:cubicBezTo>
                    <a:pt x="3640" y="1225"/>
                    <a:pt x="3640" y="1225"/>
                    <a:pt x="3640" y="1225"/>
                  </a:cubicBezTo>
                  <a:cubicBezTo>
                    <a:pt x="3625" y="1295"/>
                    <a:pt x="3625" y="1295"/>
                    <a:pt x="3625" y="1295"/>
                  </a:cubicBezTo>
                  <a:cubicBezTo>
                    <a:pt x="3622" y="1309"/>
                    <a:pt x="3620" y="1317"/>
                    <a:pt x="3640" y="1317"/>
                  </a:cubicBezTo>
                  <a:cubicBezTo>
                    <a:pt x="3647" y="1317"/>
                    <a:pt x="3650" y="1317"/>
                    <a:pt x="3656" y="1317"/>
                  </a:cubicBezTo>
                  <a:cubicBezTo>
                    <a:pt x="3649" y="1346"/>
                    <a:pt x="3649" y="1346"/>
                    <a:pt x="3649" y="1346"/>
                  </a:cubicBezTo>
                  <a:cubicBezTo>
                    <a:pt x="3649" y="1346"/>
                    <a:pt x="3649" y="1346"/>
                    <a:pt x="3649" y="1346"/>
                  </a:cubicBezTo>
                  <a:close/>
                  <a:moveTo>
                    <a:pt x="3741" y="1195"/>
                  </a:moveTo>
                  <a:cubicBezTo>
                    <a:pt x="3752" y="1301"/>
                    <a:pt x="3752" y="1301"/>
                    <a:pt x="3752" y="1301"/>
                  </a:cubicBezTo>
                  <a:cubicBezTo>
                    <a:pt x="3809" y="1195"/>
                    <a:pt x="3809" y="1195"/>
                    <a:pt x="3809" y="1195"/>
                  </a:cubicBezTo>
                  <a:cubicBezTo>
                    <a:pt x="3854" y="1195"/>
                    <a:pt x="3854" y="1195"/>
                    <a:pt x="3854" y="1195"/>
                  </a:cubicBezTo>
                  <a:cubicBezTo>
                    <a:pt x="3764" y="1345"/>
                    <a:pt x="3764" y="1345"/>
                    <a:pt x="3764" y="1345"/>
                  </a:cubicBezTo>
                  <a:cubicBezTo>
                    <a:pt x="3732" y="1406"/>
                    <a:pt x="3732" y="1406"/>
                    <a:pt x="3732" y="1406"/>
                  </a:cubicBezTo>
                  <a:cubicBezTo>
                    <a:pt x="3687" y="1406"/>
                    <a:pt x="3687" y="1406"/>
                    <a:pt x="3687" y="1406"/>
                  </a:cubicBezTo>
                  <a:cubicBezTo>
                    <a:pt x="3719" y="1348"/>
                    <a:pt x="3719" y="1348"/>
                    <a:pt x="3719" y="1348"/>
                  </a:cubicBezTo>
                  <a:cubicBezTo>
                    <a:pt x="3693" y="1195"/>
                    <a:pt x="3693" y="1195"/>
                    <a:pt x="3693" y="1195"/>
                  </a:cubicBezTo>
                  <a:cubicBezTo>
                    <a:pt x="3741" y="1195"/>
                    <a:pt x="3741" y="1195"/>
                    <a:pt x="3741" y="1195"/>
                  </a:cubicBezTo>
                  <a:cubicBezTo>
                    <a:pt x="3741" y="1195"/>
                    <a:pt x="3741" y="1195"/>
                    <a:pt x="3741" y="1195"/>
                  </a:cubicBezTo>
                  <a:close/>
                  <a:moveTo>
                    <a:pt x="3933" y="1145"/>
                  </a:moveTo>
                  <a:cubicBezTo>
                    <a:pt x="3899" y="1145"/>
                    <a:pt x="3899" y="1145"/>
                    <a:pt x="3899" y="1145"/>
                  </a:cubicBezTo>
                  <a:cubicBezTo>
                    <a:pt x="3902" y="1129"/>
                    <a:pt x="3902" y="1129"/>
                    <a:pt x="3902" y="1129"/>
                  </a:cubicBezTo>
                  <a:cubicBezTo>
                    <a:pt x="3990" y="1129"/>
                    <a:pt x="3990" y="1129"/>
                    <a:pt x="3990" y="1129"/>
                  </a:cubicBezTo>
                  <a:cubicBezTo>
                    <a:pt x="3987" y="1145"/>
                    <a:pt x="3987" y="1145"/>
                    <a:pt x="3987" y="1145"/>
                  </a:cubicBezTo>
                  <a:cubicBezTo>
                    <a:pt x="3953" y="1145"/>
                    <a:pt x="3953" y="1145"/>
                    <a:pt x="3953" y="1145"/>
                  </a:cubicBezTo>
                  <a:cubicBezTo>
                    <a:pt x="3936" y="1225"/>
                    <a:pt x="3936" y="1225"/>
                    <a:pt x="3936" y="1225"/>
                  </a:cubicBezTo>
                  <a:cubicBezTo>
                    <a:pt x="3916" y="1225"/>
                    <a:pt x="3916" y="1225"/>
                    <a:pt x="3916" y="1225"/>
                  </a:cubicBezTo>
                  <a:cubicBezTo>
                    <a:pt x="3933" y="1145"/>
                    <a:pt x="3933" y="1145"/>
                    <a:pt x="3933" y="1145"/>
                  </a:cubicBezTo>
                  <a:cubicBezTo>
                    <a:pt x="3933" y="1145"/>
                    <a:pt x="3933" y="1145"/>
                    <a:pt x="3933" y="1145"/>
                  </a:cubicBezTo>
                  <a:close/>
                  <a:moveTo>
                    <a:pt x="3999" y="1129"/>
                  </a:moveTo>
                  <a:cubicBezTo>
                    <a:pt x="4031" y="1129"/>
                    <a:pt x="4031" y="1129"/>
                    <a:pt x="4031" y="1129"/>
                  </a:cubicBezTo>
                  <a:cubicBezTo>
                    <a:pt x="4036" y="1200"/>
                    <a:pt x="4036" y="1200"/>
                    <a:pt x="4036" y="1200"/>
                  </a:cubicBezTo>
                  <a:cubicBezTo>
                    <a:pt x="4072" y="1129"/>
                    <a:pt x="4072" y="1129"/>
                    <a:pt x="4072" y="1129"/>
                  </a:cubicBezTo>
                  <a:cubicBezTo>
                    <a:pt x="4103" y="1129"/>
                    <a:pt x="4103" y="1129"/>
                    <a:pt x="4103" y="1129"/>
                  </a:cubicBezTo>
                  <a:cubicBezTo>
                    <a:pt x="4083" y="1225"/>
                    <a:pt x="4083" y="1225"/>
                    <a:pt x="4083" y="1225"/>
                  </a:cubicBezTo>
                  <a:cubicBezTo>
                    <a:pt x="4063" y="1225"/>
                    <a:pt x="4063" y="1225"/>
                    <a:pt x="4063" y="1225"/>
                  </a:cubicBezTo>
                  <a:cubicBezTo>
                    <a:pt x="4080" y="1143"/>
                    <a:pt x="4080" y="1143"/>
                    <a:pt x="4080" y="1143"/>
                  </a:cubicBezTo>
                  <a:cubicBezTo>
                    <a:pt x="4038" y="1225"/>
                    <a:pt x="4038" y="1225"/>
                    <a:pt x="4038" y="1225"/>
                  </a:cubicBezTo>
                  <a:cubicBezTo>
                    <a:pt x="4021" y="1225"/>
                    <a:pt x="4021" y="1225"/>
                    <a:pt x="4021" y="1225"/>
                  </a:cubicBezTo>
                  <a:cubicBezTo>
                    <a:pt x="4014" y="1143"/>
                    <a:pt x="4014" y="1143"/>
                    <a:pt x="4014" y="1143"/>
                  </a:cubicBezTo>
                  <a:cubicBezTo>
                    <a:pt x="3997" y="1225"/>
                    <a:pt x="3997" y="1225"/>
                    <a:pt x="3997" y="1225"/>
                  </a:cubicBezTo>
                  <a:cubicBezTo>
                    <a:pt x="3978" y="1225"/>
                    <a:pt x="3978" y="1225"/>
                    <a:pt x="3978" y="1225"/>
                  </a:cubicBezTo>
                  <a:cubicBezTo>
                    <a:pt x="3999" y="1129"/>
                    <a:pt x="3999" y="1129"/>
                    <a:pt x="3999" y="1129"/>
                  </a:cubicBezTo>
                  <a:cubicBezTo>
                    <a:pt x="3999" y="1129"/>
                    <a:pt x="3999" y="1129"/>
                    <a:pt x="3999" y="112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gray">
            <a:xfrm>
              <a:off x="68" y="0"/>
              <a:ext cx="1723" cy="964"/>
            </a:xfrm>
            <a:custGeom>
              <a:avLst/>
              <a:gdLst>
                <a:gd name="T0" fmla="*/ 231 w 2268"/>
                <a:gd name="T1" fmla="*/ 327 h 1269"/>
                <a:gd name="T2" fmla="*/ 0 w 2268"/>
                <a:gd name="T3" fmla="*/ 327 h 1269"/>
                <a:gd name="T4" fmla="*/ 0 w 2268"/>
                <a:gd name="T5" fmla="*/ 0 h 1269"/>
                <a:gd name="T6" fmla="*/ 231 w 2268"/>
                <a:gd name="T7" fmla="*/ 0 h 1269"/>
                <a:gd name="T8" fmla="*/ 231 w 2268"/>
                <a:gd name="T9" fmla="*/ 327 h 1269"/>
                <a:gd name="T10" fmla="*/ 2268 w 2268"/>
                <a:gd name="T11" fmla="*/ 0 h 1269"/>
                <a:gd name="T12" fmla="*/ 2036 w 2268"/>
                <a:gd name="T13" fmla="*/ 0 h 1269"/>
                <a:gd name="T14" fmla="*/ 2036 w 2268"/>
                <a:gd name="T15" fmla="*/ 327 h 1269"/>
                <a:gd name="T16" fmla="*/ 2268 w 2268"/>
                <a:gd name="T17" fmla="*/ 327 h 1269"/>
                <a:gd name="T18" fmla="*/ 2268 w 2268"/>
                <a:gd name="T19" fmla="*/ 0 h 1269"/>
                <a:gd name="T20" fmla="*/ 231 w 2268"/>
                <a:gd name="T21" fmla="*/ 942 h 1269"/>
                <a:gd name="T22" fmla="*/ 0 w 2268"/>
                <a:gd name="T23" fmla="*/ 942 h 1269"/>
                <a:gd name="T24" fmla="*/ 0 w 2268"/>
                <a:gd name="T25" fmla="*/ 1269 h 1269"/>
                <a:gd name="T26" fmla="*/ 231 w 2268"/>
                <a:gd name="T27" fmla="*/ 1269 h 1269"/>
                <a:gd name="T28" fmla="*/ 231 w 2268"/>
                <a:gd name="T29" fmla="*/ 942 h 1269"/>
                <a:gd name="T30" fmla="*/ 2268 w 2268"/>
                <a:gd name="T31" fmla="*/ 942 h 1269"/>
                <a:gd name="T32" fmla="*/ 2036 w 2268"/>
                <a:gd name="T33" fmla="*/ 942 h 1269"/>
                <a:gd name="T34" fmla="*/ 2036 w 2268"/>
                <a:gd name="T35" fmla="*/ 1269 h 1269"/>
                <a:gd name="T36" fmla="*/ 2268 w 2268"/>
                <a:gd name="T37" fmla="*/ 1269 h 1269"/>
                <a:gd name="T38" fmla="*/ 2268 w 2268"/>
                <a:gd name="T39" fmla="*/ 942 h 126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68"/>
                <a:gd name="T61" fmla="*/ 0 h 1269"/>
                <a:gd name="T62" fmla="*/ 2268 w 2268"/>
                <a:gd name="T63" fmla="*/ 1269 h 126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68" h="1269">
                  <a:moveTo>
                    <a:pt x="231" y="327"/>
                  </a:moveTo>
                  <a:lnTo>
                    <a:pt x="0" y="327"/>
                  </a:lnTo>
                  <a:lnTo>
                    <a:pt x="0" y="0"/>
                  </a:lnTo>
                  <a:lnTo>
                    <a:pt x="231" y="0"/>
                  </a:lnTo>
                  <a:lnTo>
                    <a:pt x="231" y="327"/>
                  </a:lnTo>
                  <a:close/>
                  <a:moveTo>
                    <a:pt x="2268" y="0"/>
                  </a:moveTo>
                  <a:lnTo>
                    <a:pt x="2036" y="0"/>
                  </a:lnTo>
                  <a:lnTo>
                    <a:pt x="2036" y="327"/>
                  </a:lnTo>
                  <a:lnTo>
                    <a:pt x="2268" y="327"/>
                  </a:lnTo>
                  <a:lnTo>
                    <a:pt x="2268" y="0"/>
                  </a:lnTo>
                  <a:close/>
                  <a:moveTo>
                    <a:pt x="231" y="942"/>
                  </a:moveTo>
                  <a:lnTo>
                    <a:pt x="0" y="942"/>
                  </a:lnTo>
                  <a:lnTo>
                    <a:pt x="0" y="1269"/>
                  </a:lnTo>
                  <a:lnTo>
                    <a:pt x="231" y="1269"/>
                  </a:lnTo>
                  <a:lnTo>
                    <a:pt x="231" y="942"/>
                  </a:lnTo>
                  <a:close/>
                  <a:moveTo>
                    <a:pt x="2268" y="942"/>
                  </a:moveTo>
                  <a:lnTo>
                    <a:pt x="2036" y="942"/>
                  </a:lnTo>
                  <a:lnTo>
                    <a:pt x="2036" y="1269"/>
                  </a:lnTo>
                  <a:lnTo>
                    <a:pt x="2268" y="1269"/>
                  </a:lnTo>
                  <a:lnTo>
                    <a:pt x="2268" y="942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hart Placeholder 31"/>
          <p:cNvSpPr>
            <a:spLocks noGrp="1"/>
          </p:cNvSpPr>
          <p:nvPr>
            <p:ph type="chart" sz="quarter" idx="22"/>
          </p:nvPr>
        </p:nvSpPr>
        <p:spPr bwMode="gray">
          <a:xfrm>
            <a:off x="3172573" y="1125538"/>
            <a:ext cx="2724700" cy="237648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20"/>
          </p:nvPr>
        </p:nvSpPr>
        <p:spPr bwMode="gray">
          <a:xfrm>
            <a:off x="6168751" y="3716339"/>
            <a:ext cx="2723204" cy="23764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</p:txBody>
      </p:sp>
      <p:sp>
        <p:nvSpPr>
          <p:cNvPr id="32" name="Chart Placeholder 31"/>
          <p:cNvSpPr>
            <a:spLocks noGrp="1"/>
          </p:cNvSpPr>
          <p:nvPr>
            <p:ph type="chart" sz="quarter" idx="21"/>
          </p:nvPr>
        </p:nvSpPr>
        <p:spPr bwMode="gray">
          <a:xfrm>
            <a:off x="6167254" y="1125538"/>
            <a:ext cx="2724700" cy="237648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3" name="Table Placeholder 12"/>
          <p:cNvSpPr>
            <a:spLocks noGrp="1"/>
          </p:cNvSpPr>
          <p:nvPr>
            <p:ph type="tbl" sz="quarter" idx="14"/>
          </p:nvPr>
        </p:nvSpPr>
        <p:spPr bwMode="gray">
          <a:xfrm>
            <a:off x="179388" y="1125538"/>
            <a:ext cx="2723204" cy="237648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 bwMode="gray">
          <a:xfrm>
            <a:off x="179388" y="3716339"/>
            <a:ext cx="2723204" cy="23764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8"/>
          </p:nvPr>
        </p:nvSpPr>
        <p:spPr bwMode="gray">
          <a:xfrm>
            <a:off x="3172573" y="3716339"/>
            <a:ext cx="2723204" cy="23764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 userDrawn="1"/>
        </p:nvGrpSpPr>
        <p:grpSpPr bwMode="gray">
          <a:xfrm>
            <a:off x="0" y="1"/>
            <a:ext cx="9144000" cy="6858001"/>
            <a:chOff x="0" y="0"/>
            <a:chExt cx="9144000" cy="6858001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gray">
            <a:xfrm>
              <a:off x="3397250" y="1116013"/>
              <a:ext cx="5746750" cy="5741988"/>
            </a:xfrm>
            <a:custGeom>
              <a:avLst/>
              <a:gdLst/>
              <a:ahLst/>
              <a:cxnLst>
                <a:cxn ang="0">
                  <a:pos x="0" y="3617"/>
                </a:cxn>
                <a:cxn ang="0">
                  <a:pos x="2549" y="3617"/>
                </a:cxn>
                <a:cxn ang="0">
                  <a:pos x="3620" y="0"/>
                </a:cxn>
                <a:cxn ang="0">
                  <a:pos x="1072" y="0"/>
                </a:cxn>
                <a:cxn ang="0">
                  <a:pos x="0" y="3617"/>
                </a:cxn>
              </a:cxnLst>
              <a:rect l="0" t="0" r="r" b="b"/>
              <a:pathLst>
                <a:path w="3620" h="3617">
                  <a:moveTo>
                    <a:pt x="0" y="3617"/>
                  </a:moveTo>
                  <a:lnTo>
                    <a:pt x="2549" y="3617"/>
                  </a:lnTo>
                  <a:lnTo>
                    <a:pt x="3620" y="0"/>
                  </a:lnTo>
                  <a:lnTo>
                    <a:pt x="1072" y="0"/>
                  </a:lnTo>
                  <a:lnTo>
                    <a:pt x="0" y="361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257A">
                    <a:alpha val="90000"/>
                  </a:srgbClr>
                </a:gs>
                <a:gs pos="35000">
                  <a:srgbClr val="00338D">
                    <a:alpha val="90000"/>
                  </a:srgbClr>
                </a:gs>
                <a:gs pos="100000">
                  <a:srgbClr val="009FDA">
                    <a:alpha val="90000"/>
                  </a:srgbClr>
                </a:gs>
              </a:gsLst>
              <a:lin ang="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algn="l" defTabSz="914400" rtl="0" eaLnBrk="1" fontAlgn="base" latinLnBrk="0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7007225" y="6116638"/>
              <a:ext cx="2136775" cy="741363"/>
            </a:xfrm>
            <a:custGeom>
              <a:avLst/>
              <a:gdLst/>
              <a:ahLst/>
              <a:cxnLst>
                <a:cxn ang="0">
                  <a:pos x="0" y="467"/>
                </a:cxn>
                <a:cxn ang="0">
                  <a:pos x="1208" y="467"/>
                </a:cxn>
                <a:cxn ang="0">
                  <a:pos x="1346" y="0"/>
                </a:cxn>
                <a:cxn ang="0">
                  <a:pos x="138" y="0"/>
                </a:cxn>
                <a:cxn ang="0">
                  <a:pos x="0" y="467"/>
                </a:cxn>
              </a:cxnLst>
              <a:rect l="0" t="0" r="r" b="b"/>
              <a:pathLst>
                <a:path w="1346" h="467">
                  <a:moveTo>
                    <a:pt x="0" y="467"/>
                  </a:moveTo>
                  <a:lnTo>
                    <a:pt x="1208" y="467"/>
                  </a:lnTo>
                  <a:lnTo>
                    <a:pt x="1346" y="0"/>
                  </a:lnTo>
                  <a:lnTo>
                    <a:pt x="138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rgbClr val="00B0F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algn="ctr" defTabSz="914400" rtl="0" eaLnBrk="1" latinLnBrk="0" hangingPunct="1">
                <a:spcBef>
                  <a:spcPct val="50000"/>
                </a:spcBef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gray">
            <a:xfrm>
              <a:off x="1241425" y="4743450"/>
              <a:ext cx="2530475" cy="2114550"/>
            </a:xfrm>
            <a:custGeom>
              <a:avLst/>
              <a:gdLst/>
              <a:ahLst/>
              <a:cxnLst>
                <a:cxn ang="0">
                  <a:pos x="395" y="0"/>
                </a:cxn>
                <a:cxn ang="0">
                  <a:pos x="0" y="1332"/>
                </a:cxn>
                <a:cxn ang="0">
                  <a:pos x="1199" y="1332"/>
                </a:cxn>
                <a:cxn ang="0">
                  <a:pos x="1594" y="0"/>
                </a:cxn>
                <a:cxn ang="0">
                  <a:pos x="395" y="0"/>
                </a:cxn>
              </a:cxnLst>
              <a:rect l="0" t="0" r="r" b="b"/>
              <a:pathLst>
                <a:path w="1594" h="1332">
                  <a:moveTo>
                    <a:pt x="395" y="0"/>
                  </a:moveTo>
                  <a:lnTo>
                    <a:pt x="0" y="1332"/>
                  </a:lnTo>
                  <a:lnTo>
                    <a:pt x="1199" y="1332"/>
                  </a:lnTo>
                  <a:lnTo>
                    <a:pt x="1594" y="0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8099C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gray">
            <a:xfrm>
              <a:off x="1554163" y="0"/>
              <a:ext cx="4738688" cy="2343150"/>
            </a:xfrm>
            <a:custGeom>
              <a:avLst/>
              <a:gdLst/>
              <a:ahLst/>
              <a:cxnLst>
                <a:cxn ang="0">
                  <a:pos x="2548" y="1476"/>
                </a:cxn>
                <a:cxn ang="0">
                  <a:pos x="2985" y="0"/>
                </a:cxn>
                <a:cxn ang="0">
                  <a:pos x="437" y="0"/>
                </a:cxn>
                <a:cxn ang="0">
                  <a:pos x="0" y="1476"/>
                </a:cxn>
                <a:cxn ang="0">
                  <a:pos x="2548" y="1476"/>
                </a:cxn>
              </a:cxnLst>
              <a:rect l="0" t="0" r="r" b="b"/>
              <a:pathLst>
                <a:path w="2985" h="1476">
                  <a:moveTo>
                    <a:pt x="2548" y="1476"/>
                  </a:moveTo>
                  <a:lnTo>
                    <a:pt x="2985" y="0"/>
                  </a:lnTo>
                  <a:lnTo>
                    <a:pt x="437" y="0"/>
                  </a:lnTo>
                  <a:lnTo>
                    <a:pt x="0" y="1476"/>
                  </a:lnTo>
                  <a:lnTo>
                    <a:pt x="2548" y="14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257A">
                    <a:alpha val="90000"/>
                  </a:srgbClr>
                </a:gs>
                <a:gs pos="35000">
                  <a:srgbClr val="00338D">
                    <a:alpha val="90000"/>
                  </a:srgbClr>
                </a:gs>
                <a:gs pos="100000">
                  <a:srgbClr val="009FDA">
                    <a:alpha val="90000"/>
                  </a:srgbClr>
                </a:gs>
              </a:gsLst>
              <a:lin ang="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algn="l" defTabSz="914400" rtl="0" eaLnBrk="1" fontAlgn="base" latinLnBrk="0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gray">
            <a:xfrm>
              <a:off x="0" y="0"/>
              <a:ext cx="3898900" cy="5630863"/>
            </a:xfrm>
            <a:custGeom>
              <a:avLst/>
              <a:gdLst/>
              <a:ahLst/>
              <a:cxnLst>
                <a:cxn ang="0">
                  <a:pos x="2456" y="0"/>
                </a:cxn>
                <a:cxn ang="0">
                  <a:pos x="0" y="0"/>
                </a:cxn>
                <a:cxn ang="0">
                  <a:pos x="0" y="3547"/>
                </a:cxn>
                <a:cxn ang="0">
                  <a:pos x="1405" y="3547"/>
                </a:cxn>
                <a:cxn ang="0">
                  <a:pos x="2456" y="0"/>
                </a:cxn>
              </a:cxnLst>
              <a:rect l="0" t="0" r="r" b="b"/>
              <a:pathLst>
                <a:path w="2456" h="3547">
                  <a:moveTo>
                    <a:pt x="2456" y="0"/>
                  </a:moveTo>
                  <a:lnTo>
                    <a:pt x="0" y="0"/>
                  </a:lnTo>
                  <a:lnTo>
                    <a:pt x="0" y="3547"/>
                  </a:lnTo>
                  <a:lnTo>
                    <a:pt x="1405" y="3547"/>
                  </a:lnTo>
                  <a:lnTo>
                    <a:pt x="2456" y="0"/>
                  </a:lnTo>
                  <a:close/>
                </a:path>
              </a:pathLst>
            </a:custGeom>
            <a:solidFill>
              <a:srgbClr val="BFCCE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gray">
            <a:xfrm>
              <a:off x="0" y="2343150"/>
              <a:ext cx="1554163" cy="4514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44"/>
                </a:cxn>
                <a:cxn ang="0">
                  <a:pos x="137" y="2844"/>
                </a:cxn>
                <a:cxn ang="0">
                  <a:pos x="979" y="0"/>
                </a:cxn>
                <a:cxn ang="0">
                  <a:pos x="0" y="0"/>
                </a:cxn>
              </a:cxnLst>
              <a:rect l="0" t="0" r="r" b="b"/>
              <a:pathLst>
                <a:path w="979" h="2844">
                  <a:moveTo>
                    <a:pt x="0" y="0"/>
                  </a:moveTo>
                  <a:lnTo>
                    <a:pt x="0" y="2844"/>
                  </a:lnTo>
                  <a:lnTo>
                    <a:pt x="137" y="2844"/>
                  </a:lnTo>
                  <a:lnTo>
                    <a:pt x="9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AF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0" hangingPunct="1"/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gray">
            <a:xfrm>
              <a:off x="7007225" y="6116638"/>
              <a:ext cx="655638" cy="741363"/>
            </a:xfrm>
            <a:custGeom>
              <a:avLst/>
              <a:gdLst/>
              <a:ahLst/>
              <a:cxnLst>
                <a:cxn ang="0">
                  <a:pos x="413" y="0"/>
                </a:cxn>
                <a:cxn ang="0">
                  <a:pos x="138" y="0"/>
                </a:cxn>
                <a:cxn ang="0">
                  <a:pos x="0" y="467"/>
                </a:cxn>
                <a:cxn ang="0">
                  <a:pos x="275" y="467"/>
                </a:cxn>
                <a:cxn ang="0">
                  <a:pos x="413" y="0"/>
                </a:cxn>
              </a:cxnLst>
              <a:rect l="0" t="0" r="r" b="b"/>
              <a:pathLst>
                <a:path w="413" h="467">
                  <a:moveTo>
                    <a:pt x="413" y="0"/>
                  </a:moveTo>
                  <a:lnTo>
                    <a:pt x="138" y="0"/>
                  </a:lnTo>
                  <a:lnTo>
                    <a:pt x="0" y="467"/>
                  </a:lnTo>
                  <a:lnTo>
                    <a:pt x="275" y="467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00338D">
                <a:alpha val="95000"/>
              </a:srgb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algn="ctr" defTabSz="914400" rtl="0" eaLnBrk="1" latinLnBrk="0" hangingPunct="1">
                <a:spcBef>
                  <a:spcPct val="50000"/>
                </a:spcBef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gray">
            <a:xfrm>
              <a:off x="4735513" y="1116013"/>
              <a:ext cx="1227138" cy="1227138"/>
            </a:xfrm>
            <a:custGeom>
              <a:avLst/>
              <a:gdLst/>
              <a:ahLst/>
              <a:cxnLst>
                <a:cxn ang="0">
                  <a:pos x="773" y="0"/>
                </a:cxn>
                <a:cxn ang="0">
                  <a:pos x="229" y="0"/>
                </a:cxn>
                <a:cxn ang="0">
                  <a:pos x="0" y="773"/>
                </a:cxn>
                <a:cxn ang="0">
                  <a:pos x="544" y="773"/>
                </a:cxn>
                <a:cxn ang="0">
                  <a:pos x="773" y="0"/>
                </a:cxn>
              </a:cxnLst>
              <a:rect l="0" t="0" r="r" b="b"/>
              <a:pathLst>
                <a:path w="773" h="773">
                  <a:moveTo>
                    <a:pt x="773" y="0"/>
                  </a:moveTo>
                  <a:lnTo>
                    <a:pt x="229" y="0"/>
                  </a:lnTo>
                  <a:lnTo>
                    <a:pt x="0" y="773"/>
                  </a:lnTo>
                  <a:lnTo>
                    <a:pt x="544" y="773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00257A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algn="l" defTabSz="914400" rtl="0" eaLnBrk="1" latinLnBrk="0" hangingPunct="1">
                <a:spcBef>
                  <a:spcPct val="50000"/>
                </a:spcBef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gray">
            <a:xfrm>
              <a:off x="1604963" y="4743450"/>
              <a:ext cx="889000" cy="887413"/>
            </a:xfrm>
            <a:custGeom>
              <a:avLst/>
              <a:gdLst/>
              <a:ahLst/>
              <a:cxnLst>
                <a:cxn ang="0">
                  <a:pos x="0" y="559"/>
                </a:cxn>
                <a:cxn ang="0">
                  <a:pos x="394" y="559"/>
                </a:cxn>
                <a:cxn ang="0">
                  <a:pos x="560" y="0"/>
                </a:cxn>
                <a:cxn ang="0">
                  <a:pos x="166" y="0"/>
                </a:cxn>
                <a:cxn ang="0">
                  <a:pos x="0" y="559"/>
                </a:cxn>
              </a:cxnLst>
              <a:rect l="0" t="0" r="r" b="b"/>
              <a:pathLst>
                <a:path w="560" h="559">
                  <a:moveTo>
                    <a:pt x="0" y="559"/>
                  </a:moveTo>
                  <a:lnTo>
                    <a:pt x="394" y="559"/>
                  </a:lnTo>
                  <a:lnTo>
                    <a:pt x="560" y="0"/>
                  </a:lnTo>
                  <a:lnTo>
                    <a:pt x="166" y="0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4066AA">
                <a:alpha val="95000"/>
              </a:srgb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algn="ctr" defTabSz="914400" rtl="0" eaLnBrk="1" latinLnBrk="0" hangingPunct="1">
                <a:spcBef>
                  <a:spcPct val="50000"/>
                </a:spcBef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gray">
            <a:xfrm>
              <a:off x="1554163" y="0"/>
              <a:ext cx="2344738" cy="2343150"/>
            </a:xfrm>
            <a:custGeom>
              <a:avLst/>
              <a:gdLst/>
              <a:ahLst/>
              <a:cxnLst>
                <a:cxn ang="0">
                  <a:pos x="437" y="0"/>
                </a:cxn>
                <a:cxn ang="0">
                  <a:pos x="0" y="1476"/>
                </a:cxn>
                <a:cxn ang="0">
                  <a:pos x="1040" y="1476"/>
                </a:cxn>
                <a:cxn ang="0">
                  <a:pos x="1477" y="0"/>
                </a:cxn>
                <a:cxn ang="0">
                  <a:pos x="437" y="0"/>
                </a:cxn>
              </a:cxnLst>
              <a:rect l="0" t="0" r="r" b="b"/>
              <a:pathLst>
                <a:path w="1477" h="1476">
                  <a:moveTo>
                    <a:pt x="437" y="0"/>
                  </a:moveTo>
                  <a:lnTo>
                    <a:pt x="0" y="1476"/>
                  </a:lnTo>
                  <a:lnTo>
                    <a:pt x="1040" y="1476"/>
                  </a:lnTo>
                  <a:lnTo>
                    <a:pt x="1477" y="0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4066A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gray">
            <a:xfrm>
              <a:off x="0" y="2343150"/>
              <a:ext cx="1554163" cy="3287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71"/>
                </a:cxn>
                <a:cxn ang="0">
                  <a:pos x="366" y="2071"/>
                </a:cxn>
                <a:cxn ang="0">
                  <a:pos x="979" y="0"/>
                </a:cxn>
                <a:cxn ang="0">
                  <a:pos x="0" y="0"/>
                </a:cxn>
              </a:cxnLst>
              <a:rect l="0" t="0" r="r" b="b"/>
              <a:pathLst>
                <a:path w="979" h="2071">
                  <a:moveTo>
                    <a:pt x="0" y="0"/>
                  </a:moveTo>
                  <a:lnTo>
                    <a:pt x="0" y="2071"/>
                  </a:lnTo>
                  <a:lnTo>
                    <a:pt x="366" y="2071"/>
                  </a:lnTo>
                  <a:lnTo>
                    <a:pt x="9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99C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0" hangingPunct="1"/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" name="Title 7"/>
          <p:cNvSpPr>
            <a:spLocks noGrp="1"/>
          </p:cNvSpPr>
          <p:nvPr userDrawn="1">
            <p:ph type="title"/>
          </p:nvPr>
        </p:nvSpPr>
        <p:spPr bwMode="gray">
          <a:xfrm>
            <a:off x="4932040" y="2708920"/>
            <a:ext cx="3168352" cy="165618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GB" sz="3000" b="1" kern="1200" noProof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  <a:lvl6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6pPr>
            <a:lvl7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7pPr>
            <a:lvl8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8pPr>
            <a:lvl9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9pPr>
          </a:lstStyle>
          <a:p>
            <a:pPr lvl="0" algn="l" defTabSz="914400" rtl="0" eaLnBrk="1" fontAlgn="base" latinLnBrk="0" hangingPunct="1">
              <a:spcBef>
                <a:spcPct val="40000"/>
              </a:spcBef>
              <a:spcAft>
                <a:spcPct val="0"/>
              </a:spcAft>
              <a:buNone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4932364" y="4509120"/>
            <a:ext cx="2807989" cy="108011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lvl="0" indent="0" algn="l" defTabSz="914400" rtl="0" eaLnBrk="1" fontAlgn="base" latinLnBrk="0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1"/>
          <p:cNvSpPr>
            <a:spLocks noChangeAspect="1"/>
          </p:cNvSpPr>
          <p:nvPr userDrawn="1"/>
        </p:nvSpPr>
        <p:spPr bwMode="gray">
          <a:xfrm>
            <a:off x="0" y="0"/>
            <a:ext cx="6475236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877"/>
              </a:cxn>
              <a:cxn ang="0">
                <a:pos x="19370" y="29877"/>
              </a:cxn>
              <a:cxn ang="0">
                <a:pos x="28205" y="0"/>
              </a:cxn>
              <a:cxn ang="0">
                <a:pos x="0" y="0"/>
              </a:cxn>
            </a:cxnLst>
            <a:rect l="0" t="0" r="r" b="b"/>
            <a:pathLst>
              <a:path w="28205" h="29877">
                <a:moveTo>
                  <a:pt x="0" y="0"/>
                </a:moveTo>
                <a:lnTo>
                  <a:pt x="0" y="29877"/>
                </a:lnTo>
                <a:lnTo>
                  <a:pt x="19370" y="29877"/>
                </a:lnTo>
                <a:lnTo>
                  <a:pt x="28205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257A">
                  <a:alpha val="90000"/>
                </a:srgbClr>
              </a:gs>
              <a:gs pos="35000">
                <a:srgbClr val="00338D">
                  <a:alpha val="90000"/>
                </a:srgbClr>
              </a:gs>
              <a:gs pos="100000">
                <a:srgbClr val="009FDA">
                  <a:alpha val="90000"/>
                </a:srgb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 bwMode="gray">
          <a:xfrm>
            <a:off x="323528" y="1340768"/>
            <a:ext cx="5112568" cy="208823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GB" sz="3000" b="1" kern="1200" noProof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  <a:lvl6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6pPr>
            <a:lvl7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7pPr>
            <a:lvl8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8pPr>
            <a:lvl9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9pPr>
          </a:lstStyle>
          <a:p>
            <a:pPr lvl="0" algn="l" defTabSz="914400" rtl="0" eaLnBrk="1" fontAlgn="base" latinLnBrk="0" hangingPunct="1">
              <a:spcBef>
                <a:spcPct val="40000"/>
              </a:spcBef>
              <a:spcAft>
                <a:spcPct val="0"/>
              </a:spcAft>
              <a:buNone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 bwMode="gray">
          <a:xfrm>
            <a:off x="323528" y="3645025"/>
            <a:ext cx="4752528" cy="10081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lvl="0" indent="0" algn="l" defTabSz="914400" rtl="0" eaLnBrk="1" fontAlgn="base" latinLnBrk="0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divider">
    <p:bg>
      <p:bgPr>
        <a:solidFill>
          <a:srgbClr val="BABB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OARDROOM PPL compressed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1" y="4521200"/>
            <a:ext cx="4537075" cy="233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503"/>
              </a:cxn>
              <a:cxn ang="0">
                <a:pos x="20575" y="12503"/>
              </a:cxn>
              <a:cxn ang="0">
                <a:pos x="24277" y="0"/>
              </a:cxn>
              <a:cxn ang="0">
                <a:pos x="0" y="0"/>
              </a:cxn>
            </a:cxnLst>
            <a:rect l="0" t="0" r="r" b="b"/>
            <a:pathLst>
              <a:path w="24277" h="12503">
                <a:moveTo>
                  <a:pt x="0" y="0"/>
                </a:moveTo>
                <a:lnTo>
                  <a:pt x="0" y="12503"/>
                </a:lnTo>
                <a:lnTo>
                  <a:pt x="20575" y="12503"/>
                </a:lnTo>
                <a:lnTo>
                  <a:pt x="2427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rtl="0" fontAlgn="base">
              <a:spcBef>
                <a:spcPct val="50000"/>
              </a:spcBef>
              <a:spcAft>
                <a:spcPct val="0"/>
              </a:spcAft>
            </a:pPr>
            <a:endParaRPr lang="en-GB" sz="1200" kern="120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 bwMode="gray">
          <a:xfrm>
            <a:off x="323528" y="4941168"/>
            <a:ext cx="3600400" cy="15841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GB" sz="3000" b="1" kern="1200" noProof="0" dirty="0" smtClean="0">
                <a:solidFill>
                  <a:srgbClr val="00338D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GB" sz="3000" b="1" kern="1200" noProof="0" dirty="0">
                <a:solidFill>
                  <a:srgbClr val="00338D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>
              <a:defRPr lang="en-GB" sz="3000" b="1" kern="1200" noProof="0" dirty="0">
                <a:solidFill>
                  <a:srgbClr val="00338D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lang="en-GB" sz="3000" b="1" kern="1200" noProof="0" dirty="0">
                <a:solidFill>
                  <a:srgbClr val="00338D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>
              <a:defRPr lang="en-GB" sz="3000" b="1" kern="1200" noProof="0" dirty="0">
                <a:solidFill>
                  <a:srgbClr val="00338D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  <a:lvl6pPr>
              <a:defRPr lang="en-GB" sz="3000" b="1" kern="1200" noProof="0" dirty="0">
                <a:solidFill>
                  <a:srgbClr val="00338D"/>
                </a:solidFill>
                <a:latin typeface="Arial" pitchFamily="34" charset="0"/>
                <a:ea typeface="+mj-ea"/>
                <a:cs typeface="Arial" pitchFamily="34" charset="0"/>
              </a:defRPr>
            </a:lvl6pPr>
            <a:lvl7pPr>
              <a:defRPr lang="en-GB" sz="3000" b="1" kern="1200" noProof="0" dirty="0">
                <a:solidFill>
                  <a:srgbClr val="00338D"/>
                </a:solidFill>
                <a:latin typeface="Arial" pitchFamily="34" charset="0"/>
                <a:ea typeface="+mj-ea"/>
                <a:cs typeface="Arial" pitchFamily="34" charset="0"/>
              </a:defRPr>
            </a:lvl7pPr>
            <a:lvl8pPr>
              <a:defRPr lang="en-GB" sz="3000" b="1" kern="1200" noProof="0" dirty="0">
                <a:solidFill>
                  <a:srgbClr val="00338D"/>
                </a:solidFill>
                <a:latin typeface="Arial" pitchFamily="34" charset="0"/>
                <a:ea typeface="+mj-ea"/>
                <a:cs typeface="Arial" pitchFamily="34" charset="0"/>
              </a:defRPr>
            </a:lvl8pPr>
            <a:lvl9pPr>
              <a:defRPr lang="en-GB" sz="3000" b="1" kern="1200" noProof="0" dirty="0">
                <a:solidFill>
                  <a:srgbClr val="00338D"/>
                </a:solidFill>
                <a:latin typeface="Arial" pitchFamily="34" charset="0"/>
                <a:ea typeface="+mj-ea"/>
                <a:cs typeface="Arial" pitchFamily="34" charset="0"/>
              </a:defRPr>
            </a:lvl9pPr>
          </a:lstStyle>
          <a:p>
            <a:pPr lvl="0" algn="l" defTabSz="914400" rtl="0" eaLnBrk="1" fontAlgn="base" latinLnBrk="0" hangingPunct="1">
              <a:spcBef>
                <a:spcPct val="40000"/>
              </a:spcBef>
              <a:spcAft>
                <a:spcPct val="0"/>
              </a:spcAft>
              <a:buNone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APTOP GUY compressed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>
          <a:xfrm>
            <a:off x="0" y="0"/>
            <a:ext cx="9180512" cy="6858000"/>
          </a:xfrm>
          <a:prstGeom prst="rect">
            <a:avLst/>
          </a:prstGeom>
        </p:spPr>
      </p:pic>
      <p:sp>
        <p:nvSpPr>
          <p:cNvPr id="9" name="Freeform 9"/>
          <p:cNvSpPr>
            <a:spLocks noChangeAspect="1"/>
          </p:cNvSpPr>
          <p:nvPr userDrawn="1"/>
        </p:nvSpPr>
        <p:spPr bwMode="ltGray">
          <a:xfrm>
            <a:off x="0" y="1"/>
            <a:ext cx="4833938" cy="5400675"/>
          </a:xfrm>
          <a:custGeom>
            <a:avLst/>
            <a:gdLst/>
            <a:ahLst/>
            <a:cxnLst>
              <a:cxn ang="0">
                <a:pos x="17951" y="0"/>
              </a:cxn>
              <a:cxn ang="0">
                <a:pos x="0" y="0"/>
              </a:cxn>
              <a:cxn ang="0">
                <a:pos x="0" y="20057"/>
              </a:cxn>
              <a:cxn ang="0">
                <a:pos x="12022" y="20057"/>
              </a:cxn>
              <a:cxn ang="0">
                <a:pos x="17951" y="0"/>
              </a:cxn>
            </a:cxnLst>
            <a:rect l="0" t="0" r="r" b="b"/>
            <a:pathLst>
              <a:path w="17951" h="20057">
                <a:moveTo>
                  <a:pt x="17951" y="0"/>
                </a:moveTo>
                <a:lnTo>
                  <a:pt x="0" y="0"/>
                </a:lnTo>
                <a:lnTo>
                  <a:pt x="0" y="20057"/>
                </a:lnTo>
                <a:lnTo>
                  <a:pt x="12022" y="20057"/>
                </a:lnTo>
                <a:lnTo>
                  <a:pt x="17951" y="0"/>
                </a:lnTo>
                <a:close/>
              </a:path>
            </a:pathLst>
          </a:custGeom>
          <a:gradFill flip="none" rotWithShape="1">
            <a:gsLst>
              <a:gs pos="0">
                <a:srgbClr val="00257A">
                  <a:alpha val="90000"/>
                </a:srgbClr>
              </a:gs>
              <a:gs pos="35000">
                <a:srgbClr val="00338D">
                  <a:alpha val="90000"/>
                </a:srgbClr>
              </a:gs>
              <a:gs pos="100000">
                <a:srgbClr val="009FDA">
                  <a:alpha val="90000"/>
                </a:srgb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 bwMode="gray">
          <a:xfrm>
            <a:off x="323528" y="1412776"/>
            <a:ext cx="3744416" cy="115212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GB" sz="3000" b="1" kern="1200" noProof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  <a:lvl6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6pPr>
            <a:lvl7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7pPr>
            <a:lvl8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8pPr>
            <a:lvl9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9pPr>
          </a:lstStyle>
          <a:p>
            <a:pPr lvl="0" algn="l" defTabSz="914400" rtl="0" eaLnBrk="1" fontAlgn="base" latinLnBrk="0" hangingPunct="1">
              <a:spcBef>
                <a:spcPct val="40000"/>
              </a:spcBef>
              <a:spcAft>
                <a:spcPct val="0"/>
              </a:spcAft>
              <a:buNone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23850" y="2708276"/>
            <a:ext cx="3384550" cy="9366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lvl="0" indent="0" algn="l" defTabSz="914400" rtl="0" eaLnBrk="1" fontAlgn="base" latinLnBrk="0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ChangeAspect="1"/>
          </p:cNvSpPr>
          <p:nvPr userDrawn="1"/>
        </p:nvSpPr>
        <p:spPr bwMode="gray">
          <a:xfrm>
            <a:off x="0" y="1"/>
            <a:ext cx="4833938" cy="5400675"/>
          </a:xfrm>
          <a:custGeom>
            <a:avLst/>
            <a:gdLst/>
            <a:ahLst/>
            <a:cxnLst>
              <a:cxn ang="0">
                <a:pos x="17951" y="0"/>
              </a:cxn>
              <a:cxn ang="0">
                <a:pos x="0" y="0"/>
              </a:cxn>
              <a:cxn ang="0">
                <a:pos x="0" y="20057"/>
              </a:cxn>
              <a:cxn ang="0">
                <a:pos x="12022" y="20057"/>
              </a:cxn>
              <a:cxn ang="0">
                <a:pos x="17951" y="0"/>
              </a:cxn>
            </a:cxnLst>
            <a:rect l="0" t="0" r="r" b="b"/>
            <a:pathLst>
              <a:path w="17951" h="20057">
                <a:moveTo>
                  <a:pt x="17951" y="0"/>
                </a:moveTo>
                <a:lnTo>
                  <a:pt x="0" y="0"/>
                </a:lnTo>
                <a:lnTo>
                  <a:pt x="0" y="20057"/>
                </a:lnTo>
                <a:lnTo>
                  <a:pt x="12022" y="20057"/>
                </a:lnTo>
                <a:lnTo>
                  <a:pt x="17951" y="0"/>
                </a:lnTo>
                <a:close/>
              </a:path>
            </a:pathLst>
          </a:custGeom>
          <a:gradFill flip="none" rotWithShape="1">
            <a:gsLst>
              <a:gs pos="0">
                <a:srgbClr val="00257A">
                  <a:alpha val="90000"/>
                </a:srgbClr>
              </a:gs>
              <a:gs pos="35000">
                <a:srgbClr val="00338D">
                  <a:alpha val="90000"/>
                </a:srgbClr>
              </a:gs>
              <a:gs pos="100000">
                <a:srgbClr val="009FDA">
                  <a:alpha val="90000"/>
                </a:srgb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 bwMode="gray">
          <a:xfrm>
            <a:off x="323528" y="1412776"/>
            <a:ext cx="3744416" cy="115212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GB" sz="3000" b="1" kern="1200" noProof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2pPr>
            <a:lvl3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3pPr>
            <a:lvl4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4pPr>
            <a:lvl5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5pPr>
            <a:lvl6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6pPr>
            <a:lvl7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7pPr>
            <a:lvl8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8pPr>
            <a:lvl9pPr>
              <a:defRPr lang="en-GB" sz="3000" b="1" kern="1200" noProof="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9pPr>
          </a:lstStyle>
          <a:p>
            <a:pPr lvl="0" algn="l" defTabSz="914400" rtl="0" eaLnBrk="1" fontAlgn="base" latinLnBrk="0" hangingPunct="1">
              <a:spcBef>
                <a:spcPct val="40000"/>
              </a:spcBef>
              <a:spcAft>
                <a:spcPct val="0"/>
              </a:spcAft>
              <a:buNone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 bwMode="gray">
          <a:xfrm>
            <a:off x="323850" y="2708276"/>
            <a:ext cx="3384550" cy="9366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>
              <a:defRPr lang="en-US" sz="1200" b="0" kern="1200" noProof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lvl="0" indent="0" algn="l" defTabSz="914400" rtl="0" eaLnBrk="1" fontAlgn="base" latinLnBrk="0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 noChangeAspect="1"/>
          </p:cNvSpPr>
          <p:nvPr userDrawn="1"/>
        </p:nvSpPr>
        <p:spPr bwMode="gray">
          <a:xfrm>
            <a:off x="0" y="1"/>
            <a:ext cx="4833938" cy="3217863"/>
          </a:xfrm>
          <a:custGeom>
            <a:avLst/>
            <a:gdLst/>
            <a:ahLst/>
            <a:cxnLst>
              <a:cxn ang="0">
                <a:pos x="13230" y="10963"/>
              </a:cxn>
              <a:cxn ang="0">
                <a:pos x="16471" y="0"/>
              </a:cxn>
              <a:cxn ang="0">
                <a:pos x="0" y="0"/>
              </a:cxn>
              <a:cxn ang="0">
                <a:pos x="0" y="10963"/>
              </a:cxn>
              <a:cxn ang="0">
                <a:pos x="13230" y="10963"/>
              </a:cxn>
            </a:cxnLst>
            <a:rect l="0" t="0" r="r" b="b"/>
            <a:pathLst>
              <a:path w="16471" h="10963">
                <a:moveTo>
                  <a:pt x="13230" y="10963"/>
                </a:moveTo>
                <a:lnTo>
                  <a:pt x="16471" y="0"/>
                </a:lnTo>
                <a:lnTo>
                  <a:pt x="0" y="0"/>
                </a:lnTo>
                <a:lnTo>
                  <a:pt x="0" y="10963"/>
                </a:lnTo>
                <a:lnTo>
                  <a:pt x="13230" y="10963"/>
                </a:lnTo>
                <a:close/>
              </a:path>
            </a:pathLst>
          </a:custGeom>
          <a:gradFill flip="none" rotWithShape="1">
            <a:gsLst>
              <a:gs pos="0">
                <a:srgbClr val="00257A">
                  <a:alpha val="90000"/>
                </a:srgbClr>
              </a:gs>
              <a:gs pos="35000">
                <a:srgbClr val="00338D">
                  <a:alpha val="90000"/>
                </a:srgbClr>
              </a:gs>
              <a:gs pos="100000">
                <a:srgbClr val="009FDA">
                  <a:alpha val="90000"/>
                </a:srgb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23528" y="3716339"/>
            <a:ext cx="3528392" cy="23764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>
              <a:defRPr lang="en-US" sz="1200" b="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sz="1200"/>
            </a:lvl2pPr>
            <a:lvl3pPr>
              <a:defRPr lang="en-US" sz="1200" b="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200" b="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200" b="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lang="en-US" sz="1200" b="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>
              <a:defRPr lang="en-US" sz="1200" b="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>
              <a:defRPr lang="en-US" sz="1200" b="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>
              <a:defRPr lang="en-US" sz="1200" b="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lvl="0" indent="0" algn="l" defTabSz="914400" rtl="0" eaLnBrk="1" fontAlgn="base" latinLnBrk="0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grpSp>
        <p:nvGrpSpPr>
          <p:cNvPr id="2" name="Group 19"/>
          <p:cNvGrpSpPr>
            <a:grpSpLocks/>
          </p:cNvGrpSpPr>
          <p:nvPr userDrawn="1"/>
        </p:nvGrpSpPr>
        <p:grpSpPr bwMode="gray">
          <a:xfrm>
            <a:off x="128466" y="0"/>
            <a:ext cx="2735263" cy="1530350"/>
            <a:chOff x="68" y="0"/>
            <a:chExt cx="1723" cy="964"/>
          </a:xfrm>
        </p:grpSpPr>
        <p:sp>
          <p:nvSpPr>
            <p:cNvPr id="8" name="Freeform 8"/>
            <p:cNvSpPr>
              <a:spLocks noEditPoints="1"/>
            </p:cNvSpPr>
            <p:nvPr userDrawn="1"/>
          </p:nvSpPr>
          <p:spPr bwMode="gray">
            <a:xfrm>
              <a:off x="199" y="248"/>
              <a:ext cx="1423" cy="489"/>
            </a:xfrm>
            <a:custGeom>
              <a:avLst/>
              <a:gdLst>
                <a:gd name="T0" fmla="*/ 1974 w 4103"/>
                <a:gd name="T1" fmla="*/ 485 h 1409"/>
                <a:gd name="T2" fmla="*/ 2267 w 4103"/>
                <a:gd name="T3" fmla="*/ 697 h 1409"/>
                <a:gd name="T4" fmla="*/ 1655 w 4103"/>
                <a:gd name="T5" fmla="*/ 656 h 1409"/>
                <a:gd name="T6" fmla="*/ 1718 w 4103"/>
                <a:gd name="T7" fmla="*/ 424 h 1409"/>
                <a:gd name="T8" fmla="*/ 970 w 4103"/>
                <a:gd name="T9" fmla="*/ 697 h 1409"/>
                <a:gd name="T10" fmla="*/ 1169 w 4103"/>
                <a:gd name="T11" fmla="*/ 416 h 1409"/>
                <a:gd name="T12" fmla="*/ 719 w 4103"/>
                <a:gd name="T13" fmla="*/ 631 h 1409"/>
                <a:gd name="T14" fmla="*/ 751 w 4103"/>
                <a:gd name="T15" fmla="*/ 630 h 1409"/>
                <a:gd name="T16" fmla="*/ 202 w 4103"/>
                <a:gd name="T17" fmla="*/ 618 h 1409"/>
                <a:gd name="T18" fmla="*/ 180 w 4103"/>
                <a:gd name="T19" fmla="*/ 697 h 1409"/>
                <a:gd name="T20" fmla="*/ 1187 w 4103"/>
                <a:gd name="T21" fmla="*/ 416 h 1409"/>
                <a:gd name="T22" fmla="*/ 115 w 4103"/>
                <a:gd name="T23" fmla="*/ 906 h 1409"/>
                <a:gd name="T24" fmla="*/ 661 w 4103"/>
                <a:gd name="T25" fmla="*/ 715 h 1409"/>
                <a:gd name="T26" fmla="*/ 1145 w 4103"/>
                <a:gd name="T27" fmla="*/ 715 h 1409"/>
                <a:gd name="T28" fmla="*/ 1697 w 4103"/>
                <a:gd name="T29" fmla="*/ 863 h 1409"/>
                <a:gd name="T30" fmla="*/ 203 w 4103"/>
                <a:gd name="T31" fmla="*/ 1286 h 1409"/>
                <a:gd name="T32" fmla="*/ 250 w 4103"/>
                <a:gd name="T33" fmla="*/ 1328 h 1409"/>
                <a:gd name="T34" fmla="*/ 556 w 4103"/>
                <a:gd name="T35" fmla="*/ 1196 h 1409"/>
                <a:gd name="T36" fmla="*/ 340 w 4103"/>
                <a:gd name="T37" fmla="*/ 1196 h 1409"/>
                <a:gd name="T38" fmla="*/ 408 w 4103"/>
                <a:gd name="T39" fmla="*/ 1225 h 1409"/>
                <a:gd name="T40" fmla="*/ 514 w 4103"/>
                <a:gd name="T41" fmla="*/ 1225 h 1409"/>
                <a:gd name="T42" fmla="*/ 631 w 4103"/>
                <a:gd name="T43" fmla="*/ 1168 h 1409"/>
                <a:gd name="T44" fmla="*/ 794 w 4103"/>
                <a:gd name="T45" fmla="*/ 1220 h 1409"/>
                <a:gd name="T46" fmla="*/ 672 w 4103"/>
                <a:gd name="T47" fmla="*/ 1348 h 1409"/>
                <a:gd name="T48" fmla="*/ 847 w 4103"/>
                <a:gd name="T49" fmla="*/ 1359 h 1409"/>
                <a:gd name="T50" fmla="*/ 943 w 4103"/>
                <a:gd name="T51" fmla="*/ 1196 h 1409"/>
                <a:gd name="T52" fmla="*/ 1129 w 4103"/>
                <a:gd name="T53" fmla="*/ 1351 h 1409"/>
                <a:gd name="T54" fmla="*/ 1198 w 4103"/>
                <a:gd name="T55" fmla="*/ 1196 h 1409"/>
                <a:gd name="T56" fmla="*/ 1280 w 4103"/>
                <a:gd name="T57" fmla="*/ 1129 h 1409"/>
                <a:gd name="T58" fmla="*/ 1253 w 4103"/>
                <a:gd name="T59" fmla="*/ 1254 h 1409"/>
                <a:gd name="T60" fmla="*/ 1489 w 4103"/>
                <a:gd name="T61" fmla="*/ 1194 h 1409"/>
                <a:gd name="T62" fmla="*/ 1546 w 4103"/>
                <a:gd name="T63" fmla="*/ 1353 h 1409"/>
                <a:gd name="T64" fmla="*/ 1714 w 4103"/>
                <a:gd name="T65" fmla="*/ 1286 h 1409"/>
                <a:gd name="T66" fmla="*/ 1761 w 4103"/>
                <a:gd name="T67" fmla="*/ 1328 h 1409"/>
                <a:gd name="T68" fmla="*/ 1976 w 4103"/>
                <a:gd name="T69" fmla="*/ 1346 h 1409"/>
                <a:gd name="T70" fmla="*/ 1842 w 4103"/>
                <a:gd name="T71" fmla="*/ 1270 h 1409"/>
                <a:gd name="T72" fmla="*/ 1887 w 4103"/>
                <a:gd name="T73" fmla="*/ 1270 h 1409"/>
                <a:gd name="T74" fmla="*/ 2110 w 4103"/>
                <a:gd name="T75" fmla="*/ 1348 h 1409"/>
                <a:gd name="T76" fmla="*/ 87 w 4103"/>
                <a:gd name="T77" fmla="*/ 1221 h 1409"/>
                <a:gd name="T78" fmla="*/ 5 w 4103"/>
                <a:gd name="T79" fmla="*/ 1271 h 1409"/>
                <a:gd name="T80" fmla="*/ 2343 w 4103"/>
                <a:gd name="T81" fmla="*/ 1322 h 1409"/>
                <a:gd name="T82" fmla="*/ 2378 w 4103"/>
                <a:gd name="T83" fmla="*/ 1249 h 1409"/>
                <a:gd name="T84" fmla="*/ 2528 w 4103"/>
                <a:gd name="T85" fmla="*/ 1221 h 1409"/>
                <a:gd name="T86" fmla="*/ 2832 w 4103"/>
                <a:gd name="T87" fmla="*/ 1192 h 1409"/>
                <a:gd name="T88" fmla="*/ 2709 w 4103"/>
                <a:gd name="T89" fmla="*/ 1348 h 1409"/>
                <a:gd name="T90" fmla="*/ 2963 w 4103"/>
                <a:gd name="T91" fmla="*/ 1216 h 1409"/>
                <a:gd name="T92" fmla="*/ 2966 w 4103"/>
                <a:gd name="T93" fmla="*/ 1195 h 1409"/>
                <a:gd name="T94" fmla="*/ 3072 w 4103"/>
                <a:gd name="T95" fmla="*/ 1348 h 1409"/>
                <a:gd name="T96" fmla="*/ 3168 w 4103"/>
                <a:gd name="T97" fmla="*/ 1335 h 1409"/>
                <a:gd name="T98" fmla="*/ 3246 w 4103"/>
                <a:gd name="T99" fmla="*/ 1220 h 1409"/>
                <a:gd name="T100" fmla="*/ 3457 w 4103"/>
                <a:gd name="T101" fmla="*/ 1348 h 1409"/>
                <a:gd name="T102" fmla="*/ 3509 w 4103"/>
                <a:gd name="T103" fmla="*/ 1194 h 1409"/>
                <a:gd name="T104" fmla="*/ 3513 w 4103"/>
                <a:gd name="T105" fmla="*/ 1168 h 1409"/>
                <a:gd name="T106" fmla="*/ 3601 w 4103"/>
                <a:gd name="T107" fmla="*/ 1196 h 1409"/>
                <a:gd name="T108" fmla="*/ 3656 w 4103"/>
                <a:gd name="T109" fmla="*/ 1317 h 1409"/>
                <a:gd name="T110" fmla="*/ 3687 w 4103"/>
                <a:gd name="T111" fmla="*/ 1406 h 1409"/>
                <a:gd name="T112" fmla="*/ 3987 w 4103"/>
                <a:gd name="T113" fmla="*/ 1145 h 1409"/>
                <a:gd name="T114" fmla="*/ 4072 w 4103"/>
                <a:gd name="T115" fmla="*/ 1129 h 1409"/>
                <a:gd name="T116" fmla="*/ 3978 w 4103"/>
                <a:gd name="T117" fmla="*/ 1225 h 14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103"/>
                <a:gd name="T178" fmla="*/ 0 h 1409"/>
                <a:gd name="T179" fmla="*/ 4103 w 4103"/>
                <a:gd name="T180" fmla="*/ 1409 h 14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103" h="1409">
                  <a:moveTo>
                    <a:pt x="2267" y="697"/>
                  </a:moveTo>
                  <a:cubicBezTo>
                    <a:pt x="2149" y="697"/>
                    <a:pt x="2149" y="697"/>
                    <a:pt x="2149" y="697"/>
                  </a:cubicBezTo>
                  <a:cubicBezTo>
                    <a:pt x="2168" y="619"/>
                    <a:pt x="2168" y="619"/>
                    <a:pt x="2168" y="619"/>
                  </a:cubicBezTo>
                  <a:cubicBezTo>
                    <a:pt x="1930" y="619"/>
                    <a:pt x="1930" y="619"/>
                    <a:pt x="1930" y="619"/>
                  </a:cubicBezTo>
                  <a:cubicBezTo>
                    <a:pt x="1911" y="697"/>
                    <a:pt x="1911" y="697"/>
                    <a:pt x="1911" y="697"/>
                  </a:cubicBezTo>
                  <a:cubicBezTo>
                    <a:pt x="1796" y="697"/>
                    <a:pt x="1796" y="697"/>
                    <a:pt x="1796" y="697"/>
                  </a:cubicBezTo>
                  <a:cubicBezTo>
                    <a:pt x="1796" y="681"/>
                    <a:pt x="1796" y="681"/>
                    <a:pt x="1796" y="681"/>
                  </a:cubicBezTo>
                  <a:cubicBezTo>
                    <a:pt x="1798" y="672"/>
                    <a:pt x="1799" y="663"/>
                    <a:pt x="1802" y="653"/>
                  </a:cubicBezTo>
                  <a:cubicBezTo>
                    <a:pt x="1823" y="569"/>
                    <a:pt x="1878" y="485"/>
                    <a:pt x="1974" y="485"/>
                  </a:cubicBezTo>
                  <a:cubicBezTo>
                    <a:pt x="2012" y="485"/>
                    <a:pt x="2050" y="499"/>
                    <a:pt x="2045" y="552"/>
                  </a:cubicBezTo>
                  <a:cubicBezTo>
                    <a:pt x="2186" y="552"/>
                    <a:pt x="2186" y="552"/>
                    <a:pt x="2186" y="552"/>
                  </a:cubicBezTo>
                  <a:cubicBezTo>
                    <a:pt x="2192" y="527"/>
                    <a:pt x="2201" y="486"/>
                    <a:pt x="2174" y="447"/>
                  </a:cubicBezTo>
                  <a:cubicBezTo>
                    <a:pt x="2145" y="406"/>
                    <a:pt x="2084" y="389"/>
                    <a:pt x="2005" y="389"/>
                  </a:cubicBezTo>
                  <a:cubicBezTo>
                    <a:pt x="1949" y="389"/>
                    <a:pt x="1867" y="398"/>
                    <a:pt x="1796" y="444"/>
                  </a:cubicBezTo>
                  <a:cubicBezTo>
                    <a:pt x="1796" y="18"/>
                    <a:pt x="1796" y="18"/>
                    <a:pt x="1796" y="18"/>
                  </a:cubicBezTo>
                  <a:cubicBezTo>
                    <a:pt x="2267" y="18"/>
                    <a:pt x="2267" y="18"/>
                    <a:pt x="2267" y="18"/>
                  </a:cubicBezTo>
                  <a:cubicBezTo>
                    <a:pt x="2267" y="697"/>
                    <a:pt x="2267" y="697"/>
                    <a:pt x="2267" y="697"/>
                  </a:cubicBezTo>
                  <a:cubicBezTo>
                    <a:pt x="2267" y="697"/>
                    <a:pt x="2267" y="697"/>
                    <a:pt x="2267" y="697"/>
                  </a:cubicBezTo>
                  <a:close/>
                  <a:moveTo>
                    <a:pt x="1989" y="812"/>
                  </a:moveTo>
                  <a:cubicBezTo>
                    <a:pt x="1962" y="817"/>
                    <a:pt x="1936" y="820"/>
                    <a:pt x="1910" y="820"/>
                  </a:cubicBezTo>
                  <a:cubicBezTo>
                    <a:pt x="1842" y="820"/>
                    <a:pt x="1795" y="788"/>
                    <a:pt x="1794" y="715"/>
                  </a:cubicBezTo>
                  <a:cubicBezTo>
                    <a:pt x="2014" y="715"/>
                    <a:pt x="2014" y="715"/>
                    <a:pt x="2014" y="715"/>
                  </a:cubicBezTo>
                  <a:cubicBezTo>
                    <a:pt x="1989" y="812"/>
                    <a:pt x="1989" y="812"/>
                    <a:pt x="1989" y="812"/>
                  </a:cubicBezTo>
                  <a:cubicBezTo>
                    <a:pt x="1989" y="812"/>
                    <a:pt x="1989" y="812"/>
                    <a:pt x="1989" y="812"/>
                  </a:cubicBezTo>
                  <a:close/>
                  <a:moveTo>
                    <a:pt x="1718" y="424"/>
                  </a:moveTo>
                  <a:cubicBezTo>
                    <a:pt x="1718" y="521"/>
                    <a:pt x="1718" y="521"/>
                    <a:pt x="1718" y="521"/>
                  </a:cubicBezTo>
                  <a:cubicBezTo>
                    <a:pt x="1685" y="567"/>
                    <a:pt x="1665" y="616"/>
                    <a:pt x="1655" y="656"/>
                  </a:cubicBezTo>
                  <a:cubicBezTo>
                    <a:pt x="1651" y="670"/>
                    <a:pt x="1649" y="684"/>
                    <a:pt x="1648" y="697"/>
                  </a:cubicBezTo>
                  <a:cubicBezTo>
                    <a:pt x="1578" y="697"/>
                    <a:pt x="1578" y="697"/>
                    <a:pt x="1578" y="697"/>
                  </a:cubicBezTo>
                  <a:cubicBezTo>
                    <a:pt x="1637" y="417"/>
                    <a:pt x="1637" y="417"/>
                    <a:pt x="1637" y="417"/>
                  </a:cubicBezTo>
                  <a:cubicBezTo>
                    <a:pt x="1438" y="416"/>
                    <a:pt x="1438" y="416"/>
                    <a:pt x="1438" y="416"/>
                  </a:cubicBezTo>
                  <a:cubicBezTo>
                    <a:pt x="1260" y="697"/>
                    <a:pt x="1260" y="697"/>
                    <a:pt x="1260" y="697"/>
                  </a:cubicBezTo>
                  <a:cubicBezTo>
                    <a:pt x="1247" y="697"/>
                    <a:pt x="1247" y="697"/>
                    <a:pt x="1247" y="697"/>
                  </a:cubicBezTo>
                  <a:cubicBezTo>
                    <a:pt x="1247" y="18"/>
                    <a:pt x="1247" y="18"/>
                    <a:pt x="1247" y="18"/>
                  </a:cubicBezTo>
                  <a:cubicBezTo>
                    <a:pt x="1718" y="18"/>
                    <a:pt x="1718" y="18"/>
                    <a:pt x="1718" y="18"/>
                  </a:cubicBezTo>
                  <a:cubicBezTo>
                    <a:pt x="1718" y="424"/>
                    <a:pt x="1718" y="424"/>
                    <a:pt x="1718" y="424"/>
                  </a:cubicBezTo>
                  <a:cubicBezTo>
                    <a:pt x="1718" y="424"/>
                    <a:pt x="1718" y="424"/>
                    <a:pt x="1718" y="424"/>
                  </a:cubicBezTo>
                  <a:close/>
                  <a:moveTo>
                    <a:pt x="1455" y="697"/>
                  </a:moveTo>
                  <a:cubicBezTo>
                    <a:pt x="1384" y="697"/>
                    <a:pt x="1384" y="697"/>
                    <a:pt x="1384" y="697"/>
                  </a:cubicBezTo>
                  <a:cubicBezTo>
                    <a:pt x="1491" y="529"/>
                    <a:pt x="1491" y="529"/>
                    <a:pt x="1491" y="529"/>
                  </a:cubicBezTo>
                  <a:cubicBezTo>
                    <a:pt x="1455" y="697"/>
                    <a:pt x="1455" y="697"/>
                    <a:pt x="1455" y="697"/>
                  </a:cubicBezTo>
                  <a:cubicBezTo>
                    <a:pt x="1455" y="697"/>
                    <a:pt x="1455" y="697"/>
                    <a:pt x="1455" y="697"/>
                  </a:cubicBezTo>
                  <a:close/>
                  <a:moveTo>
                    <a:pt x="1169" y="416"/>
                  </a:moveTo>
                  <a:cubicBezTo>
                    <a:pt x="1051" y="416"/>
                    <a:pt x="1051" y="416"/>
                    <a:pt x="1051" y="416"/>
                  </a:cubicBezTo>
                  <a:cubicBezTo>
                    <a:pt x="970" y="697"/>
                    <a:pt x="970" y="697"/>
                    <a:pt x="970" y="697"/>
                  </a:cubicBezTo>
                  <a:cubicBezTo>
                    <a:pt x="845" y="697"/>
                    <a:pt x="845" y="697"/>
                    <a:pt x="845" y="697"/>
                  </a:cubicBezTo>
                  <a:cubicBezTo>
                    <a:pt x="909" y="674"/>
                    <a:pt x="948" y="629"/>
                    <a:pt x="960" y="562"/>
                  </a:cubicBezTo>
                  <a:cubicBezTo>
                    <a:pt x="970" y="510"/>
                    <a:pt x="965" y="476"/>
                    <a:pt x="944" y="451"/>
                  </a:cubicBezTo>
                  <a:cubicBezTo>
                    <a:pt x="912" y="413"/>
                    <a:pt x="848" y="416"/>
                    <a:pt x="792" y="416"/>
                  </a:cubicBezTo>
                  <a:cubicBezTo>
                    <a:pt x="782" y="416"/>
                    <a:pt x="698" y="416"/>
                    <a:pt x="698" y="416"/>
                  </a:cubicBezTo>
                  <a:cubicBezTo>
                    <a:pt x="698" y="18"/>
                    <a:pt x="698" y="18"/>
                    <a:pt x="698" y="18"/>
                  </a:cubicBezTo>
                  <a:cubicBezTo>
                    <a:pt x="1169" y="18"/>
                    <a:pt x="1169" y="18"/>
                    <a:pt x="1169" y="18"/>
                  </a:cubicBezTo>
                  <a:cubicBezTo>
                    <a:pt x="1169" y="416"/>
                    <a:pt x="1169" y="416"/>
                    <a:pt x="1169" y="416"/>
                  </a:cubicBezTo>
                  <a:cubicBezTo>
                    <a:pt x="1169" y="416"/>
                    <a:pt x="1169" y="416"/>
                    <a:pt x="1169" y="416"/>
                  </a:cubicBezTo>
                  <a:close/>
                  <a:moveTo>
                    <a:pt x="1094" y="697"/>
                  </a:moveTo>
                  <a:cubicBezTo>
                    <a:pt x="1143" y="521"/>
                    <a:pt x="1143" y="521"/>
                    <a:pt x="1143" y="521"/>
                  </a:cubicBezTo>
                  <a:cubicBezTo>
                    <a:pt x="1145" y="697"/>
                    <a:pt x="1145" y="697"/>
                    <a:pt x="1145" y="697"/>
                  </a:cubicBezTo>
                  <a:cubicBezTo>
                    <a:pt x="1094" y="697"/>
                    <a:pt x="1094" y="697"/>
                    <a:pt x="1094" y="697"/>
                  </a:cubicBezTo>
                  <a:cubicBezTo>
                    <a:pt x="1094" y="697"/>
                    <a:pt x="1094" y="697"/>
                    <a:pt x="1094" y="697"/>
                  </a:cubicBezTo>
                  <a:close/>
                  <a:moveTo>
                    <a:pt x="751" y="630"/>
                  </a:moveTo>
                  <a:cubicBezTo>
                    <a:pt x="751" y="630"/>
                    <a:pt x="751" y="630"/>
                    <a:pt x="751" y="630"/>
                  </a:cubicBezTo>
                  <a:cubicBezTo>
                    <a:pt x="746" y="630"/>
                    <a:pt x="741" y="631"/>
                    <a:pt x="736" y="631"/>
                  </a:cubicBezTo>
                  <a:cubicBezTo>
                    <a:pt x="729" y="631"/>
                    <a:pt x="724" y="631"/>
                    <a:pt x="719" y="631"/>
                  </a:cubicBezTo>
                  <a:cubicBezTo>
                    <a:pt x="689" y="631"/>
                    <a:pt x="689" y="631"/>
                    <a:pt x="689" y="631"/>
                  </a:cubicBezTo>
                  <a:cubicBezTo>
                    <a:pt x="703" y="579"/>
                    <a:pt x="703" y="579"/>
                    <a:pt x="703" y="579"/>
                  </a:cubicBezTo>
                  <a:cubicBezTo>
                    <a:pt x="709" y="554"/>
                    <a:pt x="709" y="554"/>
                    <a:pt x="709" y="554"/>
                  </a:cubicBezTo>
                  <a:cubicBezTo>
                    <a:pt x="725" y="494"/>
                    <a:pt x="725" y="494"/>
                    <a:pt x="725" y="494"/>
                  </a:cubicBezTo>
                  <a:cubicBezTo>
                    <a:pt x="732" y="494"/>
                    <a:pt x="739" y="494"/>
                    <a:pt x="746" y="494"/>
                  </a:cubicBezTo>
                  <a:cubicBezTo>
                    <a:pt x="769" y="494"/>
                    <a:pt x="769" y="494"/>
                    <a:pt x="769" y="494"/>
                  </a:cubicBezTo>
                  <a:cubicBezTo>
                    <a:pt x="809" y="494"/>
                    <a:pt x="834" y="496"/>
                    <a:pt x="843" y="509"/>
                  </a:cubicBezTo>
                  <a:cubicBezTo>
                    <a:pt x="850" y="518"/>
                    <a:pt x="849" y="535"/>
                    <a:pt x="841" y="560"/>
                  </a:cubicBezTo>
                  <a:cubicBezTo>
                    <a:pt x="827" y="603"/>
                    <a:pt x="809" y="626"/>
                    <a:pt x="751" y="630"/>
                  </a:cubicBezTo>
                  <a:moveTo>
                    <a:pt x="620" y="441"/>
                  </a:moveTo>
                  <a:cubicBezTo>
                    <a:pt x="613" y="465"/>
                    <a:pt x="613" y="465"/>
                    <a:pt x="613" y="465"/>
                  </a:cubicBezTo>
                  <a:cubicBezTo>
                    <a:pt x="545" y="689"/>
                    <a:pt x="545" y="689"/>
                    <a:pt x="545" y="689"/>
                  </a:cubicBezTo>
                  <a:cubicBezTo>
                    <a:pt x="542" y="697"/>
                    <a:pt x="542" y="697"/>
                    <a:pt x="542" y="697"/>
                  </a:cubicBezTo>
                  <a:cubicBezTo>
                    <a:pt x="321" y="697"/>
                    <a:pt x="321" y="697"/>
                    <a:pt x="321" y="697"/>
                  </a:cubicBezTo>
                  <a:cubicBezTo>
                    <a:pt x="303" y="661"/>
                    <a:pt x="303" y="661"/>
                    <a:pt x="303" y="661"/>
                  </a:cubicBezTo>
                  <a:cubicBezTo>
                    <a:pt x="542" y="417"/>
                    <a:pt x="542" y="417"/>
                    <a:pt x="542" y="417"/>
                  </a:cubicBezTo>
                  <a:cubicBezTo>
                    <a:pt x="389" y="417"/>
                    <a:pt x="389" y="417"/>
                    <a:pt x="389" y="417"/>
                  </a:cubicBezTo>
                  <a:cubicBezTo>
                    <a:pt x="202" y="618"/>
                    <a:pt x="202" y="618"/>
                    <a:pt x="202" y="618"/>
                  </a:cubicBezTo>
                  <a:cubicBezTo>
                    <a:pt x="262" y="417"/>
                    <a:pt x="262" y="417"/>
                    <a:pt x="262" y="417"/>
                  </a:cubicBezTo>
                  <a:cubicBezTo>
                    <a:pt x="149" y="417"/>
                    <a:pt x="149" y="417"/>
                    <a:pt x="149" y="417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620" y="18"/>
                    <a:pt x="620" y="18"/>
                    <a:pt x="620" y="18"/>
                  </a:cubicBezTo>
                  <a:cubicBezTo>
                    <a:pt x="620" y="441"/>
                    <a:pt x="620" y="441"/>
                    <a:pt x="620" y="441"/>
                  </a:cubicBezTo>
                  <a:cubicBezTo>
                    <a:pt x="620" y="441"/>
                    <a:pt x="620" y="441"/>
                    <a:pt x="620" y="441"/>
                  </a:cubicBezTo>
                  <a:close/>
                  <a:moveTo>
                    <a:pt x="178" y="697"/>
                  </a:moveTo>
                  <a:cubicBezTo>
                    <a:pt x="179" y="695"/>
                    <a:pt x="179" y="695"/>
                    <a:pt x="179" y="695"/>
                  </a:cubicBezTo>
                  <a:cubicBezTo>
                    <a:pt x="180" y="697"/>
                    <a:pt x="180" y="697"/>
                    <a:pt x="180" y="697"/>
                  </a:cubicBezTo>
                  <a:cubicBezTo>
                    <a:pt x="178" y="697"/>
                    <a:pt x="178" y="697"/>
                    <a:pt x="178" y="697"/>
                  </a:cubicBezTo>
                  <a:cubicBezTo>
                    <a:pt x="178" y="697"/>
                    <a:pt x="178" y="697"/>
                    <a:pt x="178" y="697"/>
                  </a:cubicBezTo>
                  <a:close/>
                  <a:moveTo>
                    <a:pt x="1778" y="0"/>
                  </a:moveTo>
                  <a:cubicBezTo>
                    <a:pt x="1778" y="457"/>
                    <a:pt x="1778" y="457"/>
                    <a:pt x="1778" y="457"/>
                  </a:cubicBezTo>
                  <a:cubicBezTo>
                    <a:pt x="1763" y="469"/>
                    <a:pt x="1749" y="483"/>
                    <a:pt x="1736" y="498"/>
                  </a:cubicBezTo>
                  <a:cubicBezTo>
                    <a:pt x="1736" y="0"/>
                    <a:pt x="1736" y="0"/>
                    <a:pt x="1736" y="0"/>
                  </a:cubicBezTo>
                  <a:cubicBezTo>
                    <a:pt x="1229" y="0"/>
                    <a:pt x="1229" y="0"/>
                    <a:pt x="1229" y="0"/>
                  </a:cubicBezTo>
                  <a:cubicBezTo>
                    <a:pt x="1229" y="416"/>
                    <a:pt x="1229" y="416"/>
                    <a:pt x="1229" y="416"/>
                  </a:cubicBezTo>
                  <a:cubicBezTo>
                    <a:pt x="1187" y="416"/>
                    <a:pt x="1187" y="416"/>
                    <a:pt x="1187" y="416"/>
                  </a:cubicBezTo>
                  <a:cubicBezTo>
                    <a:pt x="1187" y="0"/>
                    <a:pt x="1187" y="0"/>
                    <a:pt x="1187" y="0"/>
                  </a:cubicBezTo>
                  <a:cubicBezTo>
                    <a:pt x="680" y="0"/>
                    <a:pt x="680" y="0"/>
                    <a:pt x="680" y="0"/>
                  </a:cubicBezTo>
                  <a:cubicBezTo>
                    <a:pt x="680" y="417"/>
                    <a:pt x="680" y="417"/>
                    <a:pt x="680" y="417"/>
                  </a:cubicBezTo>
                  <a:cubicBezTo>
                    <a:pt x="638" y="417"/>
                    <a:pt x="638" y="417"/>
                    <a:pt x="638" y="417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475"/>
                    <a:pt x="131" y="475"/>
                    <a:pt x="131" y="475"/>
                  </a:cubicBezTo>
                  <a:cubicBezTo>
                    <a:pt x="2" y="906"/>
                    <a:pt x="2" y="906"/>
                    <a:pt x="2" y="906"/>
                  </a:cubicBezTo>
                  <a:cubicBezTo>
                    <a:pt x="115" y="906"/>
                    <a:pt x="115" y="906"/>
                    <a:pt x="115" y="906"/>
                  </a:cubicBezTo>
                  <a:cubicBezTo>
                    <a:pt x="173" y="715"/>
                    <a:pt x="173" y="715"/>
                    <a:pt x="173" y="715"/>
                  </a:cubicBezTo>
                  <a:cubicBezTo>
                    <a:pt x="189" y="715"/>
                    <a:pt x="189" y="715"/>
                    <a:pt x="189" y="715"/>
                  </a:cubicBezTo>
                  <a:cubicBezTo>
                    <a:pt x="283" y="906"/>
                    <a:pt x="283" y="906"/>
                    <a:pt x="283" y="906"/>
                  </a:cubicBezTo>
                  <a:cubicBezTo>
                    <a:pt x="421" y="906"/>
                    <a:pt x="421" y="906"/>
                    <a:pt x="421" y="906"/>
                  </a:cubicBezTo>
                  <a:cubicBezTo>
                    <a:pt x="329" y="715"/>
                    <a:pt x="329" y="715"/>
                    <a:pt x="329" y="715"/>
                  </a:cubicBezTo>
                  <a:cubicBezTo>
                    <a:pt x="537" y="715"/>
                    <a:pt x="537" y="715"/>
                    <a:pt x="537" y="715"/>
                  </a:cubicBezTo>
                  <a:cubicBezTo>
                    <a:pt x="479" y="906"/>
                    <a:pt x="479" y="906"/>
                    <a:pt x="479" y="906"/>
                  </a:cubicBezTo>
                  <a:cubicBezTo>
                    <a:pt x="604" y="906"/>
                    <a:pt x="604" y="906"/>
                    <a:pt x="604" y="906"/>
                  </a:cubicBezTo>
                  <a:cubicBezTo>
                    <a:pt x="661" y="715"/>
                    <a:pt x="661" y="715"/>
                    <a:pt x="661" y="715"/>
                  </a:cubicBezTo>
                  <a:cubicBezTo>
                    <a:pt x="688" y="715"/>
                    <a:pt x="688" y="715"/>
                    <a:pt x="688" y="715"/>
                  </a:cubicBezTo>
                  <a:cubicBezTo>
                    <a:pt x="688" y="715"/>
                    <a:pt x="688" y="715"/>
                    <a:pt x="688" y="715"/>
                  </a:cubicBezTo>
                  <a:cubicBezTo>
                    <a:pt x="727" y="715"/>
                    <a:pt x="727" y="715"/>
                    <a:pt x="727" y="715"/>
                  </a:cubicBezTo>
                  <a:cubicBezTo>
                    <a:pt x="730" y="715"/>
                    <a:pt x="730" y="715"/>
                    <a:pt x="730" y="715"/>
                  </a:cubicBezTo>
                  <a:cubicBezTo>
                    <a:pt x="965" y="715"/>
                    <a:pt x="965" y="715"/>
                    <a:pt x="965" y="715"/>
                  </a:cubicBezTo>
                  <a:cubicBezTo>
                    <a:pt x="910" y="905"/>
                    <a:pt x="910" y="905"/>
                    <a:pt x="910" y="905"/>
                  </a:cubicBezTo>
                  <a:cubicBezTo>
                    <a:pt x="1035" y="905"/>
                    <a:pt x="1035" y="905"/>
                    <a:pt x="1035" y="905"/>
                  </a:cubicBezTo>
                  <a:cubicBezTo>
                    <a:pt x="1088" y="715"/>
                    <a:pt x="1088" y="715"/>
                    <a:pt x="1088" y="715"/>
                  </a:cubicBezTo>
                  <a:cubicBezTo>
                    <a:pt x="1145" y="715"/>
                    <a:pt x="1145" y="715"/>
                    <a:pt x="1145" y="715"/>
                  </a:cubicBezTo>
                  <a:cubicBezTo>
                    <a:pt x="1146" y="905"/>
                    <a:pt x="1146" y="905"/>
                    <a:pt x="1146" y="905"/>
                  </a:cubicBezTo>
                  <a:cubicBezTo>
                    <a:pt x="1252" y="905"/>
                    <a:pt x="1252" y="905"/>
                    <a:pt x="1252" y="905"/>
                  </a:cubicBezTo>
                  <a:cubicBezTo>
                    <a:pt x="1372" y="715"/>
                    <a:pt x="1372" y="715"/>
                    <a:pt x="1372" y="715"/>
                  </a:cubicBezTo>
                  <a:cubicBezTo>
                    <a:pt x="1451" y="715"/>
                    <a:pt x="1451" y="715"/>
                    <a:pt x="1451" y="715"/>
                  </a:cubicBezTo>
                  <a:cubicBezTo>
                    <a:pt x="1410" y="905"/>
                    <a:pt x="1410" y="905"/>
                    <a:pt x="1410" y="905"/>
                  </a:cubicBezTo>
                  <a:cubicBezTo>
                    <a:pt x="1534" y="905"/>
                    <a:pt x="1534" y="905"/>
                    <a:pt x="1534" y="905"/>
                  </a:cubicBezTo>
                  <a:cubicBezTo>
                    <a:pt x="1574" y="715"/>
                    <a:pt x="1574" y="715"/>
                    <a:pt x="1574" y="715"/>
                  </a:cubicBezTo>
                  <a:cubicBezTo>
                    <a:pt x="1645" y="715"/>
                    <a:pt x="1645" y="715"/>
                    <a:pt x="1645" y="715"/>
                  </a:cubicBezTo>
                  <a:cubicBezTo>
                    <a:pt x="1643" y="774"/>
                    <a:pt x="1658" y="827"/>
                    <a:pt x="1697" y="863"/>
                  </a:cubicBezTo>
                  <a:cubicBezTo>
                    <a:pt x="1745" y="907"/>
                    <a:pt x="1818" y="916"/>
                    <a:pt x="1872" y="916"/>
                  </a:cubicBezTo>
                  <a:cubicBezTo>
                    <a:pt x="1947" y="916"/>
                    <a:pt x="2024" y="905"/>
                    <a:pt x="2102" y="888"/>
                  </a:cubicBezTo>
                  <a:cubicBezTo>
                    <a:pt x="2145" y="715"/>
                    <a:pt x="2145" y="715"/>
                    <a:pt x="2145" y="715"/>
                  </a:cubicBezTo>
                  <a:cubicBezTo>
                    <a:pt x="2285" y="715"/>
                    <a:pt x="2285" y="715"/>
                    <a:pt x="2285" y="715"/>
                  </a:cubicBezTo>
                  <a:cubicBezTo>
                    <a:pt x="2285" y="0"/>
                    <a:pt x="2285" y="0"/>
                    <a:pt x="2285" y="0"/>
                  </a:cubicBezTo>
                  <a:cubicBezTo>
                    <a:pt x="1778" y="0"/>
                    <a:pt x="1778" y="0"/>
                    <a:pt x="1778" y="0"/>
                  </a:cubicBezTo>
                  <a:cubicBezTo>
                    <a:pt x="1778" y="0"/>
                    <a:pt x="1778" y="0"/>
                    <a:pt x="1778" y="0"/>
                  </a:cubicBezTo>
                  <a:close/>
                  <a:moveTo>
                    <a:pt x="222" y="1195"/>
                  </a:moveTo>
                  <a:cubicBezTo>
                    <a:pt x="203" y="1286"/>
                    <a:pt x="203" y="1286"/>
                    <a:pt x="203" y="1286"/>
                  </a:cubicBezTo>
                  <a:cubicBezTo>
                    <a:pt x="200" y="1299"/>
                    <a:pt x="196" y="1320"/>
                    <a:pt x="220" y="1320"/>
                  </a:cubicBezTo>
                  <a:cubicBezTo>
                    <a:pt x="249" y="1320"/>
                    <a:pt x="253" y="1298"/>
                    <a:pt x="259" y="1272"/>
                  </a:cubicBezTo>
                  <a:cubicBezTo>
                    <a:pt x="275" y="1195"/>
                    <a:pt x="275" y="1195"/>
                    <a:pt x="275" y="1195"/>
                  </a:cubicBezTo>
                  <a:cubicBezTo>
                    <a:pt x="321" y="1195"/>
                    <a:pt x="321" y="1195"/>
                    <a:pt x="321" y="1195"/>
                  </a:cubicBezTo>
                  <a:cubicBezTo>
                    <a:pt x="300" y="1296"/>
                    <a:pt x="300" y="1296"/>
                    <a:pt x="300" y="1296"/>
                  </a:cubicBezTo>
                  <a:cubicBezTo>
                    <a:pt x="294" y="1329"/>
                    <a:pt x="293" y="1333"/>
                    <a:pt x="292" y="1337"/>
                  </a:cubicBezTo>
                  <a:cubicBezTo>
                    <a:pt x="292" y="1341"/>
                    <a:pt x="291" y="1344"/>
                    <a:pt x="291" y="1348"/>
                  </a:cubicBezTo>
                  <a:cubicBezTo>
                    <a:pt x="247" y="1348"/>
                    <a:pt x="247" y="1348"/>
                    <a:pt x="247" y="1348"/>
                  </a:cubicBezTo>
                  <a:cubicBezTo>
                    <a:pt x="250" y="1328"/>
                    <a:pt x="250" y="1328"/>
                    <a:pt x="250" y="1328"/>
                  </a:cubicBezTo>
                  <a:cubicBezTo>
                    <a:pt x="244" y="1334"/>
                    <a:pt x="229" y="1352"/>
                    <a:pt x="200" y="1352"/>
                  </a:cubicBezTo>
                  <a:cubicBezTo>
                    <a:pt x="179" y="1352"/>
                    <a:pt x="164" y="1343"/>
                    <a:pt x="158" y="1331"/>
                  </a:cubicBezTo>
                  <a:cubicBezTo>
                    <a:pt x="151" y="1319"/>
                    <a:pt x="155" y="1297"/>
                    <a:pt x="157" y="1290"/>
                  </a:cubicBezTo>
                  <a:cubicBezTo>
                    <a:pt x="177" y="1195"/>
                    <a:pt x="177" y="1195"/>
                    <a:pt x="177" y="1195"/>
                  </a:cubicBezTo>
                  <a:cubicBezTo>
                    <a:pt x="222" y="1195"/>
                    <a:pt x="222" y="1195"/>
                    <a:pt x="222" y="1195"/>
                  </a:cubicBezTo>
                  <a:cubicBezTo>
                    <a:pt x="222" y="1195"/>
                    <a:pt x="222" y="1195"/>
                    <a:pt x="222" y="1195"/>
                  </a:cubicBezTo>
                  <a:close/>
                  <a:moveTo>
                    <a:pt x="514" y="1225"/>
                  </a:moveTo>
                  <a:cubicBezTo>
                    <a:pt x="550" y="1225"/>
                    <a:pt x="550" y="1225"/>
                    <a:pt x="550" y="1225"/>
                  </a:cubicBezTo>
                  <a:cubicBezTo>
                    <a:pt x="556" y="1196"/>
                    <a:pt x="556" y="1196"/>
                    <a:pt x="556" y="1196"/>
                  </a:cubicBezTo>
                  <a:cubicBezTo>
                    <a:pt x="520" y="1196"/>
                    <a:pt x="520" y="1196"/>
                    <a:pt x="520" y="1196"/>
                  </a:cubicBezTo>
                  <a:cubicBezTo>
                    <a:pt x="530" y="1149"/>
                    <a:pt x="530" y="1149"/>
                    <a:pt x="530" y="1149"/>
                  </a:cubicBezTo>
                  <a:cubicBezTo>
                    <a:pt x="482" y="1166"/>
                    <a:pt x="482" y="1166"/>
                    <a:pt x="482" y="1166"/>
                  </a:cubicBezTo>
                  <a:cubicBezTo>
                    <a:pt x="475" y="1196"/>
                    <a:pt x="475" y="1196"/>
                    <a:pt x="475" y="1196"/>
                  </a:cubicBezTo>
                  <a:cubicBezTo>
                    <a:pt x="414" y="1196"/>
                    <a:pt x="414" y="1196"/>
                    <a:pt x="414" y="1196"/>
                  </a:cubicBezTo>
                  <a:cubicBezTo>
                    <a:pt x="424" y="1149"/>
                    <a:pt x="424" y="1149"/>
                    <a:pt x="424" y="1149"/>
                  </a:cubicBezTo>
                  <a:cubicBezTo>
                    <a:pt x="376" y="1166"/>
                    <a:pt x="376" y="1166"/>
                    <a:pt x="376" y="1166"/>
                  </a:cubicBezTo>
                  <a:cubicBezTo>
                    <a:pt x="369" y="1196"/>
                    <a:pt x="369" y="1196"/>
                    <a:pt x="369" y="1196"/>
                  </a:cubicBezTo>
                  <a:cubicBezTo>
                    <a:pt x="340" y="1196"/>
                    <a:pt x="340" y="1196"/>
                    <a:pt x="340" y="1196"/>
                  </a:cubicBezTo>
                  <a:cubicBezTo>
                    <a:pt x="333" y="1225"/>
                    <a:pt x="333" y="1225"/>
                    <a:pt x="333" y="1225"/>
                  </a:cubicBezTo>
                  <a:cubicBezTo>
                    <a:pt x="363" y="1225"/>
                    <a:pt x="363" y="1225"/>
                    <a:pt x="363" y="1225"/>
                  </a:cubicBezTo>
                  <a:cubicBezTo>
                    <a:pt x="345" y="1310"/>
                    <a:pt x="345" y="1310"/>
                    <a:pt x="345" y="1310"/>
                  </a:cubicBezTo>
                  <a:cubicBezTo>
                    <a:pt x="342" y="1322"/>
                    <a:pt x="336" y="1351"/>
                    <a:pt x="382" y="1351"/>
                  </a:cubicBezTo>
                  <a:cubicBezTo>
                    <a:pt x="389" y="1351"/>
                    <a:pt x="402" y="1350"/>
                    <a:pt x="417" y="1346"/>
                  </a:cubicBezTo>
                  <a:cubicBezTo>
                    <a:pt x="424" y="1317"/>
                    <a:pt x="424" y="1317"/>
                    <a:pt x="424" y="1317"/>
                  </a:cubicBezTo>
                  <a:cubicBezTo>
                    <a:pt x="418" y="1317"/>
                    <a:pt x="415" y="1317"/>
                    <a:pt x="408" y="1317"/>
                  </a:cubicBezTo>
                  <a:cubicBezTo>
                    <a:pt x="388" y="1317"/>
                    <a:pt x="391" y="1309"/>
                    <a:pt x="393" y="1295"/>
                  </a:cubicBezTo>
                  <a:cubicBezTo>
                    <a:pt x="408" y="1225"/>
                    <a:pt x="408" y="1225"/>
                    <a:pt x="408" y="1225"/>
                  </a:cubicBezTo>
                  <a:cubicBezTo>
                    <a:pt x="469" y="1225"/>
                    <a:pt x="469" y="1225"/>
                    <a:pt x="469" y="1225"/>
                  </a:cubicBezTo>
                  <a:cubicBezTo>
                    <a:pt x="451" y="1310"/>
                    <a:pt x="451" y="1310"/>
                    <a:pt x="451" y="1310"/>
                  </a:cubicBezTo>
                  <a:cubicBezTo>
                    <a:pt x="448" y="1322"/>
                    <a:pt x="442" y="1351"/>
                    <a:pt x="488" y="1351"/>
                  </a:cubicBezTo>
                  <a:cubicBezTo>
                    <a:pt x="495" y="1351"/>
                    <a:pt x="508" y="1350"/>
                    <a:pt x="523" y="1346"/>
                  </a:cubicBezTo>
                  <a:cubicBezTo>
                    <a:pt x="530" y="1317"/>
                    <a:pt x="530" y="1317"/>
                    <a:pt x="530" y="1317"/>
                  </a:cubicBezTo>
                  <a:cubicBezTo>
                    <a:pt x="524" y="1317"/>
                    <a:pt x="521" y="1317"/>
                    <a:pt x="514" y="1317"/>
                  </a:cubicBezTo>
                  <a:cubicBezTo>
                    <a:pt x="494" y="1317"/>
                    <a:pt x="496" y="1309"/>
                    <a:pt x="499" y="1295"/>
                  </a:cubicBezTo>
                  <a:cubicBezTo>
                    <a:pt x="514" y="1225"/>
                    <a:pt x="514" y="1225"/>
                    <a:pt x="514" y="1225"/>
                  </a:cubicBezTo>
                  <a:cubicBezTo>
                    <a:pt x="514" y="1225"/>
                    <a:pt x="514" y="1225"/>
                    <a:pt x="514" y="1225"/>
                  </a:cubicBezTo>
                  <a:close/>
                  <a:moveTo>
                    <a:pt x="579" y="1194"/>
                  </a:moveTo>
                  <a:cubicBezTo>
                    <a:pt x="624" y="1194"/>
                    <a:pt x="624" y="1194"/>
                    <a:pt x="624" y="1194"/>
                  </a:cubicBezTo>
                  <a:cubicBezTo>
                    <a:pt x="591" y="1348"/>
                    <a:pt x="591" y="1348"/>
                    <a:pt x="591" y="1348"/>
                  </a:cubicBezTo>
                  <a:cubicBezTo>
                    <a:pt x="546" y="1348"/>
                    <a:pt x="546" y="1348"/>
                    <a:pt x="546" y="1348"/>
                  </a:cubicBezTo>
                  <a:cubicBezTo>
                    <a:pt x="579" y="1194"/>
                    <a:pt x="579" y="1194"/>
                    <a:pt x="579" y="1194"/>
                  </a:cubicBezTo>
                  <a:cubicBezTo>
                    <a:pt x="579" y="1194"/>
                    <a:pt x="579" y="1194"/>
                    <a:pt x="579" y="1194"/>
                  </a:cubicBezTo>
                  <a:close/>
                  <a:moveTo>
                    <a:pt x="591" y="1129"/>
                  </a:moveTo>
                  <a:cubicBezTo>
                    <a:pt x="640" y="1129"/>
                    <a:pt x="640" y="1129"/>
                    <a:pt x="640" y="1129"/>
                  </a:cubicBezTo>
                  <a:cubicBezTo>
                    <a:pt x="631" y="1168"/>
                    <a:pt x="631" y="1168"/>
                    <a:pt x="631" y="1168"/>
                  </a:cubicBezTo>
                  <a:cubicBezTo>
                    <a:pt x="583" y="1168"/>
                    <a:pt x="583" y="1168"/>
                    <a:pt x="583" y="1168"/>
                  </a:cubicBezTo>
                  <a:cubicBezTo>
                    <a:pt x="591" y="1129"/>
                    <a:pt x="591" y="1129"/>
                    <a:pt x="591" y="1129"/>
                  </a:cubicBezTo>
                  <a:cubicBezTo>
                    <a:pt x="591" y="1129"/>
                    <a:pt x="591" y="1129"/>
                    <a:pt x="591" y="1129"/>
                  </a:cubicBezTo>
                  <a:close/>
                  <a:moveTo>
                    <a:pt x="653" y="1222"/>
                  </a:moveTo>
                  <a:cubicBezTo>
                    <a:pt x="654" y="1221"/>
                    <a:pt x="657" y="1205"/>
                    <a:pt x="659" y="1194"/>
                  </a:cubicBezTo>
                  <a:cubicBezTo>
                    <a:pt x="702" y="1194"/>
                    <a:pt x="702" y="1194"/>
                    <a:pt x="702" y="1194"/>
                  </a:cubicBezTo>
                  <a:cubicBezTo>
                    <a:pt x="698" y="1217"/>
                    <a:pt x="698" y="1217"/>
                    <a:pt x="698" y="1217"/>
                  </a:cubicBezTo>
                  <a:cubicBezTo>
                    <a:pt x="704" y="1210"/>
                    <a:pt x="720" y="1191"/>
                    <a:pt x="753" y="1191"/>
                  </a:cubicBezTo>
                  <a:cubicBezTo>
                    <a:pt x="784" y="1191"/>
                    <a:pt x="793" y="1209"/>
                    <a:pt x="794" y="1220"/>
                  </a:cubicBezTo>
                  <a:cubicBezTo>
                    <a:pt x="796" y="1229"/>
                    <a:pt x="795" y="1236"/>
                    <a:pt x="789" y="1265"/>
                  </a:cubicBezTo>
                  <a:cubicBezTo>
                    <a:pt x="771" y="1348"/>
                    <a:pt x="771" y="1348"/>
                    <a:pt x="771" y="1348"/>
                  </a:cubicBezTo>
                  <a:cubicBezTo>
                    <a:pt x="725" y="1348"/>
                    <a:pt x="725" y="1348"/>
                    <a:pt x="725" y="1348"/>
                  </a:cubicBezTo>
                  <a:cubicBezTo>
                    <a:pt x="746" y="1253"/>
                    <a:pt x="746" y="1253"/>
                    <a:pt x="746" y="1253"/>
                  </a:cubicBezTo>
                  <a:cubicBezTo>
                    <a:pt x="747" y="1246"/>
                    <a:pt x="748" y="1241"/>
                    <a:pt x="746" y="1236"/>
                  </a:cubicBezTo>
                  <a:cubicBezTo>
                    <a:pt x="745" y="1230"/>
                    <a:pt x="739" y="1223"/>
                    <a:pt x="728" y="1223"/>
                  </a:cubicBezTo>
                  <a:cubicBezTo>
                    <a:pt x="718" y="1223"/>
                    <a:pt x="708" y="1227"/>
                    <a:pt x="702" y="1235"/>
                  </a:cubicBezTo>
                  <a:cubicBezTo>
                    <a:pt x="698" y="1239"/>
                    <a:pt x="694" y="1246"/>
                    <a:pt x="691" y="1258"/>
                  </a:cubicBezTo>
                  <a:cubicBezTo>
                    <a:pt x="672" y="1348"/>
                    <a:pt x="672" y="1348"/>
                    <a:pt x="672" y="1348"/>
                  </a:cubicBezTo>
                  <a:cubicBezTo>
                    <a:pt x="627" y="1348"/>
                    <a:pt x="627" y="1348"/>
                    <a:pt x="627" y="1348"/>
                  </a:cubicBezTo>
                  <a:cubicBezTo>
                    <a:pt x="653" y="1222"/>
                    <a:pt x="653" y="1222"/>
                    <a:pt x="653" y="1222"/>
                  </a:cubicBezTo>
                  <a:cubicBezTo>
                    <a:pt x="653" y="1222"/>
                    <a:pt x="653" y="1222"/>
                    <a:pt x="653" y="1222"/>
                  </a:cubicBezTo>
                  <a:close/>
                  <a:moveTo>
                    <a:pt x="985" y="1196"/>
                  </a:moveTo>
                  <a:cubicBezTo>
                    <a:pt x="981" y="1207"/>
                    <a:pt x="978" y="1218"/>
                    <a:pt x="975" y="1233"/>
                  </a:cubicBezTo>
                  <a:cubicBezTo>
                    <a:pt x="951" y="1346"/>
                    <a:pt x="951" y="1346"/>
                    <a:pt x="951" y="1346"/>
                  </a:cubicBezTo>
                  <a:cubicBezTo>
                    <a:pt x="939" y="1403"/>
                    <a:pt x="891" y="1409"/>
                    <a:pt x="861" y="1409"/>
                  </a:cubicBezTo>
                  <a:cubicBezTo>
                    <a:pt x="839" y="1409"/>
                    <a:pt x="797" y="1406"/>
                    <a:pt x="804" y="1359"/>
                  </a:cubicBezTo>
                  <a:cubicBezTo>
                    <a:pt x="847" y="1359"/>
                    <a:pt x="847" y="1359"/>
                    <a:pt x="847" y="1359"/>
                  </a:cubicBezTo>
                  <a:cubicBezTo>
                    <a:pt x="847" y="1362"/>
                    <a:pt x="847" y="1367"/>
                    <a:pt x="850" y="1372"/>
                  </a:cubicBezTo>
                  <a:cubicBezTo>
                    <a:pt x="852" y="1376"/>
                    <a:pt x="858" y="1380"/>
                    <a:pt x="869" y="1380"/>
                  </a:cubicBezTo>
                  <a:cubicBezTo>
                    <a:pt x="883" y="1380"/>
                    <a:pt x="896" y="1374"/>
                    <a:pt x="902" y="1360"/>
                  </a:cubicBezTo>
                  <a:cubicBezTo>
                    <a:pt x="905" y="1353"/>
                    <a:pt x="906" y="1347"/>
                    <a:pt x="912" y="1324"/>
                  </a:cubicBezTo>
                  <a:cubicBezTo>
                    <a:pt x="893" y="1343"/>
                    <a:pt x="877" y="1345"/>
                    <a:pt x="866" y="1345"/>
                  </a:cubicBezTo>
                  <a:cubicBezTo>
                    <a:pt x="822" y="1345"/>
                    <a:pt x="809" y="1307"/>
                    <a:pt x="817" y="1270"/>
                  </a:cubicBezTo>
                  <a:cubicBezTo>
                    <a:pt x="825" y="1231"/>
                    <a:pt x="855" y="1194"/>
                    <a:pt x="899" y="1194"/>
                  </a:cubicBezTo>
                  <a:cubicBezTo>
                    <a:pt x="927" y="1194"/>
                    <a:pt x="934" y="1209"/>
                    <a:pt x="937" y="1216"/>
                  </a:cubicBezTo>
                  <a:cubicBezTo>
                    <a:pt x="943" y="1196"/>
                    <a:pt x="943" y="1196"/>
                    <a:pt x="943" y="1196"/>
                  </a:cubicBezTo>
                  <a:cubicBezTo>
                    <a:pt x="985" y="1196"/>
                    <a:pt x="985" y="1196"/>
                    <a:pt x="985" y="1196"/>
                  </a:cubicBezTo>
                  <a:cubicBezTo>
                    <a:pt x="985" y="1196"/>
                    <a:pt x="985" y="1196"/>
                    <a:pt x="985" y="1196"/>
                  </a:cubicBezTo>
                  <a:close/>
                  <a:moveTo>
                    <a:pt x="883" y="1315"/>
                  </a:moveTo>
                  <a:cubicBezTo>
                    <a:pt x="914" y="1315"/>
                    <a:pt x="922" y="1277"/>
                    <a:pt x="924" y="1271"/>
                  </a:cubicBezTo>
                  <a:cubicBezTo>
                    <a:pt x="927" y="1253"/>
                    <a:pt x="930" y="1224"/>
                    <a:pt x="903" y="1224"/>
                  </a:cubicBezTo>
                  <a:cubicBezTo>
                    <a:pt x="886" y="1224"/>
                    <a:pt x="869" y="1237"/>
                    <a:pt x="862" y="1270"/>
                  </a:cubicBezTo>
                  <a:cubicBezTo>
                    <a:pt x="861" y="1277"/>
                    <a:pt x="853" y="1315"/>
                    <a:pt x="883" y="1315"/>
                  </a:cubicBezTo>
                  <a:moveTo>
                    <a:pt x="1164" y="1346"/>
                  </a:moveTo>
                  <a:cubicBezTo>
                    <a:pt x="1149" y="1350"/>
                    <a:pt x="1136" y="1351"/>
                    <a:pt x="1129" y="1351"/>
                  </a:cubicBezTo>
                  <a:cubicBezTo>
                    <a:pt x="1083" y="1351"/>
                    <a:pt x="1089" y="1322"/>
                    <a:pt x="1092" y="1310"/>
                  </a:cubicBezTo>
                  <a:cubicBezTo>
                    <a:pt x="1110" y="1225"/>
                    <a:pt x="1110" y="1225"/>
                    <a:pt x="1110" y="1225"/>
                  </a:cubicBezTo>
                  <a:cubicBezTo>
                    <a:pt x="1080" y="1225"/>
                    <a:pt x="1080" y="1225"/>
                    <a:pt x="1080" y="1225"/>
                  </a:cubicBezTo>
                  <a:cubicBezTo>
                    <a:pt x="1087" y="1196"/>
                    <a:pt x="1087" y="1196"/>
                    <a:pt x="1087" y="1196"/>
                  </a:cubicBezTo>
                  <a:cubicBezTo>
                    <a:pt x="1116" y="1196"/>
                    <a:pt x="1116" y="1196"/>
                    <a:pt x="1116" y="1196"/>
                  </a:cubicBezTo>
                  <a:cubicBezTo>
                    <a:pt x="1123" y="1166"/>
                    <a:pt x="1123" y="1166"/>
                    <a:pt x="1123" y="1166"/>
                  </a:cubicBezTo>
                  <a:cubicBezTo>
                    <a:pt x="1171" y="1149"/>
                    <a:pt x="1171" y="1149"/>
                    <a:pt x="1171" y="1149"/>
                  </a:cubicBezTo>
                  <a:cubicBezTo>
                    <a:pt x="1161" y="1196"/>
                    <a:pt x="1161" y="1196"/>
                    <a:pt x="1161" y="1196"/>
                  </a:cubicBezTo>
                  <a:cubicBezTo>
                    <a:pt x="1198" y="1196"/>
                    <a:pt x="1198" y="1196"/>
                    <a:pt x="1198" y="1196"/>
                  </a:cubicBezTo>
                  <a:cubicBezTo>
                    <a:pt x="1191" y="1225"/>
                    <a:pt x="1191" y="1225"/>
                    <a:pt x="1191" y="1225"/>
                  </a:cubicBezTo>
                  <a:cubicBezTo>
                    <a:pt x="1155" y="1225"/>
                    <a:pt x="1155" y="1225"/>
                    <a:pt x="1155" y="1225"/>
                  </a:cubicBezTo>
                  <a:cubicBezTo>
                    <a:pt x="1140" y="1295"/>
                    <a:pt x="1140" y="1295"/>
                    <a:pt x="1140" y="1295"/>
                  </a:cubicBezTo>
                  <a:cubicBezTo>
                    <a:pt x="1137" y="1309"/>
                    <a:pt x="1135" y="1317"/>
                    <a:pt x="1155" y="1317"/>
                  </a:cubicBezTo>
                  <a:cubicBezTo>
                    <a:pt x="1162" y="1317"/>
                    <a:pt x="1165" y="1317"/>
                    <a:pt x="1171" y="1317"/>
                  </a:cubicBezTo>
                  <a:cubicBezTo>
                    <a:pt x="1164" y="1346"/>
                    <a:pt x="1164" y="1346"/>
                    <a:pt x="1164" y="1346"/>
                  </a:cubicBezTo>
                  <a:cubicBezTo>
                    <a:pt x="1164" y="1346"/>
                    <a:pt x="1164" y="1346"/>
                    <a:pt x="1164" y="1346"/>
                  </a:cubicBezTo>
                  <a:close/>
                  <a:moveTo>
                    <a:pt x="1235" y="1129"/>
                  </a:moveTo>
                  <a:cubicBezTo>
                    <a:pt x="1280" y="1129"/>
                    <a:pt x="1280" y="1129"/>
                    <a:pt x="1280" y="1129"/>
                  </a:cubicBezTo>
                  <a:cubicBezTo>
                    <a:pt x="1261" y="1216"/>
                    <a:pt x="1261" y="1216"/>
                    <a:pt x="1261" y="1216"/>
                  </a:cubicBezTo>
                  <a:cubicBezTo>
                    <a:pt x="1268" y="1208"/>
                    <a:pt x="1283" y="1193"/>
                    <a:pt x="1311" y="1193"/>
                  </a:cubicBezTo>
                  <a:cubicBezTo>
                    <a:pt x="1334" y="1193"/>
                    <a:pt x="1346" y="1204"/>
                    <a:pt x="1351" y="1214"/>
                  </a:cubicBezTo>
                  <a:cubicBezTo>
                    <a:pt x="1355" y="1221"/>
                    <a:pt x="1356" y="1235"/>
                    <a:pt x="1352" y="1255"/>
                  </a:cubicBezTo>
                  <a:cubicBezTo>
                    <a:pt x="1332" y="1348"/>
                    <a:pt x="1332" y="1348"/>
                    <a:pt x="1332" y="1348"/>
                  </a:cubicBezTo>
                  <a:cubicBezTo>
                    <a:pt x="1288" y="1348"/>
                    <a:pt x="1288" y="1348"/>
                    <a:pt x="1288" y="1348"/>
                  </a:cubicBezTo>
                  <a:cubicBezTo>
                    <a:pt x="1307" y="1256"/>
                    <a:pt x="1307" y="1256"/>
                    <a:pt x="1307" y="1256"/>
                  </a:cubicBezTo>
                  <a:cubicBezTo>
                    <a:pt x="1309" y="1248"/>
                    <a:pt x="1314" y="1223"/>
                    <a:pt x="1289" y="1223"/>
                  </a:cubicBezTo>
                  <a:cubicBezTo>
                    <a:pt x="1276" y="1223"/>
                    <a:pt x="1259" y="1230"/>
                    <a:pt x="1253" y="1254"/>
                  </a:cubicBezTo>
                  <a:cubicBezTo>
                    <a:pt x="1234" y="1348"/>
                    <a:pt x="1234" y="1348"/>
                    <a:pt x="1234" y="1348"/>
                  </a:cubicBezTo>
                  <a:cubicBezTo>
                    <a:pt x="1189" y="1348"/>
                    <a:pt x="1189" y="1348"/>
                    <a:pt x="1189" y="1348"/>
                  </a:cubicBezTo>
                  <a:cubicBezTo>
                    <a:pt x="1235" y="1129"/>
                    <a:pt x="1235" y="1129"/>
                    <a:pt x="1235" y="1129"/>
                  </a:cubicBezTo>
                  <a:cubicBezTo>
                    <a:pt x="1235" y="1129"/>
                    <a:pt x="1235" y="1129"/>
                    <a:pt x="1235" y="1129"/>
                  </a:cubicBezTo>
                  <a:close/>
                  <a:moveTo>
                    <a:pt x="1387" y="1232"/>
                  </a:moveTo>
                  <a:cubicBezTo>
                    <a:pt x="1389" y="1225"/>
                    <a:pt x="1392" y="1203"/>
                    <a:pt x="1393" y="1194"/>
                  </a:cubicBezTo>
                  <a:cubicBezTo>
                    <a:pt x="1435" y="1194"/>
                    <a:pt x="1435" y="1194"/>
                    <a:pt x="1435" y="1194"/>
                  </a:cubicBezTo>
                  <a:cubicBezTo>
                    <a:pt x="1430" y="1223"/>
                    <a:pt x="1430" y="1223"/>
                    <a:pt x="1430" y="1223"/>
                  </a:cubicBezTo>
                  <a:cubicBezTo>
                    <a:pt x="1438" y="1211"/>
                    <a:pt x="1452" y="1192"/>
                    <a:pt x="1489" y="1194"/>
                  </a:cubicBezTo>
                  <a:cubicBezTo>
                    <a:pt x="1480" y="1234"/>
                    <a:pt x="1480" y="1234"/>
                    <a:pt x="1480" y="1234"/>
                  </a:cubicBezTo>
                  <a:cubicBezTo>
                    <a:pt x="1435" y="1230"/>
                    <a:pt x="1428" y="1253"/>
                    <a:pt x="1424" y="1273"/>
                  </a:cubicBezTo>
                  <a:cubicBezTo>
                    <a:pt x="1408" y="1348"/>
                    <a:pt x="1408" y="1348"/>
                    <a:pt x="1408" y="1348"/>
                  </a:cubicBezTo>
                  <a:cubicBezTo>
                    <a:pt x="1363" y="1348"/>
                    <a:pt x="1363" y="1348"/>
                    <a:pt x="1363" y="1348"/>
                  </a:cubicBezTo>
                  <a:cubicBezTo>
                    <a:pt x="1387" y="1232"/>
                    <a:pt x="1387" y="1232"/>
                    <a:pt x="1387" y="1232"/>
                  </a:cubicBezTo>
                  <a:cubicBezTo>
                    <a:pt x="1387" y="1232"/>
                    <a:pt x="1387" y="1232"/>
                    <a:pt x="1387" y="1232"/>
                  </a:cubicBezTo>
                  <a:close/>
                  <a:moveTo>
                    <a:pt x="1582" y="1191"/>
                  </a:moveTo>
                  <a:cubicBezTo>
                    <a:pt x="1637" y="1191"/>
                    <a:pt x="1654" y="1229"/>
                    <a:pt x="1644" y="1271"/>
                  </a:cubicBezTo>
                  <a:cubicBezTo>
                    <a:pt x="1635" y="1315"/>
                    <a:pt x="1602" y="1353"/>
                    <a:pt x="1546" y="1353"/>
                  </a:cubicBezTo>
                  <a:cubicBezTo>
                    <a:pt x="1503" y="1353"/>
                    <a:pt x="1474" y="1326"/>
                    <a:pt x="1485" y="1273"/>
                  </a:cubicBezTo>
                  <a:cubicBezTo>
                    <a:pt x="1493" y="1236"/>
                    <a:pt x="1521" y="1191"/>
                    <a:pt x="1582" y="1191"/>
                  </a:cubicBezTo>
                  <a:moveTo>
                    <a:pt x="1555" y="1322"/>
                  </a:moveTo>
                  <a:cubicBezTo>
                    <a:pt x="1574" y="1322"/>
                    <a:pt x="1590" y="1310"/>
                    <a:pt x="1599" y="1270"/>
                  </a:cubicBezTo>
                  <a:cubicBezTo>
                    <a:pt x="1603" y="1250"/>
                    <a:pt x="1605" y="1221"/>
                    <a:pt x="1575" y="1221"/>
                  </a:cubicBezTo>
                  <a:cubicBezTo>
                    <a:pt x="1543" y="1221"/>
                    <a:pt x="1534" y="1259"/>
                    <a:pt x="1531" y="1273"/>
                  </a:cubicBezTo>
                  <a:cubicBezTo>
                    <a:pt x="1524" y="1307"/>
                    <a:pt x="1532" y="1322"/>
                    <a:pt x="1555" y="1322"/>
                  </a:cubicBezTo>
                  <a:moveTo>
                    <a:pt x="1734" y="1195"/>
                  </a:moveTo>
                  <a:cubicBezTo>
                    <a:pt x="1714" y="1286"/>
                    <a:pt x="1714" y="1286"/>
                    <a:pt x="1714" y="1286"/>
                  </a:cubicBezTo>
                  <a:cubicBezTo>
                    <a:pt x="1711" y="1299"/>
                    <a:pt x="1707" y="1320"/>
                    <a:pt x="1731" y="1320"/>
                  </a:cubicBezTo>
                  <a:cubicBezTo>
                    <a:pt x="1760" y="1320"/>
                    <a:pt x="1765" y="1298"/>
                    <a:pt x="1770" y="1272"/>
                  </a:cubicBezTo>
                  <a:cubicBezTo>
                    <a:pt x="1786" y="1195"/>
                    <a:pt x="1786" y="1195"/>
                    <a:pt x="1786" y="1195"/>
                  </a:cubicBezTo>
                  <a:cubicBezTo>
                    <a:pt x="1833" y="1195"/>
                    <a:pt x="1833" y="1195"/>
                    <a:pt x="1833" y="1195"/>
                  </a:cubicBezTo>
                  <a:cubicBezTo>
                    <a:pt x="1811" y="1296"/>
                    <a:pt x="1811" y="1296"/>
                    <a:pt x="1811" y="1296"/>
                  </a:cubicBezTo>
                  <a:cubicBezTo>
                    <a:pt x="1805" y="1329"/>
                    <a:pt x="1804" y="1333"/>
                    <a:pt x="1804" y="1337"/>
                  </a:cubicBezTo>
                  <a:cubicBezTo>
                    <a:pt x="1803" y="1341"/>
                    <a:pt x="1802" y="1344"/>
                    <a:pt x="1802" y="1348"/>
                  </a:cubicBezTo>
                  <a:cubicBezTo>
                    <a:pt x="1758" y="1348"/>
                    <a:pt x="1758" y="1348"/>
                    <a:pt x="1758" y="1348"/>
                  </a:cubicBezTo>
                  <a:cubicBezTo>
                    <a:pt x="1761" y="1328"/>
                    <a:pt x="1761" y="1328"/>
                    <a:pt x="1761" y="1328"/>
                  </a:cubicBezTo>
                  <a:cubicBezTo>
                    <a:pt x="1756" y="1334"/>
                    <a:pt x="1740" y="1352"/>
                    <a:pt x="1711" y="1352"/>
                  </a:cubicBezTo>
                  <a:cubicBezTo>
                    <a:pt x="1690" y="1352"/>
                    <a:pt x="1675" y="1343"/>
                    <a:pt x="1669" y="1331"/>
                  </a:cubicBezTo>
                  <a:cubicBezTo>
                    <a:pt x="1662" y="1319"/>
                    <a:pt x="1666" y="1297"/>
                    <a:pt x="1668" y="1290"/>
                  </a:cubicBezTo>
                  <a:cubicBezTo>
                    <a:pt x="1688" y="1195"/>
                    <a:pt x="1688" y="1195"/>
                    <a:pt x="1688" y="1195"/>
                  </a:cubicBezTo>
                  <a:cubicBezTo>
                    <a:pt x="1734" y="1195"/>
                    <a:pt x="1734" y="1195"/>
                    <a:pt x="1734" y="1195"/>
                  </a:cubicBezTo>
                  <a:cubicBezTo>
                    <a:pt x="1734" y="1195"/>
                    <a:pt x="1734" y="1195"/>
                    <a:pt x="1734" y="1195"/>
                  </a:cubicBezTo>
                  <a:close/>
                  <a:moveTo>
                    <a:pt x="2010" y="1196"/>
                  </a:moveTo>
                  <a:cubicBezTo>
                    <a:pt x="2006" y="1207"/>
                    <a:pt x="2003" y="1218"/>
                    <a:pt x="2000" y="1233"/>
                  </a:cubicBezTo>
                  <a:cubicBezTo>
                    <a:pt x="1976" y="1346"/>
                    <a:pt x="1976" y="1346"/>
                    <a:pt x="1976" y="1346"/>
                  </a:cubicBezTo>
                  <a:cubicBezTo>
                    <a:pt x="1964" y="1403"/>
                    <a:pt x="1915" y="1409"/>
                    <a:pt x="1886" y="1409"/>
                  </a:cubicBezTo>
                  <a:cubicBezTo>
                    <a:pt x="1864" y="1409"/>
                    <a:pt x="1822" y="1406"/>
                    <a:pt x="1829" y="1359"/>
                  </a:cubicBezTo>
                  <a:cubicBezTo>
                    <a:pt x="1872" y="1359"/>
                    <a:pt x="1872" y="1359"/>
                    <a:pt x="1872" y="1359"/>
                  </a:cubicBezTo>
                  <a:cubicBezTo>
                    <a:pt x="1872" y="1362"/>
                    <a:pt x="1871" y="1367"/>
                    <a:pt x="1874" y="1372"/>
                  </a:cubicBezTo>
                  <a:cubicBezTo>
                    <a:pt x="1877" y="1376"/>
                    <a:pt x="1883" y="1380"/>
                    <a:pt x="1894" y="1380"/>
                  </a:cubicBezTo>
                  <a:cubicBezTo>
                    <a:pt x="1908" y="1380"/>
                    <a:pt x="1921" y="1374"/>
                    <a:pt x="1926" y="1360"/>
                  </a:cubicBezTo>
                  <a:cubicBezTo>
                    <a:pt x="1930" y="1353"/>
                    <a:pt x="1931" y="1347"/>
                    <a:pt x="1937" y="1324"/>
                  </a:cubicBezTo>
                  <a:cubicBezTo>
                    <a:pt x="1918" y="1343"/>
                    <a:pt x="1901" y="1345"/>
                    <a:pt x="1891" y="1345"/>
                  </a:cubicBezTo>
                  <a:cubicBezTo>
                    <a:pt x="1847" y="1345"/>
                    <a:pt x="1834" y="1307"/>
                    <a:pt x="1842" y="1270"/>
                  </a:cubicBezTo>
                  <a:cubicBezTo>
                    <a:pt x="1850" y="1231"/>
                    <a:pt x="1880" y="1194"/>
                    <a:pt x="1924" y="1194"/>
                  </a:cubicBezTo>
                  <a:cubicBezTo>
                    <a:pt x="1952" y="1194"/>
                    <a:pt x="1959" y="1209"/>
                    <a:pt x="1962" y="1216"/>
                  </a:cubicBezTo>
                  <a:cubicBezTo>
                    <a:pt x="1968" y="1196"/>
                    <a:pt x="1968" y="1196"/>
                    <a:pt x="1968" y="1196"/>
                  </a:cubicBezTo>
                  <a:cubicBezTo>
                    <a:pt x="2010" y="1196"/>
                    <a:pt x="2010" y="1196"/>
                    <a:pt x="2010" y="1196"/>
                  </a:cubicBezTo>
                  <a:cubicBezTo>
                    <a:pt x="2010" y="1196"/>
                    <a:pt x="2010" y="1196"/>
                    <a:pt x="2010" y="1196"/>
                  </a:cubicBezTo>
                  <a:close/>
                  <a:moveTo>
                    <a:pt x="1908" y="1315"/>
                  </a:moveTo>
                  <a:cubicBezTo>
                    <a:pt x="1939" y="1315"/>
                    <a:pt x="1947" y="1277"/>
                    <a:pt x="1948" y="1271"/>
                  </a:cubicBezTo>
                  <a:cubicBezTo>
                    <a:pt x="1952" y="1253"/>
                    <a:pt x="1955" y="1224"/>
                    <a:pt x="1928" y="1224"/>
                  </a:cubicBezTo>
                  <a:cubicBezTo>
                    <a:pt x="1911" y="1224"/>
                    <a:pt x="1894" y="1237"/>
                    <a:pt x="1887" y="1270"/>
                  </a:cubicBezTo>
                  <a:cubicBezTo>
                    <a:pt x="1885" y="1277"/>
                    <a:pt x="1878" y="1315"/>
                    <a:pt x="1908" y="1315"/>
                  </a:cubicBezTo>
                  <a:moveTo>
                    <a:pt x="2058" y="1129"/>
                  </a:moveTo>
                  <a:cubicBezTo>
                    <a:pt x="2102" y="1129"/>
                    <a:pt x="2102" y="1129"/>
                    <a:pt x="2102" y="1129"/>
                  </a:cubicBezTo>
                  <a:cubicBezTo>
                    <a:pt x="2084" y="1216"/>
                    <a:pt x="2084" y="1216"/>
                    <a:pt x="2084" y="1216"/>
                  </a:cubicBezTo>
                  <a:cubicBezTo>
                    <a:pt x="2091" y="1208"/>
                    <a:pt x="2105" y="1193"/>
                    <a:pt x="2133" y="1193"/>
                  </a:cubicBezTo>
                  <a:cubicBezTo>
                    <a:pt x="2156" y="1193"/>
                    <a:pt x="2168" y="1204"/>
                    <a:pt x="2174" y="1214"/>
                  </a:cubicBezTo>
                  <a:cubicBezTo>
                    <a:pt x="2177" y="1221"/>
                    <a:pt x="2179" y="1235"/>
                    <a:pt x="2175" y="1255"/>
                  </a:cubicBezTo>
                  <a:cubicBezTo>
                    <a:pt x="2155" y="1348"/>
                    <a:pt x="2155" y="1348"/>
                    <a:pt x="2155" y="1348"/>
                  </a:cubicBezTo>
                  <a:cubicBezTo>
                    <a:pt x="2110" y="1348"/>
                    <a:pt x="2110" y="1348"/>
                    <a:pt x="2110" y="1348"/>
                  </a:cubicBezTo>
                  <a:cubicBezTo>
                    <a:pt x="2130" y="1256"/>
                    <a:pt x="2130" y="1256"/>
                    <a:pt x="2130" y="1256"/>
                  </a:cubicBezTo>
                  <a:cubicBezTo>
                    <a:pt x="2131" y="1248"/>
                    <a:pt x="2137" y="1223"/>
                    <a:pt x="2112" y="1223"/>
                  </a:cubicBezTo>
                  <a:cubicBezTo>
                    <a:pt x="2099" y="1223"/>
                    <a:pt x="2081" y="1230"/>
                    <a:pt x="2076" y="1254"/>
                  </a:cubicBezTo>
                  <a:cubicBezTo>
                    <a:pt x="2057" y="1348"/>
                    <a:pt x="2057" y="1348"/>
                    <a:pt x="2057" y="1348"/>
                  </a:cubicBezTo>
                  <a:cubicBezTo>
                    <a:pt x="2012" y="1348"/>
                    <a:pt x="2012" y="1348"/>
                    <a:pt x="2012" y="1348"/>
                  </a:cubicBezTo>
                  <a:cubicBezTo>
                    <a:pt x="2058" y="1129"/>
                    <a:pt x="2058" y="1129"/>
                    <a:pt x="2058" y="1129"/>
                  </a:cubicBezTo>
                  <a:cubicBezTo>
                    <a:pt x="2058" y="1129"/>
                    <a:pt x="2058" y="1129"/>
                    <a:pt x="2058" y="1129"/>
                  </a:cubicBezTo>
                  <a:close/>
                  <a:moveTo>
                    <a:pt x="100" y="1249"/>
                  </a:moveTo>
                  <a:cubicBezTo>
                    <a:pt x="101" y="1244"/>
                    <a:pt x="104" y="1221"/>
                    <a:pt x="87" y="1221"/>
                  </a:cubicBezTo>
                  <a:cubicBezTo>
                    <a:pt x="66" y="1221"/>
                    <a:pt x="56" y="1253"/>
                    <a:pt x="53" y="1270"/>
                  </a:cubicBezTo>
                  <a:cubicBezTo>
                    <a:pt x="51" y="1278"/>
                    <a:pt x="46" y="1306"/>
                    <a:pt x="54" y="1317"/>
                  </a:cubicBezTo>
                  <a:cubicBezTo>
                    <a:pt x="57" y="1321"/>
                    <a:pt x="61" y="1322"/>
                    <a:pt x="65" y="1322"/>
                  </a:cubicBezTo>
                  <a:cubicBezTo>
                    <a:pt x="70" y="1322"/>
                    <a:pt x="84" y="1320"/>
                    <a:pt x="92" y="1292"/>
                  </a:cubicBezTo>
                  <a:cubicBezTo>
                    <a:pt x="136" y="1292"/>
                    <a:pt x="136" y="1292"/>
                    <a:pt x="136" y="1292"/>
                  </a:cubicBezTo>
                  <a:cubicBezTo>
                    <a:pt x="133" y="1304"/>
                    <a:pt x="128" y="1323"/>
                    <a:pt x="107" y="1337"/>
                  </a:cubicBezTo>
                  <a:cubicBezTo>
                    <a:pt x="94" y="1347"/>
                    <a:pt x="79" y="1352"/>
                    <a:pt x="60" y="1352"/>
                  </a:cubicBezTo>
                  <a:cubicBezTo>
                    <a:pt x="40" y="1352"/>
                    <a:pt x="23" y="1347"/>
                    <a:pt x="12" y="1331"/>
                  </a:cubicBezTo>
                  <a:cubicBezTo>
                    <a:pt x="2" y="1316"/>
                    <a:pt x="0" y="1296"/>
                    <a:pt x="5" y="1271"/>
                  </a:cubicBezTo>
                  <a:cubicBezTo>
                    <a:pt x="20" y="1201"/>
                    <a:pt x="74" y="1192"/>
                    <a:pt x="94" y="1192"/>
                  </a:cubicBezTo>
                  <a:cubicBezTo>
                    <a:pt x="122" y="1192"/>
                    <a:pt x="153" y="1207"/>
                    <a:pt x="144" y="1249"/>
                  </a:cubicBezTo>
                  <a:cubicBezTo>
                    <a:pt x="100" y="1249"/>
                    <a:pt x="100" y="1249"/>
                    <a:pt x="100" y="1249"/>
                  </a:cubicBezTo>
                  <a:cubicBezTo>
                    <a:pt x="100" y="1249"/>
                    <a:pt x="100" y="1249"/>
                    <a:pt x="100" y="1249"/>
                  </a:cubicBezTo>
                  <a:close/>
                  <a:moveTo>
                    <a:pt x="2378" y="1249"/>
                  </a:moveTo>
                  <a:cubicBezTo>
                    <a:pt x="2379" y="1244"/>
                    <a:pt x="2382" y="1221"/>
                    <a:pt x="2365" y="1221"/>
                  </a:cubicBezTo>
                  <a:cubicBezTo>
                    <a:pt x="2344" y="1221"/>
                    <a:pt x="2335" y="1253"/>
                    <a:pt x="2331" y="1270"/>
                  </a:cubicBezTo>
                  <a:cubicBezTo>
                    <a:pt x="2329" y="1278"/>
                    <a:pt x="2324" y="1306"/>
                    <a:pt x="2332" y="1317"/>
                  </a:cubicBezTo>
                  <a:cubicBezTo>
                    <a:pt x="2335" y="1321"/>
                    <a:pt x="2340" y="1322"/>
                    <a:pt x="2343" y="1322"/>
                  </a:cubicBezTo>
                  <a:cubicBezTo>
                    <a:pt x="2348" y="1322"/>
                    <a:pt x="2362" y="1320"/>
                    <a:pt x="2370" y="1292"/>
                  </a:cubicBezTo>
                  <a:cubicBezTo>
                    <a:pt x="2414" y="1292"/>
                    <a:pt x="2414" y="1292"/>
                    <a:pt x="2414" y="1292"/>
                  </a:cubicBezTo>
                  <a:cubicBezTo>
                    <a:pt x="2411" y="1304"/>
                    <a:pt x="2406" y="1323"/>
                    <a:pt x="2385" y="1337"/>
                  </a:cubicBezTo>
                  <a:cubicBezTo>
                    <a:pt x="2372" y="1347"/>
                    <a:pt x="2357" y="1352"/>
                    <a:pt x="2338" y="1352"/>
                  </a:cubicBezTo>
                  <a:cubicBezTo>
                    <a:pt x="2318" y="1352"/>
                    <a:pt x="2301" y="1347"/>
                    <a:pt x="2290" y="1331"/>
                  </a:cubicBezTo>
                  <a:cubicBezTo>
                    <a:pt x="2280" y="1316"/>
                    <a:pt x="2278" y="1296"/>
                    <a:pt x="2284" y="1271"/>
                  </a:cubicBezTo>
                  <a:cubicBezTo>
                    <a:pt x="2299" y="1201"/>
                    <a:pt x="2352" y="1192"/>
                    <a:pt x="2372" y="1192"/>
                  </a:cubicBezTo>
                  <a:cubicBezTo>
                    <a:pt x="2401" y="1192"/>
                    <a:pt x="2431" y="1207"/>
                    <a:pt x="2423" y="1249"/>
                  </a:cubicBezTo>
                  <a:cubicBezTo>
                    <a:pt x="2378" y="1249"/>
                    <a:pt x="2378" y="1249"/>
                    <a:pt x="2378" y="1249"/>
                  </a:cubicBezTo>
                  <a:cubicBezTo>
                    <a:pt x="2378" y="1249"/>
                    <a:pt x="2378" y="1249"/>
                    <a:pt x="2378" y="1249"/>
                  </a:cubicBezTo>
                  <a:close/>
                  <a:moveTo>
                    <a:pt x="2534" y="1191"/>
                  </a:moveTo>
                  <a:cubicBezTo>
                    <a:pt x="2589" y="1191"/>
                    <a:pt x="2606" y="1229"/>
                    <a:pt x="2597" y="1271"/>
                  </a:cubicBezTo>
                  <a:cubicBezTo>
                    <a:pt x="2587" y="1315"/>
                    <a:pt x="2554" y="1353"/>
                    <a:pt x="2498" y="1353"/>
                  </a:cubicBezTo>
                  <a:cubicBezTo>
                    <a:pt x="2454" y="1353"/>
                    <a:pt x="2426" y="1326"/>
                    <a:pt x="2437" y="1273"/>
                  </a:cubicBezTo>
                  <a:cubicBezTo>
                    <a:pt x="2445" y="1236"/>
                    <a:pt x="2474" y="1191"/>
                    <a:pt x="2534" y="1191"/>
                  </a:cubicBezTo>
                  <a:moveTo>
                    <a:pt x="2507" y="1322"/>
                  </a:moveTo>
                  <a:cubicBezTo>
                    <a:pt x="2527" y="1322"/>
                    <a:pt x="2542" y="1310"/>
                    <a:pt x="2551" y="1270"/>
                  </a:cubicBezTo>
                  <a:cubicBezTo>
                    <a:pt x="2555" y="1250"/>
                    <a:pt x="2557" y="1221"/>
                    <a:pt x="2528" y="1221"/>
                  </a:cubicBezTo>
                  <a:cubicBezTo>
                    <a:pt x="2495" y="1221"/>
                    <a:pt x="2486" y="1259"/>
                    <a:pt x="2484" y="1273"/>
                  </a:cubicBezTo>
                  <a:cubicBezTo>
                    <a:pt x="2476" y="1307"/>
                    <a:pt x="2484" y="1322"/>
                    <a:pt x="2507" y="1322"/>
                  </a:cubicBezTo>
                  <a:moveTo>
                    <a:pt x="2637" y="1223"/>
                  </a:moveTo>
                  <a:cubicBezTo>
                    <a:pt x="2639" y="1214"/>
                    <a:pt x="2640" y="1205"/>
                    <a:pt x="2641" y="1195"/>
                  </a:cubicBezTo>
                  <a:cubicBezTo>
                    <a:pt x="2685" y="1195"/>
                    <a:pt x="2685" y="1195"/>
                    <a:pt x="2685" y="1195"/>
                  </a:cubicBezTo>
                  <a:cubicBezTo>
                    <a:pt x="2682" y="1214"/>
                    <a:pt x="2682" y="1214"/>
                    <a:pt x="2682" y="1214"/>
                  </a:cubicBezTo>
                  <a:cubicBezTo>
                    <a:pt x="2688" y="1208"/>
                    <a:pt x="2704" y="1192"/>
                    <a:pt x="2734" y="1192"/>
                  </a:cubicBezTo>
                  <a:cubicBezTo>
                    <a:pt x="2769" y="1192"/>
                    <a:pt x="2775" y="1213"/>
                    <a:pt x="2776" y="1220"/>
                  </a:cubicBezTo>
                  <a:cubicBezTo>
                    <a:pt x="2795" y="1196"/>
                    <a:pt x="2816" y="1192"/>
                    <a:pt x="2832" y="1192"/>
                  </a:cubicBezTo>
                  <a:cubicBezTo>
                    <a:pt x="2862" y="1192"/>
                    <a:pt x="2871" y="1210"/>
                    <a:pt x="2873" y="1216"/>
                  </a:cubicBezTo>
                  <a:cubicBezTo>
                    <a:pt x="2878" y="1230"/>
                    <a:pt x="2874" y="1248"/>
                    <a:pt x="2871" y="1261"/>
                  </a:cubicBezTo>
                  <a:cubicBezTo>
                    <a:pt x="2853" y="1348"/>
                    <a:pt x="2853" y="1348"/>
                    <a:pt x="2853" y="1348"/>
                  </a:cubicBezTo>
                  <a:cubicBezTo>
                    <a:pt x="2807" y="1348"/>
                    <a:pt x="2807" y="1348"/>
                    <a:pt x="2807" y="1348"/>
                  </a:cubicBezTo>
                  <a:cubicBezTo>
                    <a:pt x="2827" y="1258"/>
                    <a:pt x="2827" y="1258"/>
                    <a:pt x="2827" y="1258"/>
                  </a:cubicBezTo>
                  <a:cubicBezTo>
                    <a:pt x="2830" y="1242"/>
                    <a:pt x="2832" y="1223"/>
                    <a:pt x="2808" y="1223"/>
                  </a:cubicBezTo>
                  <a:cubicBezTo>
                    <a:pt x="2781" y="1223"/>
                    <a:pt x="2775" y="1249"/>
                    <a:pt x="2771" y="1271"/>
                  </a:cubicBezTo>
                  <a:cubicBezTo>
                    <a:pt x="2754" y="1348"/>
                    <a:pt x="2754" y="1348"/>
                    <a:pt x="2754" y="1348"/>
                  </a:cubicBezTo>
                  <a:cubicBezTo>
                    <a:pt x="2709" y="1348"/>
                    <a:pt x="2709" y="1348"/>
                    <a:pt x="2709" y="1348"/>
                  </a:cubicBezTo>
                  <a:cubicBezTo>
                    <a:pt x="2728" y="1257"/>
                    <a:pt x="2728" y="1257"/>
                    <a:pt x="2728" y="1257"/>
                  </a:cubicBezTo>
                  <a:cubicBezTo>
                    <a:pt x="2731" y="1245"/>
                    <a:pt x="2735" y="1223"/>
                    <a:pt x="2710" y="1223"/>
                  </a:cubicBezTo>
                  <a:cubicBezTo>
                    <a:pt x="2682" y="1223"/>
                    <a:pt x="2677" y="1248"/>
                    <a:pt x="2674" y="1258"/>
                  </a:cubicBezTo>
                  <a:cubicBezTo>
                    <a:pt x="2655" y="1348"/>
                    <a:pt x="2655" y="1348"/>
                    <a:pt x="2655" y="1348"/>
                  </a:cubicBezTo>
                  <a:cubicBezTo>
                    <a:pt x="2610" y="1348"/>
                    <a:pt x="2610" y="1348"/>
                    <a:pt x="2610" y="1348"/>
                  </a:cubicBezTo>
                  <a:cubicBezTo>
                    <a:pt x="2637" y="1223"/>
                    <a:pt x="2637" y="1223"/>
                    <a:pt x="2637" y="1223"/>
                  </a:cubicBezTo>
                  <a:cubicBezTo>
                    <a:pt x="2637" y="1223"/>
                    <a:pt x="2637" y="1223"/>
                    <a:pt x="2637" y="1223"/>
                  </a:cubicBezTo>
                  <a:close/>
                  <a:moveTo>
                    <a:pt x="2966" y="1195"/>
                  </a:moveTo>
                  <a:cubicBezTo>
                    <a:pt x="2963" y="1216"/>
                    <a:pt x="2963" y="1216"/>
                    <a:pt x="2963" y="1216"/>
                  </a:cubicBezTo>
                  <a:cubicBezTo>
                    <a:pt x="2982" y="1192"/>
                    <a:pt x="3008" y="1192"/>
                    <a:pt x="3015" y="1192"/>
                  </a:cubicBezTo>
                  <a:cubicBezTo>
                    <a:pt x="3054" y="1192"/>
                    <a:pt x="3072" y="1221"/>
                    <a:pt x="3062" y="1268"/>
                  </a:cubicBezTo>
                  <a:cubicBezTo>
                    <a:pt x="3053" y="1312"/>
                    <a:pt x="3022" y="1350"/>
                    <a:pt x="2978" y="1350"/>
                  </a:cubicBezTo>
                  <a:cubicBezTo>
                    <a:pt x="2950" y="1350"/>
                    <a:pt x="2942" y="1335"/>
                    <a:pt x="2939" y="1330"/>
                  </a:cubicBezTo>
                  <a:cubicBezTo>
                    <a:pt x="2923" y="1407"/>
                    <a:pt x="2923" y="1407"/>
                    <a:pt x="2923" y="1407"/>
                  </a:cubicBezTo>
                  <a:cubicBezTo>
                    <a:pt x="2877" y="1407"/>
                    <a:pt x="2877" y="1407"/>
                    <a:pt x="2877" y="1407"/>
                  </a:cubicBezTo>
                  <a:cubicBezTo>
                    <a:pt x="2922" y="1195"/>
                    <a:pt x="2922" y="1195"/>
                    <a:pt x="2922" y="1195"/>
                  </a:cubicBezTo>
                  <a:cubicBezTo>
                    <a:pt x="2966" y="1195"/>
                    <a:pt x="2966" y="1195"/>
                    <a:pt x="2966" y="1195"/>
                  </a:cubicBezTo>
                  <a:cubicBezTo>
                    <a:pt x="2966" y="1195"/>
                    <a:pt x="2966" y="1195"/>
                    <a:pt x="2966" y="1195"/>
                  </a:cubicBezTo>
                  <a:close/>
                  <a:moveTo>
                    <a:pt x="3017" y="1270"/>
                  </a:moveTo>
                  <a:cubicBezTo>
                    <a:pt x="3020" y="1252"/>
                    <a:pt x="3022" y="1221"/>
                    <a:pt x="2996" y="1221"/>
                  </a:cubicBezTo>
                  <a:cubicBezTo>
                    <a:pt x="2981" y="1221"/>
                    <a:pt x="2959" y="1232"/>
                    <a:pt x="2950" y="1273"/>
                  </a:cubicBezTo>
                  <a:cubicBezTo>
                    <a:pt x="2947" y="1282"/>
                    <a:pt x="2940" y="1321"/>
                    <a:pt x="2973" y="1321"/>
                  </a:cubicBezTo>
                  <a:cubicBezTo>
                    <a:pt x="2994" y="1321"/>
                    <a:pt x="3010" y="1300"/>
                    <a:pt x="3017" y="1270"/>
                  </a:cubicBezTo>
                  <a:moveTo>
                    <a:pt x="3119" y="1129"/>
                  </a:moveTo>
                  <a:cubicBezTo>
                    <a:pt x="3164" y="1129"/>
                    <a:pt x="3164" y="1129"/>
                    <a:pt x="3164" y="1129"/>
                  </a:cubicBezTo>
                  <a:cubicBezTo>
                    <a:pt x="3117" y="1348"/>
                    <a:pt x="3117" y="1348"/>
                    <a:pt x="3117" y="1348"/>
                  </a:cubicBezTo>
                  <a:cubicBezTo>
                    <a:pt x="3072" y="1348"/>
                    <a:pt x="3072" y="1348"/>
                    <a:pt x="3072" y="1348"/>
                  </a:cubicBezTo>
                  <a:cubicBezTo>
                    <a:pt x="3119" y="1129"/>
                    <a:pt x="3119" y="1129"/>
                    <a:pt x="3119" y="1129"/>
                  </a:cubicBezTo>
                  <a:cubicBezTo>
                    <a:pt x="3119" y="1129"/>
                    <a:pt x="3119" y="1129"/>
                    <a:pt x="3119" y="1129"/>
                  </a:cubicBezTo>
                  <a:close/>
                  <a:moveTo>
                    <a:pt x="3202" y="1283"/>
                  </a:moveTo>
                  <a:cubicBezTo>
                    <a:pt x="3200" y="1293"/>
                    <a:pt x="3193" y="1324"/>
                    <a:pt x="3225" y="1324"/>
                  </a:cubicBezTo>
                  <a:cubicBezTo>
                    <a:pt x="3236" y="1324"/>
                    <a:pt x="3248" y="1319"/>
                    <a:pt x="3256" y="1303"/>
                  </a:cubicBezTo>
                  <a:cubicBezTo>
                    <a:pt x="3297" y="1303"/>
                    <a:pt x="3297" y="1303"/>
                    <a:pt x="3297" y="1303"/>
                  </a:cubicBezTo>
                  <a:cubicBezTo>
                    <a:pt x="3295" y="1310"/>
                    <a:pt x="3291" y="1323"/>
                    <a:pt x="3275" y="1336"/>
                  </a:cubicBezTo>
                  <a:cubicBezTo>
                    <a:pt x="3261" y="1348"/>
                    <a:pt x="3240" y="1354"/>
                    <a:pt x="3218" y="1354"/>
                  </a:cubicBezTo>
                  <a:cubicBezTo>
                    <a:pt x="3205" y="1354"/>
                    <a:pt x="3180" y="1351"/>
                    <a:pt x="3168" y="1335"/>
                  </a:cubicBezTo>
                  <a:cubicBezTo>
                    <a:pt x="3157" y="1320"/>
                    <a:pt x="3155" y="1299"/>
                    <a:pt x="3161" y="1275"/>
                  </a:cubicBezTo>
                  <a:cubicBezTo>
                    <a:pt x="3166" y="1250"/>
                    <a:pt x="3178" y="1220"/>
                    <a:pt x="3208" y="1202"/>
                  </a:cubicBezTo>
                  <a:cubicBezTo>
                    <a:pt x="3222" y="1194"/>
                    <a:pt x="3237" y="1190"/>
                    <a:pt x="3254" y="1190"/>
                  </a:cubicBezTo>
                  <a:cubicBezTo>
                    <a:pt x="3276" y="1190"/>
                    <a:pt x="3300" y="1198"/>
                    <a:pt x="3308" y="1227"/>
                  </a:cubicBezTo>
                  <a:cubicBezTo>
                    <a:pt x="3314" y="1248"/>
                    <a:pt x="3309" y="1270"/>
                    <a:pt x="3305" y="1283"/>
                  </a:cubicBezTo>
                  <a:cubicBezTo>
                    <a:pt x="3202" y="1283"/>
                    <a:pt x="3202" y="1283"/>
                    <a:pt x="3202" y="1283"/>
                  </a:cubicBezTo>
                  <a:cubicBezTo>
                    <a:pt x="3202" y="1283"/>
                    <a:pt x="3202" y="1283"/>
                    <a:pt x="3202" y="1283"/>
                  </a:cubicBezTo>
                  <a:close/>
                  <a:moveTo>
                    <a:pt x="3265" y="1254"/>
                  </a:moveTo>
                  <a:cubicBezTo>
                    <a:pt x="3267" y="1248"/>
                    <a:pt x="3272" y="1220"/>
                    <a:pt x="3246" y="1220"/>
                  </a:cubicBezTo>
                  <a:cubicBezTo>
                    <a:pt x="3226" y="1220"/>
                    <a:pt x="3214" y="1236"/>
                    <a:pt x="3210" y="1254"/>
                  </a:cubicBezTo>
                  <a:cubicBezTo>
                    <a:pt x="3265" y="1254"/>
                    <a:pt x="3265" y="1254"/>
                    <a:pt x="3265" y="1254"/>
                  </a:cubicBezTo>
                  <a:cubicBezTo>
                    <a:pt x="3265" y="1254"/>
                    <a:pt x="3265" y="1254"/>
                    <a:pt x="3265" y="1254"/>
                  </a:cubicBezTo>
                  <a:close/>
                  <a:moveTo>
                    <a:pt x="3383" y="1195"/>
                  </a:moveTo>
                  <a:cubicBezTo>
                    <a:pt x="3401" y="1245"/>
                    <a:pt x="3401" y="1245"/>
                    <a:pt x="3401" y="1245"/>
                  </a:cubicBezTo>
                  <a:cubicBezTo>
                    <a:pt x="3442" y="1195"/>
                    <a:pt x="3442" y="1195"/>
                    <a:pt x="3442" y="1195"/>
                  </a:cubicBezTo>
                  <a:cubicBezTo>
                    <a:pt x="3488" y="1195"/>
                    <a:pt x="3488" y="1195"/>
                    <a:pt x="3488" y="1195"/>
                  </a:cubicBezTo>
                  <a:cubicBezTo>
                    <a:pt x="3423" y="1269"/>
                    <a:pt x="3423" y="1269"/>
                    <a:pt x="3423" y="1269"/>
                  </a:cubicBezTo>
                  <a:cubicBezTo>
                    <a:pt x="3457" y="1348"/>
                    <a:pt x="3457" y="1348"/>
                    <a:pt x="3457" y="1348"/>
                  </a:cubicBezTo>
                  <a:cubicBezTo>
                    <a:pt x="3404" y="1348"/>
                    <a:pt x="3404" y="1348"/>
                    <a:pt x="3404" y="1348"/>
                  </a:cubicBezTo>
                  <a:cubicBezTo>
                    <a:pt x="3385" y="1292"/>
                    <a:pt x="3385" y="1292"/>
                    <a:pt x="3385" y="1292"/>
                  </a:cubicBezTo>
                  <a:cubicBezTo>
                    <a:pt x="3342" y="1348"/>
                    <a:pt x="3342" y="1348"/>
                    <a:pt x="3342" y="1348"/>
                  </a:cubicBezTo>
                  <a:cubicBezTo>
                    <a:pt x="3295" y="1348"/>
                    <a:pt x="3295" y="1348"/>
                    <a:pt x="3295" y="1348"/>
                  </a:cubicBezTo>
                  <a:cubicBezTo>
                    <a:pt x="3364" y="1266"/>
                    <a:pt x="3364" y="1266"/>
                    <a:pt x="3364" y="1266"/>
                  </a:cubicBezTo>
                  <a:cubicBezTo>
                    <a:pt x="3329" y="1195"/>
                    <a:pt x="3329" y="1195"/>
                    <a:pt x="3329" y="1195"/>
                  </a:cubicBezTo>
                  <a:cubicBezTo>
                    <a:pt x="3383" y="1195"/>
                    <a:pt x="3383" y="1195"/>
                    <a:pt x="3383" y="1195"/>
                  </a:cubicBezTo>
                  <a:cubicBezTo>
                    <a:pt x="3383" y="1195"/>
                    <a:pt x="3383" y="1195"/>
                    <a:pt x="3383" y="1195"/>
                  </a:cubicBezTo>
                  <a:close/>
                  <a:moveTo>
                    <a:pt x="3509" y="1194"/>
                  </a:moveTo>
                  <a:cubicBezTo>
                    <a:pt x="3554" y="1194"/>
                    <a:pt x="3554" y="1194"/>
                    <a:pt x="3554" y="1194"/>
                  </a:cubicBezTo>
                  <a:cubicBezTo>
                    <a:pt x="3521" y="1348"/>
                    <a:pt x="3521" y="1348"/>
                    <a:pt x="3521" y="1348"/>
                  </a:cubicBezTo>
                  <a:cubicBezTo>
                    <a:pt x="3476" y="1348"/>
                    <a:pt x="3476" y="1348"/>
                    <a:pt x="3476" y="1348"/>
                  </a:cubicBezTo>
                  <a:cubicBezTo>
                    <a:pt x="3509" y="1194"/>
                    <a:pt x="3509" y="1194"/>
                    <a:pt x="3509" y="1194"/>
                  </a:cubicBezTo>
                  <a:cubicBezTo>
                    <a:pt x="3509" y="1194"/>
                    <a:pt x="3509" y="1194"/>
                    <a:pt x="3509" y="1194"/>
                  </a:cubicBezTo>
                  <a:close/>
                  <a:moveTo>
                    <a:pt x="3521" y="1129"/>
                  </a:moveTo>
                  <a:cubicBezTo>
                    <a:pt x="3569" y="1129"/>
                    <a:pt x="3569" y="1129"/>
                    <a:pt x="3569" y="1129"/>
                  </a:cubicBezTo>
                  <a:cubicBezTo>
                    <a:pt x="3561" y="1168"/>
                    <a:pt x="3561" y="1168"/>
                    <a:pt x="3561" y="1168"/>
                  </a:cubicBezTo>
                  <a:cubicBezTo>
                    <a:pt x="3513" y="1168"/>
                    <a:pt x="3513" y="1168"/>
                    <a:pt x="3513" y="1168"/>
                  </a:cubicBezTo>
                  <a:cubicBezTo>
                    <a:pt x="3521" y="1129"/>
                    <a:pt x="3521" y="1129"/>
                    <a:pt x="3521" y="1129"/>
                  </a:cubicBezTo>
                  <a:cubicBezTo>
                    <a:pt x="3521" y="1129"/>
                    <a:pt x="3521" y="1129"/>
                    <a:pt x="3521" y="1129"/>
                  </a:cubicBezTo>
                  <a:close/>
                  <a:moveTo>
                    <a:pt x="3649" y="1346"/>
                  </a:moveTo>
                  <a:cubicBezTo>
                    <a:pt x="3634" y="1350"/>
                    <a:pt x="3621" y="1351"/>
                    <a:pt x="3614" y="1351"/>
                  </a:cubicBezTo>
                  <a:cubicBezTo>
                    <a:pt x="3568" y="1351"/>
                    <a:pt x="3575" y="1322"/>
                    <a:pt x="3577" y="1310"/>
                  </a:cubicBezTo>
                  <a:cubicBezTo>
                    <a:pt x="3595" y="1225"/>
                    <a:pt x="3595" y="1225"/>
                    <a:pt x="3595" y="1225"/>
                  </a:cubicBezTo>
                  <a:cubicBezTo>
                    <a:pt x="3565" y="1225"/>
                    <a:pt x="3565" y="1225"/>
                    <a:pt x="3565" y="1225"/>
                  </a:cubicBezTo>
                  <a:cubicBezTo>
                    <a:pt x="3572" y="1196"/>
                    <a:pt x="3572" y="1196"/>
                    <a:pt x="3572" y="1196"/>
                  </a:cubicBezTo>
                  <a:cubicBezTo>
                    <a:pt x="3601" y="1196"/>
                    <a:pt x="3601" y="1196"/>
                    <a:pt x="3601" y="1196"/>
                  </a:cubicBezTo>
                  <a:cubicBezTo>
                    <a:pt x="3608" y="1166"/>
                    <a:pt x="3608" y="1166"/>
                    <a:pt x="3608" y="1166"/>
                  </a:cubicBezTo>
                  <a:cubicBezTo>
                    <a:pt x="3656" y="1149"/>
                    <a:pt x="3656" y="1149"/>
                    <a:pt x="3656" y="1149"/>
                  </a:cubicBezTo>
                  <a:cubicBezTo>
                    <a:pt x="3646" y="1196"/>
                    <a:pt x="3646" y="1196"/>
                    <a:pt x="3646" y="1196"/>
                  </a:cubicBezTo>
                  <a:cubicBezTo>
                    <a:pt x="3682" y="1196"/>
                    <a:pt x="3682" y="1196"/>
                    <a:pt x="3682" y="1196"/>
                  </a:cubicBezTo>
                  <a:cubicBezTo>
                    <a:pt x="3676" y="1225"/>
                    <a:pt x="3676" y="1225"/>
                    <a:pt x="3676" y="1225"/>
                  </a:cubicBezTo>
                  <a:cubicBezTo>
                    <a:pt x="3640" y="1225"/>
                    <a:pt x="3640" y="1225"/>
                    <a:pt x="3640" y="1225"/>
                  </a:cubicBezTo>
                  <a:cubicBezTo>
                    <a:pt x="3625" y="1295"/>
                    <a:pt x="3625" y="1295"/>
                    <a:pt x="3625" y="1295"/>
                  </a:cubicBezTo>
                  <a:cubicBezTo>
                    <a:pt x="3622" y="1309"/>
                    <a:pt x="3620" y="1317"/>
                    <a:pt x="3640" y="1317"/>
                  </a:cubicBezTo>
                  <a:cubicBezTo>
                    <a:pt x="3647" y="1317"/>
                    <a:pt x="3650" y="1317"/>
                    <a:pt x="3656" y="1317"/>
                  </a:cubicBezTo>
                  <a:cubicBezTo>
                    <a:pt x="3649" y="1346"/>
                    <a:pt x="3649" y="1346"/>
                    <a:pt x="3649" y="1346"/>
                  </a:cubicBezTo>
                  <a:cubicBezTo>
                    <a:pt x="3649" y="1346"/>
                    <a:pt x="3649" y="1346"/>
                    <a:pt x="3649" y="1346"/>
                  </a:cubicBezTo>
                  <a:close/>
                  <a:moveTo>
                    <a:pt x="3741" y="1195"/>
                  </a:moveTo>
                  <a:cubicBezTo>
                    <a:pt x="3752" y="1301"/>
                    <a:pt x="3752" y="1301"/>
                    <a:pt x="3752" y="1301"/>
                  </a:cubicBezTo>
                  <a:cubicBezTo>
                    <a:pt x="3809" y="1195"/>
                    <a:pt x="3809" y="1195"/>
                    <a:pt x="3809" y="1195"/>
                  </a:cubicBezTo>
                  <a:cubicBezTo>
                    <a:pt x="3854" y="1195"/>
                    <a:pt x="3854" y="1195"/>
                    <a:pt x="3854" y="1195"/>
                  </a:cubicBezTo>
                  <a:cubicBezTo>
                    <a:pt x="3764" y="1345"/>
                    <a:pt x="3764" y="1345"/>
                    <a:pt x="3764" y="1345"/>
                  </a:cubicBezTo>
                  <a:cubicBezTo>
                    <a:pt x="3732" y="1406"/>
                    <a:pt x="3732" y="1406"/>
                    <a:pt x="3732" y="1406"/>
                  </a:cubicBezTo>
                  <a:cubicBezTo>
                    <a:pt x="3687" y="1406"/>
                    <a:pt x="3687" y="1406"/>
                    <a:pt x="3687" y="1406"/>
                  </a:cubicBezTo>
                  <a:cubicBezTo>
                    <a:pt x="3719" y="1348"/>
                    <a:pt x="3719" y="1348"/>
                    <a:pt x="3719" y="1348"/>
                  </a:cubicBezTo>
                  <a:cubicBezTo>
                    <a:pt x="3693" y="1195"/>
                    <a:pt x="3693" y="1195"/>
                    <a:pt x="3693" y="1195"/>
                  </a:cubicBezTo>
                  <a:cubicBezTo>
                    <a:pt x="3741" y="1195"/>
                    <a:pt x="3741" y="1195"/>
                    <a:pt x="3741" y="1195"/>
                  </a:cubicBezTo>
                  <a:cubicBezTo>
                    <a:pt x="3741" y="1195"/>
                    <a:pt x="3741" y="1195"/>
                    <a:pt x="3741" y="1195"/>
                  </a:cubicBezTo>
                  <a:close/>
                  <a:moveTo>
                    <a:pt x="3933" y="1145"/>
                  </a:moveTo>
                  <a:cubicBezTo>
                    <a:pt x="3899" y="1145"/>
                    <a:pt x="3899" y="1145"/>
                    <a:pt x="3899" y="1145"/>
                  </a:cubicBezTo>
                  <a:cubicBezTo>
                    <a:pt x="3902" y="1129"/>
                    <a:pt x="3902" y="1129"/>
                    <a:pt x="3902" y="1129"/>
                  </a:cubicBezTo>
                  <a:cubicBezTo>
                    <a:pt x="3990" y="1129"/>
                    <a:pt x="3990" y="1129"/>
                    <a:pt x="3990" y="1129"/>
                  </a:cubicBezTo>
                  <a:cubicBezTo>
                    <a:pt x="3987" y="1145"/>
                    <a:pt x="3987" y="1145"/>
                    <a:pt x="3987" y="1145"/>
                  </a:cubicBezTo>
                  <a:cubicBezTo>
                    <a:pt x="3953" y="1145"/>
                    <a:pt x="3953" y="1145"/>
                    <a:pt x="3953" y="1145"/>
                  </a:cubicBezTo>
                  <a:cubicBezTo>
                    <a:pt x="3936" y="1225"/>
                    <a:pt x="3936" y="1225"/>
                    <a:pt x="3936" y="1225"/>
                  </a:cubicBezTo>
                  <a:cubicBezTo>
                    <a:pt x="3916" y="1225"/>
                    <a:pt x="3916" y="1225"/>
                    <a:pt x="3916" y="1225"/>
                  </a:cubicBezTo>
                  <a:cubicBezTo>
                    <a:pt x="3933" y="1145"/>
                    <a:pt x="3933" y="1145"/>
                    <a:pt x="3933" y="1145"/>
                  </a:cubicBezTo>
                  <a:cubicBezTo>
                    <a:pt x="3933" y="1145"/>
                    <a:pt x="3933" y="1145"/>
                    <a:pt x="3933" y="1145"/>
                  </a:cubicBezTo>
                  <a:close/>
                  <a:moveTo>
                    <a:pt x="3999" y="1129"/>
                  </a:moveTo>
                  <a:cubicBezTo>
                    <a:pt x="4031" y="1129"/>
                    <a:pt x="4031" y="1129"/>
                    <a:pt x="4031" y="1129"/>
                  </a:cubicBezTo>
                  <a:cubicBezTo>
                    <a:pt x="4036" y="1200"/>
                    <a:pt x="4036" y="1200"/>
                    <a:pt x="4036" y="1200"/>
                  </a:cubicBezTo>
                  <a:cubicBezTo>
                    <a:pt x="4072" y="1129"/>
                    <a:pt x="4072" y="1129"/>
                    <a:pt x="4072" y="1129"/>
                  </a:cubicBezTo>
                  <a:cubicBezTo>
                    <a:pt x="4103" y="1129"/>
                    <a:pt x="4103" y="1129"/>
                    <a:pt x="4103" y="1129"/>
                  </a:cubicBezTo>
                  <a:cubicBezTo>
                    <a:pt x="4083" y="1225"/>
                    <a:pt x="4083" y="1225"/>
                    <a:pt x="4083" y="1225"/>
                  </a:cubicBezTo>
                  <a:cubicBezTo>
                    <a:pt x="4063" y="1225"/>
                    <a:pt x="4063" y="1225"/>
                    <a:pt x="4063" y="1225"/>
                  </a:cubicBezTo>
                  <a:cubicBezTo>
                    <a:pt x="4080" y="1143"/>
                    <a:pt x="4080" y="1143"/>
                    <a:pt x="4080" y="1143"/>
                  </a:cubicBezTo>
                  <a:cubicBezTo>
                    <a:pt x="4038" y="1225"/>
                    <a:pt x="4038" y="1225"/>
                    <a:pt x="4038" y="1225"/>
                  </a:cubicBezTo>
                  <a:cubicBezTo>
                    <a:pt x="4021" y="1225"/>
                    <a:pt x="4021" y="1225"/>
                    <a:pt x="4021" y="1225"/>
                  </a:cubicBezTo>
                  <a:cubicBezTo>
                    <a:pt x="4014" y="1143"/>
                    <a:pt x="4014" y="1143"/>
                    <a:pt x="4014" y="1143"/>
                  </a:cubicBezTo>
                  <a:cubicBezTo>
                    <a:pt x="3997" y="1225"/>
                    <a:pt x="3997" y="1225"/>
                    <a:pt x="3997" y="1225"/>
                  </a:cubicBezTo>
                  <a:cubicBezTo>
                    <a:pt x="3978" y="1225"/>
                    <a:pt x="3978" y="1225"/>
                    <a:pt x="3978" y="1225"/>
                  </a:cubicBezTo>
                  <a:cubicBezTo>
                    <a:pt x="3999" y="1129"/>
                    <a:pt x="3999" y="1129"/>
                    <a:pt x="3999" y="1129"/>
                  </a:cubicBezTo>
                  <a:cubicBezTo>
                    <a:pt x="3999" y="1129"/>
                    <a:pt x="3999" y="1129"/>
                    <a:pt x="3999" y="112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" name="Freeform 9"/>
            <p:cNvSpPr>
              <a:spLocks noEditPoints="1"/>
            </p:cNvSpPr>
            <p:nvPr userDrawn="1"/>
          </p:nvSpPr>
          <p:spPr bwMode="gray">
            <a:xfrm>
              <a:off x="68" y="0"/>
              <a:ext cx="1723" cy="964"/>
            </a:xfrm>
            <a:custGeom>
              <a:avLst/>
              <a:gdLst>
                <a:gd name="T0" fmla="*/ 231 w 2268"/>
                <a:gd name="T1" fmla="*/ 327 h 1269"/>
                <a:gd name="T2" fmla="*/ 0 w 2268"/>
                <a:gd name="T3" fmla="*/ 327 h 1269"/>
                <a:gd name="T4" fmla="*/ 0 w 2268"/>
                <a:gd name="T5" fmla="*/ 0 h 1269"/>
                <a:gd name="T6" fmla="*/ 231 w 2268"/>
                <a:gd name="T7" fmla="*/ 0 h 1269"/>
                <a:gd name="T8" fmla="*/ 231 w 2268"/>
                <a:gd name="T9" fmla="*/ 327 h 1269"/>
                <a:gd name="T10" fmla="*/ 2268 w 2268"/>
                <a:gd name="T11" fmla="*/ 0 h 1269"/>
                <a:gd name="T12" fmla="*/ 2036 w 2268"/>
                <a:gd name="T13" fmla="*/ 0 h 1269"/>
                <a:gd name="T14" fmla="*/ 2036 w 2268"/>
                <a:gd name="T15" fmla="*/ 327 h 1269"/>
                <a:gd name="T16" fmla="*/ 2268 w 2268"/>
                <a:gd name="T17" fmla="*/ 327 h 1269"/>
                <a:gd name="T18" fmla="*/ 2268 w 2268"/>
                <a:gd name="T19" fmla="*/ 0 h 1269"/>
                <a:gd name="T20" fmla="*/ 231 w 2268"/>
                <a:gd name="T21" fmla="*/ 942 h 1269"/>
                <a:gd name="T22" fmla="*/ 0 w 2268"/>
                <a:gd name="T23" fmla="*/ 942 h 1269"/>
                <a:gd name="T24" fmla="*/ 0 w 2268"/>
                <a:gd name="T25" fmla="*/ 1269 h 1269"/>
                <a:gd name="T26" fmla="*/ 231 w 2268"/>
                <a:gd name="T27" fmla="*/ 1269 h 1269"/>
                <a:gd name="T28" fmla="*/ 231 w 2268"/>
                <a:gd name="T29" fmla="*/ 942 h 1269"/>
                <a:gd name="T30" fmla="*/ 2268 w 2268"/>
                <a:gd name="T31" fmla="*/ 942 h 1269"/>
                <a:gd name="T32" fmla="*/ 2036 w 2268"/>
                <a:gd name="T33" fmla="*/ 942 h 1269"/>
                <a:gd name="T34" fmla="*/ 2036 w 2268"/>
                <a:gd name="T35" fmla="*/ 1269 h 1269"/>
                <a:gd name="T36" fmla="*/ 2268 w 2268"/>
                <a:gd name="T37" fmla="*/ 1269 h 1269"/>
                <a:gd name="T38" fmla="*/ 2268 w 2268"/>
                <a:gd name="T39" fmla="*/ 942 h 126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68"/>
                <a:gd name="T61" fmla="*/ 0 h 1269"/>
                <a:gd name="T62" fmla="*/ 2268 w 2268"/>
                <a:gd name="T63" fmla="*/ 1269 h 126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68" h="1269">
                  <a:moveTo>
                    <a:pt x="231" y="327"/>
                  </a:moveTo>
                  <a:lnTo>
                    <a:pt x="0" y="327"/>
                  </a:lnTo>
                  <a:lnTo>
                    <a:pt x="0" y="0"/>
                  </a:lnTo>
                  <a:lnTo>
                    <a:pt x="231" y="0"/>
                  </a:lnTo>
                  <a:lnTo>
                    <a:pt x="231" y="327"/>
                  </a:lnTo>
                  <a:close/>
                  <a:moveTo>
                    <a:pt x="2268" y="0"/>
                  </a:moveTo>
                  <a:lnTo>
                    <a:pt x="2036" y="0"/>
                  </a:lnTo>
                  <a:lnTo>
                    <a:pt x="2036" y="327"/>
                  </a:lnTo>
                  <a:lnTo>
                    <a:pt x="2268" y="327"/>
                  </a:lnTo>
                  <a:lnTo>
                    <a:pt x="2268" y="0"/>
                  </a:lnTo>
                  <a:close/>
                  <a:moveTo>
                    <a:pt x="231" y="942"/>
                  </a:moveTo>
                  <a:lnTo>
                    <a:pt x="0" y="942"/>
                  </a:lnTo>
                  <a:lnTo>
                    <a:pt x="0" y="1269"/>
                  </a:lnTo>
                  <a:lnTo>
                    <a:pt x="231" y="1269"/>
                  </a:lnTo>
                  <a:lnTo>
                    <a:pt x="231" y="942"/>
                  </a:lnTo>
                  <a:close/>
                  <a:moveTo>
                    <a:pt x="2268" y="942"/>
                  </a:moveTo>
                  <a:lnTo>
                    <a:pt x="2036" y="942"/>
                  </a:lnTo>
                  <a:lnTo>
                    <a:pt x="2036" y="1269"/>
                  </a:lnTo>
                  <a:lnTo>
                    <a:pt x="2268" y="1269"/>
                  </a:lnTo>
                  <a:lnTo>
                    <a:pt x="2268" y="942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Freeform 6"/>
          <p:cNvSpPr>
            <a:spLocks noEditPoints="1"/>
          </p:cNvSpPr>
          <p:nvPr userDrawn="1"/>
        </p:nvSpPr>
        <p:spPr bwMode="gray">
          <a:xfrm>
            <a:off x="0" y="547687"/>
            <a:ext cx="4683125" cy="4848226"/>
          </a:xfrm>
          <a:custGeom>
            <a:avLst/>
            <a:gdLst/>
            <a:ahLst/>
            <a:cxnLst>
              <a:cxn ang="0">
                <a:pos x="2950" y="0"/>
              </a:cxn>
              <a:cxn ang="0">
                <a:pos x="433" y="0"/>
              </a:cxn>
              <a:cxn ang="0">
                <a:pos x="0" y="1461"/>
              </a:cxn>
              <a:cxn ang="0">
                <a:pos x="0" y="3054"/>
              </a:cxn>
              <a:cxn ang="0">
                <a:pos x="2046" y="3054"/>
              </a:cxn>
              <a:cxn ang="0">
                <a:pos x="2950" y="0"/>
              </a:cxn>
              <a:cxn ang="0">
                <a:pos x="2950" y="0"/>
              </a:cxn>
              <a:cxn ang="0">
                <a:pos x="2950" y="0"/>
              </a:cxn>
            </a:cxnLst>
            <a:rect l="0" t="0" r="r" b="b"/>
            <a:pathLst>
              <a:path w="2950" h="3054">
                <a:moveTo>
                  <a:pt x="2950" y="0"/>
                </a:moveTo>
                <a:lnTo>
                  <a:pt x="433" y="0"/>
                </a:lnTo>
                <a:lnTo>
                  <a:pt x="0" y="1461"/>
                </a:lnTo>
                <a:lnTo>
                  <a:pt x="0" y="3054"/>
                </a:lnTo>
                <a:lnTo>
                  <a:pt x="2046" y="3054"/>
                </a:lnTo>
                <a:lnTo>
                  <a:pt x="2950" y="0"/>
                </a:lnTo>
                <a:close/>
                <a:moveTo>
                  <a:pt x="2950" y="0"/>
                </a:moveTo>
                <a:lnTo>
                  <a:pt x="2950" y="0"/>
                </a:lnTo>
                <a:close/>
              </a:path>
            </a:pathLst>
          </a:custGeom>
          <a:gradFill flip="none" rotWithShape="1">
            <a:gsLst>
              <a:gs pos="0">
                <a:srgbClr val="00257A">
                  <a:alpha val="90000"/>
                </a:srgbClr>
              </a:gs>
              <a:gs pos="35000">
                <a:srgbClr val="00338D">
                  <a:alpha val="90000"/>
                </a:srgbClr>
              </a:gs>
              <a:gs pos="100000">
                <a:srgbClr val="009FDA">
                  <a:alpha val="90000"/>
                </a:srgb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itle 9"/>
          <p:cNvSpPr>
            <a:spLocks noGrp="1"/>
          </p:cNvSpPr>
          <p:nvPr>
            <p:ph type="title"/>
          </p:nvPr>
        </p:nvSpPr>
        <p:spPr bwMode="gray">
          <a:xfrm>
            <a:off x="827088" y="1844824"/>
            <a:ext cx="2880816" cy="194389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40000"/>
              </a:spcBef>
              <a:spcAft>
                <a:spcPct val="0"/>
              </a:spcAft>
              <a:defRPr lang="en-GB" sz="30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GB" sz="3000" b="1" dirty="0">
                <a:solidFill>
                  <a:schemeClr val="bg1"/>
                </a:solidFill>
                <a:latin typeface="+mj-lt"/>
              </a:defRPr>
            </a:lvl2pPr>
            <a:lvl3pPr>
              <a:defRPr lang="en-GB" sz="3000" b="1" dirty="0">
                <a:solidFill>
                  <a:schemeClr val="bg1"/>
                </a:solidFill>
                <a:latin typeface="+mj-lt"/>
              </a:defRPr>
            </a:lvl3pPr>
            <a:lvl4pPr>
              <a:defRPr lang="en-GB" sz="3000" b="1" dirty="0">
                <a:solidFill>
                  <a:schemeClr val="bg1"/>
                </a:solidFill>
                <a:latin typeface="+mj-lt"/>
              </a:defRPr>
            </a:lvl4pPr>
            <a:lvl5pPr>
              <a:defRPr lang="en-GB" sz="3000" b="1" dirty="0">
                <a:solidFill>
                  <a:schemeClr val="bg1"/>
                </a:solidFill>
                <a:latin typeface="+mj-lt"/>
              </a:defRPr>
            </a:lvl5pPr>
            <a:lvl6pPr>
              <a:defRPr lang="en-GB" sz="3000" b="1" dirty="0">
                <a:solidFill>
                  <a:schemeClr val="bg1"/>
                </a:solidFill>
                <a:latin typeface="+mj-lt"/>
              </a:defRPr>
            </a:lvl6pPr>
            <a:lvl7pPr>
              <a:defRPr lang="en-GB" sz="3000" b="1" dirty="0">
                <a:solidFill>
                  <a:schemeClr val="bg1"/>
                </a:solidFill>
                <a:latin typeface="+mj-lt"/>
              </a:defRPr>
            </a:lvl7pPr>
            <a:lvl8pPr>
              <a:defRPr lang="en-GB" sz="3000" b="1" dirty="0">
                <a:solidFill>
                  <a:schemeClr val="bg1"/>
                </a:solidFill>
                <a:latin typeface="+mj-lt"/>
              </a:defRPr>
            </a:lvl8pPr>
            <a:lvl9pPr>
              <a:defRPr sz="3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0"/>
          </p:nvPr>
        </p:nvSpPr>
        <p:spPr bwMode="gray">
          <a:xfrm>
            <a:off x="827088" y="4005064"/>
            <a:ext cx="2520776" cy="1079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defRPr lang="en-US" sz="12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defRPr lang="en-US" sz="1200" b="0" kern="120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" name="Group 19"/>
          <p:cNvGrpSpPr>
            <a:grpSpLocks/>
          </p:cNvGrpSpPr>
          <p:nvPr userDrawn="1"/>
        </p:nvGrpSpPr>
        <p:grpSpPr bwMode="gray">
          <a:xfrm>
            <a:off x="683569" y="548681"/>
            <a:ext cx="1930547" cy="1080120"/>
            <a:chOff x="68" y="0"/>
            <a:chExt cx="1723" cy="964"/>
          </a:xfrm>
          <a:solidFill>
            <a:schemeClr val="accent6"/>
          </a:solidFill>
        </p:grpSpPr>
        <p:sp>
          <p:nvSpPr>
            <p:cNvPr id="21" name="Freeform 8"/>
            <p:cNvSpPr>
              <a:spLocks noEditPoints="1"/>
            </p:cNvSpPr>
            <p:nvPr userDrawn="1"/>
          </p:nvSpPr>
          <p:spPr bwMode="gray">
            <a:xfrm>
              <a:off x="199" y="248"/>
              <a:ext cx="1423" cy="489"/>
            </a:xfrm>
            <a:custGeom>
              <a:avLst/>
              <a:gdLst>
                <a:gd name="T0" fmla="*/ 1974 w 4103"/>
                <a:gd name="T1" fmla="*/ 485 h 1409"/>
                <a:gd name="T2" fmla="*/ 2267 w 4103"/>
                <a:gd name="T3" fmla="*/ 697 h 1409"/>
                <a:gd name="T4" fmla="*/ 1655 w 4103"/>
                <a:gd name="T5" fmla="*/ 656 h 1409"/>
                <a:gd name="T6" fmla="*/ 1718 w 4103"/>
                <a:gd name="T7" fmla="*/ 424 h 1409"/>
                <a:gd name="T8" fmla="*/ 970 w 4103"/>
                <a:gd name="T9" fmla="*/ 697 h 1409"/>
                <a:gd name="T10" fmla="*/ 1169 w 4103"/>
                <a:gd name="T11" fmla="*/ 416 h 1409"/>
                <a:gd name="T12" fmla="*/ 719 w 4103"/>
                <a:gd name="T13" fmla="*/ 631 h 1409"/>
                <a:gd name="T14" fmla="*/ 751 w 4103"/>
                <a:gd name="T15" fmla="*/ 630 h 1409"/>
                <a:gd name="T16" fmla="*/ 202 w 4103"/>
                <a:gd name="T17" fmla="*/ 618 h 1409"/>
                <a:gd name="T18" fmla="*/ 180 w 4103"/>
                <a:gd name="T19" fmla="*/ 697 h 1409"/>
                <a:gd name="T20" fmla="*/ 1187 w 4103"/>
                <a:gd name="T21" fmla="*/ 416 h 1409"/>
                <a:gd name="T22" fmla="*/ 115 w 4103"/>
                <a:gd name="T23" fmla="*/ 906 h 1409"/>
                <a:gd name="T24" fmla="*/ 661 w 4103"/>
                <a:gd name="T25" fmla="*/ 715 h 1409"/>
                <a:gd name="T26" fmla="*/ 1145 w 4103"/>
                <a:gd name="T27" fmla="*/ 715 h 1409"/>
                <a:gd name="T28" fmla="*/ 1697 w 4103"/>
                <a:gd name="T29" fmla="*/ 863 h 1409"/>
                <a:gd name="T30" fmla="*/ 203 w 4103"/>
                <a:gd name="T31" fmla="*/ 1286 h 1409"/>
                <a:gd name="T32" fmla="*/ 250 w 4103"/>
                <a:gd name="T33" fmla="*/ 1328 h 1409"/>
                <a:gd name="T34" fmla="*/ 556 w 4103"/>
                <a:gd name="T35" fmla="*/ 1196 h 1409"/>
                <a:gd name="T36" fmla="*/ 340 w 4103"/>
                <a:gd name="T37" fmla="*/ 1196 h 1409"/>
                <a:gd name="T38" fmla="*/ 408 w 4103"/>
                <a:gd name="T39" fmla="*/ 1225 h 1409"/>
                <a:gd name="T40" fmla="*/ 514 w 4103"/>
                <a:gd name="T41" fmla="*/ 1225 h 1409"/>
                <a:gd name="T42" fmla="*/ 631 w 4103"/>
                <a:gd name="T43" fmla="*/ 1168 h 1409"/>
                <a:gd name="T44" fmla="*/ 794 w 4103"/>
                <a:gd name="T45" fmla="*/ 1220 h 1409"/>
                <a:gd name="T46" fmla="*/ 672 w 4103"/>
                <a:gd name="T47" fmla="*/ 1348 h 1409"/>
                <a:gd name="T48" fmla="*/ 847 w 4103"/>
                <a:gd name="T49" fmla="*/ 1359 h 1409"/>
                <a:gd name="T50" fmla="*/ 943 w 4103"/>
                <a:gd name="T51" fmla="*/ 1196 h 1409"/>
                <a:gd name="T52" fmla="*/ 1129 w 4103"/>
                <a:gd name="T53" fmla="*/ 1351 h 1409"/>
                <a:gd name="T54" fmla="*/ 1198 w 4103"/>
                <a:gd name="T55" fmla="*/ 1196 h 1409"/>
                <a:gd name="T56" fmla="*/ 1280 w 4103"/>
                <a:gd name="T57" fmla="*/ 1129 h 1409"/>
                <a:gd name="T58" fmla="*/ 1253 w 4103"/>
                <a:gd name="T59" fmla="*/ 1254 h 1409"/>
                <a:gd name="T60" fmla="*/ 1489 w 4103"/>
                <a:gd name="T61" fmla="*/ 1194 h 1409"/>
                <a:gd name="T62" fmla="*/ 1546 w 4103"/>
                <a:gd name="T63" fmla="*/ 1353 h 1409"/>
                <a:gd name="T64" fmla="*/ 1714 w 4103"/>
                <a:gd name="T65" fmla="*/ 1286 h 1409"/>
                <a:gd name="T66" fmla="*/ 1761 w 4103"/>
                <a:gd name="T67" fmla="*/ 1328 h 1409"/>
                <a:gd name="T68" fmla="*/ 1976 w 4103"/>
                <a:gd name="T69" fmla="*/ 1346 h 1409"/>
                <a:gd name="T70" fmla="*/ 1842 w 4103"/>
                <a:gd name="T71" fmla="*/ 1270 h 1409"/>
                <a:gd name="T72" fmla="*/ 1887 w 4103"/>
                <a:gd name="T73" fmla="*/ 1270 h 1409"/>
                <a:gd name="T74" fmla="*/ 2110 w 4103"/>
                <a:gd name="T75" fmla="*/ 1348 h 1409"/>
                <a:gd name="T76" fmla="*/ 87 w 4103"/>
                <a:gd name="T77" fmla="*/ 1221 h 1409"/>
                <a:gd name="T78" fmla="*/ 5 w 4103"/>
                <a:gd name="T79" fmla="*/ 1271 h 1409"/>
                <a:gd name="T80" fmla="*/ 2343 w 4103"/>
                <a:gd name="T81" fmla="*/ 1322 h 1409"/>
                <a:gd name="T82" fmla="*/ 2378 w 4103"/>
                <a:gd name="T83" fmla="*/ 1249 h 1409"/>
                <a:gd name="T84" fmla="*/ 2528 w 4103"/>
                <a:gd name="T85" fmla="*/ 1221 h 1409"/>
                <a:gd name="T86" fmla="*/ 2832 w 4103"/>
                <a:gd name="T87" fmla="*/ 1192 h 1409"/>
                <a:gd name="T88" fmla="*/ 2709 w 4103"/>
                <a:gd name="T89" fmla="*/ 1348 h 1409"/>
                <a:gd name="T90" fmla="*/ 2963 w 4103"/>
                <a:gd name="T91" fmla="*/ 1216 h 1409"/>
                <a:gd name="T92" fmla="*/ 2966 w 4103"/>
                <a:gd name="T93" fmla="*/ 1195 h 1409"/>
                <a:gd name="T94" fmla="*/ 3072 w 4103"/>
                <a:gd name="T95" fmla="*/ 1348 h 1409"/>
                <a:gd name="T96" fmla="*/ 3168 w 4103"/>
                <a:gd name="T97" fmla="*/ 1335 h 1409"/>
                <a:gd name="T98" fmla="*/ 3246 w 4103"/>
                <a:gd name="T99" fmla="*/ 1220 h 1409"/>
                <a:gd name="T100" fmla="*/ 3457 w 4103"/>
                <a:gd name="T101" fmla="*/ 1348 h 1409"/>
                <a:gd name="T102" fmla="*/ 3509 w 4103"/>
                <a:gd name="T103" fmla="*/ 1194 h 1409"/>
                <a:gd name="T104" fmla="*/ 3513 w 4103"/>
                <a:gd name="T105" fmla="*/ 1168 h 1409"/>
                <a:gd name="T106" fmla="*/ 3601 w 4103"/>
                <a:gd name="T107" fmla="*/ 1196 h 1409"/>
                <a:gd name="T108" fmla="*/ 3656 w 4103"/>
                <a:gd name="T109" fmla="*/ 1317 h 1409"/>
                <a:gd name="T110" fmla="*/ 3687 w 4103"/>
                <a:gd name="T111" fmla="*/ 1406 h 1409"/>
                <a:gd name="T112" fmla="*/ 3987 w 4103"/>
                <a:gd name="T113" fmla="*/ 1145 h 1409"/>
                <a:gd name="T114" fmla="*/ 4072 w 4103"/>
                <a:gd name="T115" fmla="*/ 1129 h 1409"/>
                <a:gd name="T116" fmla="*/ 3978 w 4103"/>
                <a:gd name="T117" fmla="*/ 1225 h 14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103"/>
                <a:gd name="T178" fmla="*/ 0 h 1409"/>
                <a:gd name="T179" fmla="*/ 4103 w 4103"/>
                <a:gd name="T180" fmla="*/ 1409 h 14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103" h="1409">
                  <a:moveTo>
                    <a:pt x="2267" y="697"/>
                  </a:moveTo>
                  <a:cubicBezTo>
                    <a:pt x="2149" y="697"/>
                    <a:pt x="2149" y="697"/>
                    <a:pt x="2149" y="697"/>
                  </a:cubicBezTo>
                  <a:cubicBezTo>
                    <a:pt x="2168" y="619"/>
                    <a:pt x="2168" y="619"/>
                    <a:pt x="2168" y="619"/>
                  </a:cubicBezTo>
                  <a:cubicBezTo>
                    <a:pt x="1930" y="619"/>
                    <a:pt x="1930" y="619"/>
                    <a:pt x="1930" y="619"/>
                  </a:cubicBezTo>
                  <a:cubicBezTo>
                    <a:pt x="1911" y="697"/>
                    <a:pt x="1911" y="697"/>
                    <a:pt x="1911" y="697"/>
                  </a:cubicBezTo>
                  <a:cubicBezTo>
                    <a:pt x="1796" y="697"/>
                    <a:pt x="1796" y="697"/>
                    <a:pt x="1796" y="697"/>
                  </a:cubicBezTo>
                  <a:cubicBezTo>
                    <a:pt x="1796" y="681"/>
                    <a:pt x="1796" y="681"/>
                    <a:pt x="1796" y="681"/>
                  </a:cubicBezTo>
                  <a:cubicBezTo>
                    <a:pt x="1798" y="672"/>
                    <a:pt x="1799" y="663"/>
                    <a:pt x="1802" y="653"/>
                  </a:cubicBezTo>
                  <a:cubicBezTo>
                    <a:pt x="1823" y="569"/>
                    <a:pt x="1878" y="485"/>
                    <a:pt x="1974" y="485"/>
                  </a:cubicBezTo>
                  <a:cubicBezTo>
                    <a:pt x="2012" y="485"/>
                    <a:pt x="2050" y="499"/>
                    <a:pt x="2045" y="552"/>
                  </a:cubicBezTo>
                  <a:cubicBezTo>
                    <a:pt x="2186" y="552"/>
                    <a:pt x="2186" y="552"/>
                    <a:pt x="2186" y="552"/>
                  </a:cubicBezTo>
                  <a:cubicBezTo>
                    <a:pt x="2192" y="527"/>
                    <a:pt x="2201" y="486"/>
                    <a:pt x="2174" y="447"/>
                  </a:cubicBezTo>
                  <a:cubicBezTo>
                    <a:pt x="2145" y="406"/>
                    <a:pt x="2084" y="389"/>
                    <a:pt x="2005" y="389"/>
                  </a:cubicBezTo>
                  <a:cubicBezTo>
                    <a:pt x="1949" y="389"/>
                    <a:pt x="1867" y="398"/>
                    <a:pt x="1796" y="444"/>
                  </a:cubicBezTo>
                  <a:cubicBezTo>
                    <a:pt x="1796" y="18"/>
                    <a:pt x="1796" y="18"/>
                    <a:pt x="1796" y="18"/>
                  </a:cubicBezTo>
                  <a:cubicBezTo>
                    <a:pt x="2267" y="18"/>
                    <a:pt x="2267" y="18"/>
                    <a:pt x="2267" y="18"/>
                  </a:cubicBezTo>
                  <a:cubicBezTo>
                    <a:pt x="2267" y="697"/>
                    <a:pt x="2267" y="697"/>
                    <a:pt x="2267" y="697"/>
                  </a:cubicBezTo>
                  <a:cubicBezTo>
                    <a:pt x="2267" y="697"/>
                    <a:pt x="2267" y="697"/>
                    <a:pt x="2267" y="697"/>
                  </a:cubicBezTo>
                  <a:close/>
                  <a:moveTo>
                    <a:pt x="1989" y="812"/>
                  </a:moveTo>
                  <a:cubicBezTo>
                    <a:pt x="1962" y="817"/>
                    <a:pt x="1936" y="820"/>
                    <a:pt x="1910" y="820"/>
                  </a:cubicBezTo>
                  <a:cubicBezTo>
                    <a:pt x="1842" y="820"/>
                    <a:pt x="1795" y="788"/>
                    <a:pt x="1794" y="715"/>
                  </a:cubicBezTo>
                  <a:cubicBezTo>
                    <a:pt x="2014" y="715"/>
                    <a:pt x="2014" y="715"/>
                    <a:pt x="2014" y="715"/>
                  </a:cubicBezTo>
                  <a:cubicBezTo>
                    <a:pt x="1989" y="812"/>
                    <a:pt x="1989" y="812"/>
                    <a:pt x="1989" y="812"/>
                  </a:cubicBezTo>
                  <a:cubicBezTo>
                    <a:pt x="1989" y="812"/>
                    <a:pt x="1989" y="812"/>
                    <a:pt x="1989" y="812"/>
                  </a:cubicBezTo>
                  <a:close/>
                  <a:moveTo>
                    <a:pt x="1718" y="424"/>
                  </a:moveTo>
                  <a:cubicBezTo>
                    <a:pt x="1718" y="521"/>
                    <a:pt x="1718" y="521"/>
                    <a:pt x="1718" y="521"/>
                  </a:cubicBezTo>
                  <a:cubicBezTo>
                    <a:pt x="1685" y="567"/>
                    <a:pt x="1665" y="616"/>
                    <a:pt x="1655" y="656"/>
                  </a:cubicBezTo>
                  <a:cubicBezTo>
                    <a:pt x="1651" y="670"/>
                    <a:pt x="1649" y="684"/>
                    <a:pt x="1648" y="697"/>
                  </a:cubicBezTo>
                  <a:cubicBezTo>
                    <a:pt x="1578" y="697"/>
                    <a:pt x="1578" y="697"/>
                    <a:pt x="1578" y="697"/>
                  </a:cubicBezTo>
                  <a:cubicBezTo>
                    <a:pt x="1637" y="417"/>
                    <a:pt x="1637" y="417"/>
                    <a:pt x="1637" y="417"/>
                  </a:cubicBezTo>
                  <a:cubicBezTo>
                    <a:pt x="1438" y="416"/>
                    <a:pt x="1438" y="416"/>
                    <a:pt x="1438" y="416"/>
                  </a:cubicBezTo>
                  <a:cubicBezTo>
                    <a:pt x="1260" y="697"/>
                    <a:pt x="1260" y="697"/>
                    <a:pt x="1260" y="697"/>
                  </a:cubicBezTo>
                  <a:cubicBezTo>
                    <a:pt x="1247" y="697"/>
                    <a:pt x="1247" y="697"/>
                    <a:pt x="1247" y="697"/>
                  </a:cubicBezTo>
                  <a:cubicBezTo>
                    <a:pt x="1247" y="18"/>
                    <a:pt x="1247" y="18"/>
                    <a:pt x="1247" y="18"/>
                  </a:cubicBezTo>
                  <a:cubicBezTo>
                    <a:pt x="1718" y="18"/>
                    <a:pt x="1718" y="18"/>
                    <a:pt x="1718" y="18"/>
                  </a:cubicBezTo>
                  <a:cubicBezTo>
                    <a:pt x="1718" y="424"/>
                    <a:pt x="1718" y="424"/>
                    <a:pt x="1718" y="424"/>
                  </a:cubicBezTo>
                  <a:cubicBezTo>
                    <a:pt x="1718" y="424"/>
                    <a:pt x="1718" y="424"/>
                    <a:pt x="1718" y="424"/>
                  </a:cubicBezTo>
                  <a:close/>
                  <a:moveTo>
                    <a:pt x="1455" y="697"/>
                  </a:moveTo>
                  <a:cubicBezTo>
                    <a:pt x="1384" y="697"/>
                    <a:pt x="1384" y="697"/>
                    <a:pt x="1384" y="697"/>
                  </a:cubicBezTo>
                  <a:cubicBezTo>
                    <a:pt x="1491" y="529"/>
                    <a:pt x="1491" y="529"/>
                    <a:pt x="1491" y="529"/>
                  </a:cubicBezTo>
                  <a:cubicBezTo>
                    <a:pt x="1455" y="697"/>
                    <a:pt x="1455" y="697"/>
                    <a:pt x="1455" y="697"/>
                  </a:cubicBezTo>
                  <a:cubicBezTo>
                    <a:pt x="1455" y="697"/>
                    <a:pt x="1455" y="697"/>
                    <a:pt x="1455" y="697"/>
                  </a:cubicBezTo>
                  <a:close/>
                  <a:moveTo>
                    <a:pt x="1169" y="416"/>
                  </a:moveTo>
                  <a:cubicBezTo>
                    <a:pt x="1051" y="416"/>
                    <a:pt x="1051" y="416"/>
                    <a:pt x="1051" y="416"/>
                  </a:cubicBezTo>
                  <a:cubicBezTo>
                    <a:pt x="970" y="697"/>
                    <a:pt x="970" y="697"/>
                    <a:pt x="970" y="697"/>
                  </a:cubicBezTo>
                  <a:cubicBezTo>
                    <a:pt x="845" y="697"/>
                    <a:pt x="845" y="697"/>
                    <a:pt x="845" y="697"/>
                  </a:cubicBezTo>
                  <a:cubicBezTo>
                    <a:pt x="909" y="674"/>
                    <a:pt x="948" y="629"/>
                    <a:pt x="960" y="562"/>
                  </a:cubicBezTo>
                  <a:cubicBezTo>
                    <a:pt x="970" y="510"/>
                    <a:pt x="965" y="476"/>
                    <a:pt x="944" y="451"/>
                  </a:cubicBezTo>
                  <a:cubicBezTo>
                    <a:pt x="912" y="413"/>
                    <a:pt x="848" y="416"/>
                    <a:pt x="792" y="416"/>
                  </a:cubicBezTo>
                  <a:cubicBezTo>
                    <a:pt x="782" y="416"/>
                    <a:pt x="698" y="416"/>
                    <a:pt x="698" y="416"/>
                  </a:cubicBezTo>
                  <a:cubicBezTo>
                    <a:pt x="698" y="18"/>
                    <a:pt x="698" y="18"/>
                    <a:pt x="698" y="18"/>
                  </a:cubicBezTo>
                  <a:cubicBezTo>
                    <a:pt x="1169" y="18"/>
                    <a:pt x="1169" y="18"/>
                    <a:pt x="1169" y="18"/>
                  </a:cubicBezTo>
                  <a:cubicBezTo>
                    <a:pt x="1169" y="416"/>
                    <a:pt x="1169" y="416"/>
                    <a:pt x="1169" y="416"/>
                  </a:cubicBezTo>
                  <a:cubicBezTo>
                    <a:pt x="1169" y="416"/>
                    <a:pt x="1169" y="416"/>
                    <a:pt x="1169" y="416"/>
                  </a:cubicBezTo>
                  <a:close/>
                  <a:moveTo>
                    <a:pt x="1094" y="697"/>
                  </a:moveTo>
                  <a:cubicBezTo>
                    <a:pt x="1143" y="521"/>
                    <a:pt x="1143" y="521"/>
                    <a:pt x="1143" y="521"/>
                  </a:cubicBezTo>
                  <a:cubicBezTo>
                    <a:pt x="1145" y="697"/>
                    <a:pt x="1145" y="697"/>
                    <a:pt x="1145" y="697"/>
                  </a:cubicBezTo>
                  <a:cubicBezTo>
                    <a:pt x="1094" y="697"/>
                    <a:pt x="1094" y="697"/>
                    <a:pt x="1094" y="697"/>
                  </a:cubicBezTo>
                  <a:cubicBezTo>
                    <a:pt x="1094" y="697"/>
                    <a:pt x="1094" y="697"/>
                    <a:pt x="1094" y="697"/>
                  </a:cubicBezTo>
                  <a:close/>
                  <a:moveTo>
                    <a:pt x="751" y="630"/>
                  </a:moveTo>
                  <a:cubicBezTo>
                    <a:pt x="751" y="630"/>
                    <a:pt x="751" y="630"/>
                    <a:pt x="751" y="630"/>
                  </a:cubicBezTo>
                  <a:cubicBezTo>
                    <a:pt x="746" y="630"/>
                    <a:pt x="741" y="631"/>
                    <a:pt x="736" y="631"/>
                  </a:cubicBezTo>
                  <a:cubicBezTo>
                    <a:pt x="729" y="631"/>
                    <a:pt x="724" y="631"/>
                    <a:pt x="719" y="631"/>
                  </a:cubicBezTo>
                  <a:cubicBezTo>
                    <a:pt x="689" y="631"/>
                    <a:pt x="689" y="631"/>
                    <a:pt x="689" y="631"/>
                  </a:cubicBezTo>
                  <a:cubicBezTo>
                    <a:pt x="703" y="579"/>
                    <a:pt x="703" y="579"/>
                    <a:pt x="703" y="579"/>
                  </a:cubicBezTo>
                  <a:cubicBezTo>
                    <a:pt x="709" y="554"/>
                    <a:pt x="709" y="554"/>
                    <a:pt x="709" y="554"/>
                  </a:cubicBezTo>
                  <a:cubicBezTo>
                    <a:pt x="725" y="494"/>
                    <a:pt x="725" y="494"/>
                    <a:pt x="725" y="494"/>
                  </a:cubicBezTo>
                  <a:cubicBezTo>
                    <a:pt x="732" y="494"/>
                    <a:pt x="739" y="494"/>
                    <a:pt x="746" y="494"/>
                  </a:cubicBezTo>
                  <a:cubicBezTo>
                    <a:pt x="769" y="494"/>
                    <a:pt x="769" y="494"/>
                    <a:pt x="769" y="494"/>
                  </a:cubicBezTo>
                  <a:cubicBezTo>
                    <a:pt x="809" y="494"/>
                    <a:pt x="834" y="496"/>
                    <a:pt x="843" y="509"/>
                  </a:cubicBezTo>
                  <a:cubicBezTo>
                    <a:pt x="850" y="518"/>
                    <a:pt x="849" y="535"/>
                    <a:pt x="841" y="560"/>
                  </a:cubicBezTo>
                  <a:cubicBezTo>
                    <a:pt x="827" y="603"/>
                    <a:pt x="809" y="626"/>
                    <a:pt x="751" y="630"/>
                  </a:cubicBezTo>
                  <a:moveTo>
                    <a:pt x="620" y="441"/>
                  </a:moveTo>
                  <a:cubicBezTo>
                    <a:pt x="613" y="465"/>
                    <a:pt x="613" y="465"/>
                    <a:pt x="613" y="465"/>
                  </a:cubicBezTo>
                  <a:cubicBezTo>
                    <a:pt x="545" y="689"/>
                    <a:pt x="545" y="689"/>
                    <a:pt x="545" y="689"/>
                  </a:cubicBezTo>
                  <a:cubicBezTo>
                    <a:pt x="542" y="697"/>
                    <a:pt x="542" y="697"/>
                    <a:pt x="542" y="697"/>
                  </a:cubicBezTo>
                  <a:cubicBezTo>
                    <a:pt x="321" y="697"/>
                    <a:pt x="321" y="697"/>
                    <a:pt x="321" y="697"/>
                  </a:cubicBezTo>
                  <a:cubicBezTo>
                    <a:pt x="303" y="661"/>
                    <a:pt x="303" y="661"/>
                    <a:pt x="303" y="661"/>
                  </a:cubicBezTo>
                  <a:cubicBezTo>
                    <a:pt x="542" y="417"/>
                    <a:pt x="542" y="417"/>
                    <a:pt x="542" y="417"/>
                  </a:cubicBezTo>
                  <a:cubicBezTo>
                    <a:pt x="389" y="417"/>
                    <a:pt x="389" y="417"/>
                    <a:pt x="389" y="417"/>
                  </a:cubicBezTo>
                  <a:cubicBezTo>
                    <a:pt x="202" y="618"/>
                    <a:pt x="202" y="618"/>
                    <a:pt x="202" y="618"/>
                  </a:cubicBezTo>
                  <a:cubicBezTo>
                    <a:pt x="262" y="417"/>
                    <a:pt x="262" y="417"/>
                    <a:pt x="262" y="417"/>
                  </a:cubicBezTo>
                  <a:cubicBezTo>
                    <a:pt x="149" y="417"/>
                    <a:pt x="149" y="417"/>
                    <a:pt x="149" y="417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620" y="18"/>
                    <a:pt x="620" y="18"/>
                    <a:pt x="620" y="18"/>
                  </a:cubicBezTo>
                  <a:cubicBezTo>
                    <a:pt x="620" y="441"/>
                    <a:pt x="620" y="441"/>
                    <a:pt x="620" y="441"/>
                  </a:cubicBezTo>
                  <a:cubicBezTo>
                    <a:pt x="620" y="441"/>
                    <a:pt x="620" y="441"/>
                    <a:pt x="620" y="441"/>
                  </a:cubicBezTo>
                  <a:close/>
                  <a:moveTo>
                    <a:pt x="178" y="697"/>
                  </a:moveTo>
                  <a:cubicBezTo>
                    <a:pt x="179" y="695"/>
                    <a:pt x="179" y="695"/>
                    <a:pt x="179" y="695"/>
                  </a:cubicBezTo>
                  <a:cubicBezTo>
                    <a:pt x="180" y="697"/>
                    <a:pt x="180" y="697"/>
                    <a:pt x="180" y="697"/>
                  </a:cubicBezTo>
                  <a:cubicBezTo>
                    <a:pt x="178" y="697"/>
                    <a:pt x="178" y="697"/>
                    <a:pt x="178" y="697"/>
                  </a:cubicBezTo>
                  <a:cubicBezTo>
                    <a:pt x="178" y="697"/>
                    <a:pt x="178" y="697"/>
                    <a:pt x="178" y="697"/>
                  </a:cubicBezTo>
                  <a:close/>
                  <a:moveTo>
                    <a:pt x="1778" y="0"/>
                  </a:moveTo>
                  <a:cubicBezTo>
                    <a:pt x="1778" y="457"/>
                    <a:pt x="1778" y="457"/>
                    <a:pt x="1778" y="457"/>
                  </a:cubicBezTo>
                  <a:cubicBezTo>
                    <a:pt x="1763" y="469"/>
                    <a:pt x="1749" y="483"/>
                    <a:pt x="1736" y="498"/>
                  </a:cubicBezTo>
                  <a:cubicBezTo>
                    <a:pt x="1736" y="0"/>
                    <a:pt x="1736" y="0"/>
                    <a:pt x="1736" y="0"/>
                  </a:cubicBezTo>
                  <a:cubicBezTo>
                    <a:pt x="1229" y="0"/>
                    <a:pt x="1229" y="0"/>
                    <a:pt x="1229" y="0"/>
                  </a:cubicBezTo>
                  <a:cubicBezTo>
                    <a:pt x="1229" y="416"/>
                    <a:pt x="1229" y="416"/>
                    <a:pt x="1229" y="416"/>
                  </a:cubicBezTo>
                  <a:cubicBezTo>
                    <a:pt x="1187" y="416"/>
                    <a:pt x="1187" y="416"/>
                    <a:pt x="1187" y="416"/>
                  </a:cubicBezTo>
                  <a:cubicBezTo>
                    <a:pt x="1187" y="0"/>
                    <a:pt x="1187" y="0"/>
                    <a:pt x="1187" y="0"/>
                  </a:cubicBezTo>
                  <a:cubicBezTo>
                    <a:pt x="680" y="0"/>
                    <a:pt x="680" y="0"/>
                    <a:pt x="680" y="0"/>
                  </a:cubicBezTo>
                  <a:cubicBezTo>
                    <a:pt x="680" y="417"/>
                    <a:pt x="680" y="417"/>
                    <a:pt x="680" y="417"/>
                  </a:cubicBezTo>
                  <a:cubicBezTo>
                    <a:pt x="638" y="417"/>
                    <a:pt x="638" y="417"/>
                    <a:pt x="638" y="417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475"/>
                    <a:pt x="131" y="475"/>
                    <a:pt x="131" y="475"/>
                  </a:cubicBezTo>
                  <a:cubicBezTo>
                    <a:pt x="2" y="906"/>
                    <a:pt x="2" y="906"/>
                    <a:pt x="2" y="906"/>
                  </a:cubicBezTo>
                  <a:cubicBezTo>
                    <a:pt x="115" y="906"/>
                    <a:pt x="115" y="906"/>
                    <a:pt x="115" y="906"/>
                  </a:cubicBezTo>
                  <a:cubicBezTo>
                    <a:pt x="173" y="715"/>
                    <a:pt x="173" y="715"/>
                    <a:pt x="173" y="715"/>
                  </a:cubicBezTo>
                  <a:cubicBezTo>
                    <a:pt x="189" y="715"/>
                    <a:pt x="189" y="715"/>
                    <a:pt x="189" y="715"/>
                  </a:cubicBezTo>
                  <a:cubicBezTo>
                    <a:pt x="283" y="906"/>
                    <a:pt x="283" y="906"/>
                    <a:pt x="283" y="906"/>
                  </a:cubicBezTo>
                  <a:cubicBezTo>
                    <a:pt x="421" y="906"/>
                    <a:pt x="421" y="906"/>
                    <a:pt x="421" y="906"/>
                  </a:cubicBezTo>
                  <a:cubicBezTo>
                    <a:pt x="329" y="715"/>
                    <a:pt x="329" y="715"/>
                    <a:pt x="329" y="715"/>
                  </a:cubicBezTo>
                  <a:cubicBezTo>
                    <a:pt x="537" y="715"/>
                    <a:pt x="537" y="715"/>
                    <a:pt x="537" y="715"/>
                  </a:cubicBezTo>
                  <a:cubicBezTo>
                    <a:pt x="479" y="906"/>
                    <a:pt x="479" y="906"/>
                    <a:pt x="479" y="906"/>
                  </a:cubicBezTo>
                  <a:cubicBezTo>
                    <a:pt x="604" y="906"/>
                    <a:pt x="604" y="906"/>
                    <a:pt x="604" y="906"/>
                  </a:cubicBezTo>
                  <a:cubicBezTo>
                    <a:pt x="661" y="715"/>
                    <a:pt x="661" y="715"/>
                    <a:pt x="661" y="715"/>
                  </a:cubicBezTo>
                  <a:cubicBezTo>
                    <a:pt x="688" y="715"/>
                    <a:pt x="688" y="715"/>
                    <a:pt x="688" y="715"/>
                  </a:cubicBezTo>
                  <a:cubicBezTo>
                    <a:pt x="688" y="715"/>
                    <a:pt x="688" y="715"/>
                    <a:pt x="688" y="715"/>
                  </a:cubicBezTo>
                  <a:cubicBezTo>
                    <a:pt x="727" y="715"/>
                    <a:pt x="727" y="715"/>
                    <a:pt x="727" y="715"/>
                  </a:cubicBezTo>
                  <a:cubicBezTo>
                    <a:pt x="730" y="715"/>
                    <a:pt x="730" y="715"/>
                    <a:pt x="730" y="715"/>
                  </a:cubicBezTo>
                  <a:cubicBezTo>
                    <a:pt x="965" y="715"/>
                    <a:pt x="965" y="715"/>
                    <a:pt x="965" y="715"/>
                  </a:cubicBezTo>
                  <a:cubicBezTo>
                    <a:pt x="910" y="905"/>
                    <a:pt x="910" y="905"/>
                    <a:pt x="910" y="905"/>
                  </a:cubicBezTo>
                  <a:cubicBezTo>
                    <a:pt x="1035" y="905"/>
                    <a:pt x="1035" y="905"/>
                    <a:pt x="1035" y="905"/>
                  </a:cubicBezTo>
                  <a:cubicBezTo>
                    <a:pt x="1088" y="715"/>
                    <a:pt x="1088" y="715"/>
                    <a:pt x="1088" y="715"/>
                  </a:cubicBezTo>
                  <a:cubicBezTo>
                    <a:pt x="1145" y="715"/>
                    <a:pt x="1145" y="715"/>
                    <a:pt x="1145" y="715"/>
                  </a:cubicBezTo>
                  <a:cubicBezTo>
                    <a:pt x="1146" y="905"/>
                    <a:pt x="1146" y="905"/>
                    <a:pt x="1146" y="905"/>
                  </a:cubicBezTo>
                  <a:cubicBezTo>
                    <a:pt x="1252" y="905"/>
                    <a:pt x="1252" y="905"/>
                    <a:pt x="1252" y="905"/>
                  </a:cubicBezTo>
                  <a:cubicBezTo>
                    <a:pt x="1372" y="715"/>
                    <a:pt x="1372" y="715"/>
                    <a:pt x="1372" y="715"/>
                  </a:cubicBezTo>
                  <a:cubicBezTo>
                    <a:pt x="1451" y="715"/>
                    <a:pt x="1451" y="715"/>
                    <a:pt x="1451" y="715"/>
                  </a:cubicBezTo>
                  <a:cubicBezTo>
                    <a:pt x="1410" y="905"/>
                    <a:pt x="1410" y="905"/>
                    <a:pt x="1410" y="905"/>
                  </a:cubicBezTo>
                  <a:cubicBezTo>
                    <a:pt x="1534" y="905"/>
                    <a:pt x="1534" y="905"/>
                    <a:pt x="1534" y="905"/>
                  </a:cubicBezTo>
                  <a:cubicBezTo>
                    <a:pt x="1574" y="715"/>
                    <a:pt x="1574" y="715"/>
                    <a:pt x="1574" y="715"/>
                  </a:cubicBezTo>
                  <a:cubicBezTo>
                    <a:pt x="1645" y="715"/>
                    <a:pt x="1645" y="715"/>
                    <a:pt x="1645" y="715"/>
                  </a:cubicBezTo>
                  <a:cubicBezTo>
                    <a:pt x="1643" y="774"/>
                    <a:pt x="1658" y="827"/>
                    <a:pt x="1697" y="863"/>
                  </a:cubicBezTo>
                  <a:cubicBezTo>
                    <a:pt x="1745" y="907"/>
                    <a:pt x="1818" y="916"/>
                    <a:pt x="1872" y="916"/>
                  </a:cubicBezTo>
                  <a:cubicBezTo>
                    <a:pt x="1947" y="916"/>
                    <a:pt x="2024" y="905"/>
                    <a:pt x="2102" y="888"/>
                  </a:cubicBezTo>
                  <a:cubicBezTo>
                    <a:pt x="2145" y="715"/>
                    <a:pt x="2145" y="715"/>
                    <a:pt x="2145" y="715"/>
                  </a:cubicBezTo>
                  <a:cubicBezTo>
                    <a:pt x="2285" y="715"/>
                    <a:pt x="2285" y="715"/>
                    <a:pt x="2285" y="715"/>
                  </a:cubicBezTo>
                  <a:cubicBezTo>
                    <a:pt x="2285" y="0"/>
                    <a:pt x="2285" y="0"/>
                    <a:pt x="2285" y="0"/>
                  </a:cubicBezTo>
                  <a:cubicBezTo>
                    <a:pt x="1778" y="0"/>
                    <a:pt x="1778" y="0"/>
                    <a:pt x="1778" y="0"/>
                  </a:cubicBezTo>
                  <a:cubicBezTo>
                    <a:pt x="1778" y="0"/>
                    <a:pt x="1778" y="0"/>
                    <a:pt x="1778" y="0"/>
                  </a:cubicBezTo>
                  <a:close/>
                  <a:moveTo>
                    <a:pt x="222" y="1195"/>
                  </a:moveTo>
                  <a:cubicBezTo>
                    <a:pt x="203" y="1286"/>
                    <a:pt x="203" y="1286"/>
                    <a:pt x="203" y="1286"/>
                  </a:cubicBezTo>
                  <a:cubicBezTo>
                    <a:pt x="200" y="1299"/>
                    <a:pt x="196" y="1320"/>
                    <a:pt x="220" y="1320"/>
                  </a:cubicBezTo>
                  <a:cubicBezTo>
                    <a:pt x="249" y="1320"/>
                    <a:pt x="253" y="1298"/>
                    <a:pt x="259" y="1272"/>
                  </a:cubicBezTo>
                  <a:cubicBezTo>
                    <a:pt x="275" y="1195"/>
                    <a:pt x="275" y="1195"/>
                    <a:pt x="275" y="1195"/>
                  </a:cubicBezTo>
                  <a:cubicBezTo>
                    <a:pt x="321" y="1195"/>
                    <a:pt x="321" y="1195"/>
                    <a:pt x="321" y="1195"/>
                  </a:cubicBezTo>
                  <a:cubicBezTo>
                    <a:pt x="300" y="1296"/>
                    <a:pt x="300" y="1296"/>
                    <a:pt x="300" y="1296"/>
                  </a:cubicBezTo>
                  <a:cubicBezTo>
                    <a:pt x="294" y="1329"/>
                    <a:pt x="293" y="1333"/>
                    <a:pt x="292" y="1337"/>
                  </a:cubicBezTo>
                  <a:cubicBezTo>
                    <a:pt x="292" y="1341"/>
                    <a:pt x="291" y="1344"/>
                    <a:pt x="291" y="1348"/>
                  </a:cubicBezTo>
                  <a:cubicBezTo>
                    <a:pt x="247" y="1348"/>
                    <a:pt x="247" y="1348"/>
                    <a:pt x="247" y="1348"/>
                  </a:cubicBezTo>
                  <a:cubicBezTo>
                    <a:pt x="250" y="1328"/>
                    <a:pt x="250" y="1328"/>
                    <a:pt x="250" y="1328"/>
                  </a:cubicBezTo>
                  <a:cubicBezTo>
                    <a:pt x="244" y="1334"/>
                    <a:pt x="229" y="1352"/>
                    <a:pt x="200" y="1352"/>
                  </a:cubicBezTo>
                  <a:cubicBezTo>
                    <a:pt x="179" y="1352"/>
                    <a:pt x="164" y="1343"/>
                    <a:pt x="158" y="1331"/>
                  </a:cubicBezTo>
                  <a:cubicBezTo>
                    <a:pt x="151" y="1319"/>
                    <a:pt x="155" y="1297"/>
                    <a:pt x="157" y="1290"/>
                  </a:cubicBezTo>
                  <a:cubicBezTo>
                    <a:pt x="177" y="1195"/>
                    <a:pt x="177" y="1195"/>
                    <a:pt x="177" y="1195"/>
                  </a:cubicBezTo>
                  <a:cubicBezTo>
                    <a:pt x="222" y="1195"/>
                    <a:pt x="222" y="1195"/>
                    <a:pt x="222" y="1195"/>
                  </a:cubicBezTo>
                  <a:cubicBezTo>
                    <a:pt x="222" y="1195"/>
                    <a:pt x="222" y="1195"/>
                    <a:pt x="222" y="1195"/>
                  </a:cubicBezTo>
                  <a:close/>
                  <a:moveTo>
                    <a:pt x="514" y="1225"/>
                  </a:moveTo>
                  <a:cubicBezTo>
                    <a:pt x="550" y="1225"/>
                    <a:pt x="550" y="1225"/>
                    <a:pt x="550" y="1225"/>
                  </a:cubicBezTo>
                  <a:cubicBezTo>
                    <a:pt x="556" y="1196"/>
                    <a:pt x="556" y="1196"/>
                    <a:pt x="556" y="1196"/>
                  </a:cubicBezTo>
                  <a:cubicBezTo>
                    <a:pt x="520" y="1196"/>
                    <a:pt x="520" y="1196"/>
                    <a:pt x="520" y="1196"/>
                  </a:cubicBezTo>
                  <a:cubicBezTo>
                    <a:pt x="530" y="1149"/>
                    <a:pt x="530" y="1149"/>
                    <a:pt x="530" y="1149"/>
                  </a:cubicBezTo>
                  <a:cubicBezTo>
                    <a:pt x="482" y="1166"/>
                    <a:pt x="482" y="1166"/>
                    <a:pt x="482" y="1166"/>
                  </a:cubicBezTo>
                  <a:cubicBezTo>
                    <a:pt x="475" y="1196"/>
                    <a:pt x="475" y="1196"/>
                    <a:pt x="475" y="1196"/>
                  </a:cubicBezTo>
                  <a:cubicBezTo>
                    <a:pt x="414" y="1196"/>
                    <a:pt x="414" y="1196"/>
                    <a:pt x="414" y="1196"/>
                  </a:cubicBezTo>
                  <a:cubicBezTo>
                    <a:pt x="424" y="1149"/>
                    <a:pt x="424" y="1149"/>
                    <a:pt x="424" y="1149"/>
                  </a:cubicBezTo>
                  <a:cubicBezTo>
                    <a:pt x="376" y="1166"/>
                    <a:pt x="376" y="1166"/>
                    <a:pt x="376" y="1166"/>
                  </a:cubicBezTo>
                  <a:cubicBezTo>
                    <a:pt x="369" y="1196"/>
                    <a:pt x="369" y="1196"/>
                    <a:pt x="369" y="1196"/>
                  </a:cubicBezTo>
                  <a:cubicBezTo>
                    <a:pt x="340" y="1196"/>
                    <a:pt x="340" y="1196"/>
                    <a:pt x="340" y="1196"/>
                  </a:cubicBezTo>
                  <a:cubicBezTo>
                    <a:pt x="333" y="1225"/>
                    <a:pt x="333" y="1225"/>
                    <a:pt x="333" y="1225"/>
                  </a:cubicBezTo>
                  <a:cubicBezTo>
                    <a:pt x="363" y="1225"/>
                    <a:pt x="363" y="1225"/>
                    <a:pt x="363" y="1225"/>
                  </a:cubicBezTo>
                  <a:cubicBezTo>
                    <a:pt x="345" y="1310"/>
                    <a:pt x="345" y="1310"/>
                    <a:pt x="345" y="1310"/>
                  </a:cubicBezTo>
                  <a:cubicBezTo>
                    <a:pt x="342" y="1322"/>
                    <a:pt x="336" y="1351"/>
                    <a:pt x="382" y="1351"/>
                  </a:cubicBezTo>
                  <a:cubicBezTo>
                    <a:pt x="389" y="1351"/>
                    <a:pt x="402" y="1350"/>
                    <a:pt x="417" y="1346"/>
                  </a:cubicBezTo>
                  <a:cubicBezTo>
                    <a:pt x="424" y="1317"/>
                    <a:pt x="424" y="1317"/>
                    <a:pt x="424" y="1317"/>
                  </a:cubicBezTo>
                  <a:cubicBezTo>
                    <a:pt x="418" y="1317"/>
                    <a:pt x="415" y="1317"/>
                    <a:pt x="408" y="1317"/>
                  </a:cubicBezTo>
                  <a:cubicBezTo>
                    <a:pt x="388" y="1317"/>
                    <a:pt x="391" y="1309"/>
                    <a:pt x="393" y="1295"/>
                  </a:cubicBezTo>
                  <a:cubicBezTo>
                    <a:pt x="408" y="1225"/>
                    <a:pt x="408" y="1225"/>
                    <a:pt x="408" y="1225"/>
                  </a:cubicBezTo>
                  <a:cubicBezTo>
                    <a:pt x="469" y="1225"/>
                    <a:pt x="469" y="1225"/>
                    <a:pt x="469" y="1225"/>
                  </a:cubicBezTo>
                  <a:cubicBezTo>
                    <a:pt x="451" y="1310"/>
                    <a:pt x="451" y="1310"/>
                    <a:pt x="451" y="1310"/>
                  </a:cubicBezTo>
                  <a:cubicBezTo>
                    <a:pt x="448" y="1322"/>
                    <a:pt x="442" y="1351"/>
                    <a:pt x="488" y="1351"/>
                  </a:cubicBezTo>
                  <a:cubicBezTo>
                    <a:pt x="495" y="1351"/>
                    <a:pt x="508" y="1350"/>
                    <a:pt x="523" y="1346"/>
                  </a:cubicBezTo>
                  <a:cubicBezTo>
                    <a:pt x="530" y="1317"/>
                    <a:pt x="530" y="1317"/>
                    <a:pt x="530" y="1317"/>
                  </a:cubicBezTo>
                  <a:cubicBezTo>
                    <a:pt x="524" y="1317"/>
                    <a:pt x="521" y="1317"/>
                    <a:pt x="514" y="1317"/>
                  </a:cubicBezTo>
                  <a:cubicBezTo>
                    <a:pt x="494" y="1317"/>
                    <a:pt x="496" y="1309"/>
                    <a:pt x="499" y="1295"/>
                  </a:cubicBezTo>
                  <a:cubicBezTo>
                    <a:pt x="514" y="1225"/>
                    <a:pt x="514" y="1225"/>
                    <a:pt x="514" y="1225"/>
                  </a:cubicBezTo>
                  <a:cubicBezTo>
                    <a:pt x="514" y="1225"/>
                    <a:pt x="514" y="1225"/>
                    <a:pt x="514" y="1225"/>
                  </a:cubicBezTo>
                  <a:close/>
                  <a:moveTo>
                    <a:pt x="579" y="1194"/>
                  </a:moveTo>
                  <a:cubicBezTo>
                    <a:pt x="624" y="1194"/>
                    <a:pt x="624" y="1194"/>
                    <a:pt x="624" y="1194"/>
                  </a:cubicBezTo>
                  <a:cubicBezTo>
                    <a:pt x="591" y="1348"/>
                    <a:pt x="591" y="1348"/>
                    <a:pt x="591" y="1348"/>
                  </a:cubicBezTo>
                  <a:cubicBezTo>
                    <a:pt x="546" y="1348"/>
                    <a:pt x="546" y="1348"/>
                    <a:pt x="546" y="1348"/>
                  </a:cubicBezTo>
                  <a:cubicBezTo>
                    <a:pt x="579" y="1194"/>
                    <a:pt x="579" y="1194"/>
                    <a:pt x="579" y="1194"/>
                  </a:cubicBezTo>
                  <a:cubicBezTo>
                    <a:pt x="579" y="1194"/>
                    <a:pt x="579" y="1194"/>
                    <a:pt x="579" y="1194"/>
                  </a:cubicBezTo>
                  <a:close/>
                  <a:moveTo>
                    <a:pt x="591" y="1129"/>
                  </a:moveTo>
                  <a:cubicBezTo>
                    <a:pt x="640" y="1129"/>
                    <a:pt x="640" y="1129"/>
                    <a:pt x="640" y="1129"/>
                  </a:cubicBezTo>
                  <a:cubicBezTo>
                    <a:pt x="631" y="1168"/>
                    <a:pt x="631" y="1168"/>
                    <a:pt x="631" y="1168"/>
                  </a:cubicBezTo>
                  <a:cubicBezTo>
                    <a:pt x="583" y="1168"/>
                    <a:pt x="583" y="1168"/>
                    <a:pt x="583" y="1168"/>
                  </a:cubicBezTo>
                  <a:cubicBezTo>
                    <a:pt x="591" y="1129"/>
                    <a:pt x="591" y="1129"/>
                    <a:pt x="591" y="1129"/>
                  </a:cubicBezTo>
                  <a:cubicBezTo>
                    <a:pt x="591" y="1129"/>
                    <a:pt x="591" y="1129"/>
                    <a:pt x="591" y="1129"/>
                  </a:cubicBezTo>
                  <a:close/>
                  <a:moveTo>
                    <a:pt x="653" y="1222"/>
                  </a:moveTo>
                  <a:cubicBezTo>
                    <a:pt x="654" y="1221"/>
                    <a:pt x="657" y="1205"/>
                    <a:pt x="659" y="1194"/>
                  </a:cubicBezTo>
                  <a:cubicBezTo>
                    <a:pt x="702" y="1194"/>
                    <a:pt x="702" y="1194"/>
                    <a:pt x="702" y="1194"/>
                  </a:cubicBezTo>
                  <a:cubicBezTo>
                    <a:pt x="698" y="1217"/>
                    <a:pt x="698" y="1217"/>
                    <a:pt x="698" y="1217"/>
                  </a:cubicBezTo>
                  <a:cubicBezTo>
                    <a:pt x="704" y="1210"/>
                    <a:pt x="720" y="1191"/>
                    <a:pt x="753" y="1191"/>
                  </a:cubicBezTo>
                  <a:cubicBezTo>
                    <a:pt x="784" y="1191"/>
                    <a:pt x="793" y="1209"/>
                    <a:pt x="794" y="1220"/>
                  </a:cubicBezTo>
                  <a:cubicBezTo>
                    <a:pt x="796" y="1229"/>
                    <a:pt x="795" y="1236"/>
                    <a:pt x="789" y="1265"/>
                  </a:cubicBezTo>
                  <a:cubicBezTo>
                    <a:pt x="771" y="1348"/>
                    <a:pt x="771" y="1348"/>
                    <a:pt x="771" y="1348"/>
                  </a:cubicBezTo>
                  <a:cubicBezTo>
                    <a:pt x="725" y="1348"/>
                    <a:pt x="725" y="1348"/>
                    <a:pt x="725" y="1348"/>
                  </a:cubicBezTo>
                  <a:cubicBezTo>
                    <a:pt x="746" y="1253"/>
                    <a:pt x="746" y="1253"/>
                    <a:pt x="746" y="1253"/>
                  </a:cubicBezTo>
                  <a:cubicBezTo>
                    <a:pt x="747" y="1246"/>
                    <a:pt x="748" y="1241"/>
                    <a:pt x="746" y="1236"/>
                  </a:cubicBezTo>
                  <a:cubicBezTo>
                    <a:pt x="745" y="1230"/>
                    <a:pt x="739" y="1223"/>
                    <a:pt x="728" y="1223"/>
                  </a:cubicBezTo>
                  <a:cubicBezTo>
                    <a:pt x="718" y="1223"/>
                    <a:pt x="708" y="1227"/>
                    <a:pt x="702" y="1235"/>
                  </a:cubicBezTo>
                  <a:cubicBezTo>
                    <a:pt x="698" y="1239"/>
                    <a:pt x="694" y="1246"/>
                    <a:pt x="691" y="1258"/>
                  </a:cubicBezTo>
                  <a:cubicBezTo>
                    <a:pt x="672" y="1348"/>
                    <a:pt x="672" y="1348"/>
                    <a:pt x="672" y="1348"/>
                  </a:cubicBezTo>
                  <a:cubicBezTo>
                    <a:pt x="627" y="1348"/>
                    <a:pt x="627" y="1348"/>
                    <a:pt x="627" y="1348"/>
                  </a:cubicBezTo>
                  <a:cubicBezTo>
                    <a:pt x="653" y="1222"/>
                    <a:pt x="653" y="1222"/>
                    <a:pt x="653" y="1222"/>
                  </a:cubicBezTo>
                  <a:cubicBezTo>
                    <a:pt x="653" y="1222"/>
                    <a:pt x="653" y="1222"/>
                    <a:pt x="653" y="1222"/>
                  </a:cubicBezTo>
                  <a:close/>
                  <a:moveTo>
                    <a:pt x="985" y="1196"/>
                  </a:moveTo>
                  <a:cubicBezTo>
                    <a:pt x="981" y="1207"/>
                    <a:pt x="978" y="1218"/>
                    <a:pt x="975" y="1233"/>
                  </a:cubicBezTo>
                  <a:cubicBezTo>
                    <a:pt x="951" y="1346"/>
                    <a:pt x="951" y="1346"/>
                    <a:pt x="951" y="1346"/>
                  </a:cubicBezTo>
                  <a:cubicBezTo>
                    <a:pt x="939" y="1403"/>
                    <a:pt x="891" y="1409"/>
                    <a:pt x="861" y="1409"/>
                  </a:cubicBezTo>
                  <a:cubicBezTo>
                    <a:pt x="839" y="1409"/>
                    <a:pt x="797" y="1406"/>
                    <a:pt x="804" y="1359"/>
                  </a:cubicBezTo>
                  <a:cubicBezTo>
                    <a:pt x="847" y="1359"/>
                    <a:pt x="847" y="1359"/>
                    <a:pt x="847" y="1359"/>
                  </a:cubicBezTo>
                  <a:cubicBezTo>
                    <a:pt x="847" y="1362"/>
                    <a:pt x="847" y="1367"/>
                    <a:pt x="850" y="1372"/>
                  </a:cubicBezTo>
                  <a:cubicBezTo>
                    <a:pt x="852" y="1376"/>
                    <a:pt x="858" y="1380"/>
                    <a:pt x="869" y="1380"/>
                  </a:cubicBezTo>
                  <a:cubicBezTo>
                    <a:pt x="883" y="1380"/>
                    <a:pt x="896" y="1374"/>
                    <a:pt x="902" y="1360"/>
                  </a:cubicBezTo>
                  <a:cubicBezTo>
                    <a:pt x="905" y="1353"/>
                    <a:pt x="906" y="1347"/>
                    <a:pt x="912" y="1324"/>
                  </a:cubicBezTo>
                  <a:cubicBezTo>
                    <a:pt x="893" y="1343"/>
                    <a:pt x="877" y="1345"/>
                    <a:pt x="866" y="1345"/>
                  </a:cubicBezTo>
                  <a:cubicBezTo>
                    <a:pt x="822" y="1345"/>
                    <a:pt x="809" y="1307"/>
                    <a:pt x="817" y="1270"/>
                  </a:cubicBezTo>
                  <a:cubicBezTo>
                    <a:pt x="825" y="1231"/>
                    <a:pt x="855" y="1194"/>
                    <a:pt x="899" y="1194"/>
                  </a:cubicBezTo>
                  <a:cubicBezTo>
                    <a:pt x="927" y="1194"/>
                    <a:pt x="934" y="1209"/>
                    <a:pt x="937" y="1216"/>
                  </a:cubicBezTo>
                  <a:cubicBezTo>
                    <a:pt x="943" y="1196"/>
                    <a:pt x="943" y="1196"/>
                    <a:pt x="943" y="1196"/>
                  </a:cubicBezTo>
                  <a:cubicBezTo>
                    <a:pt x="985" y="1196"/>
                    <a:pt x="985" y="1196"/>
                    <a:pt x="985" y="1196"/>
                  </a:cubicBezTo>
                  <a:cubicBezTo>
                    <a:pt x="985" y="1196"/>
                    <a:pt x="985" y="1196"/>
                    <a:pt x="985" y="1196"/>
                  </a:cubicBezTo>
                  <a:close/>
                  <a:moveTo>
                    <a:pt x="883" y="1315"/>
                  </a:moveTo>
                  <a:cubicBezTo>
                    <a:pt x="914" y="1315"/>
                    <a:pt x="922" y="1277"/>
                    <a:pt x="924" y="1271"/>
                  </a:cubicBezTo>
                  <a:cubicBezTo>
                    <a:pt x="927" y="1253"/>
                    <a:pt x="930" y="1224"/>
                    <a:pt x="903" y="1224"/>
                  </a:cubicBezTo>
                  <a:cubicBezTo>
                    <a:pt x="886" y="1224"/>
                    <a:pt x="869" y="1237"/>
                    <a:pt x="862" y="1270"/>
                  </a:cubicBezTo>
                  <a:cubicBezTo>
                    <a:pt x="861" y="1277"/>
                    <a:pt x="853" y="1315"/>
                    <a:pt x="883" y="1315"/>
                  </a:cubicBezTo>
                  <a:moveTo>
                    <a:pt x="1164" y="1346"/>
                  </a:moveTo>
                  <a:cubicBezTo>
                    <a:pt x="1149" y="1350"/>
                    <a:pt x="1136" y="1351"/>
                    <a:pt x="1129" y="1351"/>
                  </a:cubicBezTo>
                  <a:cubicBezTo>
                    <a:pt x="1083" y="1351"/>
                    <a:pt x="1089" y="1322"/>
                    <a:pt x="1092" y="1310"/>
                  </a:cubicBezTo>
                  <a:cubicBezTo>
                    <a:pt x="1110" y="1225"/>
                    <a:pt x="1110" y="1225"/>
                    <a:pt x="1110" y="1225"/>
                  </a:cubicBezTo>
                  <a:cubicBezTo>
                    <a:pt x="1080" y="1225"/>
                    <a:pt x="1080" y="1225"/>
                    <a:pt x="1080" y="1225"/>
                  </a:cubicBezTo>
                  <a:cubicBezTo>
                    <a:pt x="1087" y="1196"/>
                    <a:pt x="1087" y="1196"/>
                    <a:pt x="1087" y="1196"/>
                  </a:cubicBezTo>
                  <a:cubicBezTo>
                    <a:pt x="1116" y="1196"/>
                    <a:pt x="1116" y="1196"/>
                    <a:pt x="1116" y="1196"/>
                  </a:cubicBezTo>
                  <a:cubicBezTo>
                    <a:pt x="1123" y="1166"/>
                    <a:pt x="1123" y="1166"/>
                    <a:pt x="1123" y="1166"/>
                  </a:cubicBezTo>
                  <a:cubicBezTo>
                    <a:pt x="1171" y="1149"/>
                    <a:pt x="1171" y="1149"/>
                    <a:pt x="1171" y="1149"/>
                  </a:cubicBezTo>
                  <a:cubicBezTo>
                    <a:pt x="1161" y="1196"/>
                    <a:pt x="1161" y="1196"/>
                    <a:pt x="1161" y="1196"/>
                  </a:cubicBezTo>
                  <a:cubicBezTo>
                    <a:pt x="1198" y="1196"/>
                    <a:pt x="1198" y="1196"/>
                    <a:pt x="1198" y="1196"/>
                  </a:cubicBezTo>
                  <a:cubicBezTo>
                    <a:pt x="1191" y="1225"/>
                    <a:pt x="1191" y="1225"/>
                    <a:pt x="1191" y="1225"/>
                  </a:cubicBezTo>
                  <a:cubicBezTo>
                    <a:pt x="1155" y="1225"/>
                    <a:pt x="1155" y="1225"/>
                    <a:pt x="1155" y="1225"/>
                  </a:cubicBezTo>
                  <a:cubicBezTo>
                    <a:pt x="1140" y="1295"/>
                    <a:pt x="1140" y="1295"/>
                    <a:pt x="1140" y="1295"/>
                  </a:cubicBezTo>
                  <a:cubicBezTo>
                    <a:pt x="1137" y="1309"/>
                    <a:pt x="1135" y="1317"/>
                    <a:pt x="1155" y="1317"/>
                  </a:cubicBezTo>
                  <a:cubicBezTo>
                    <a:pt x="1162" y="1317"/>
                    <a:pt x="1165" y="1317"/>
                    <a:pt x="1171" y="1317"/>
                  </a:cubicBezTo>
                  <a:cubicBezTo>
                    <a:pt x="1164" y="1346"/>
                    <a:pt x="1164" y="1346"/>
                    <a:pt x="1164" y="1346"/>
                  </a:cubicBezTo>
                  <a:cubicBezTo>
                    <a:pt x="1164" y="1346"/>
                    <a:pt x="1164" y="1346"/>
                    <a:pt x="1164" y="1346"/>
                  </a:cubicBezTo>
                  <a:close/>
                  <a:moveTo>
                    <a:pt x="1235" y="1129"/>
                  </a:moveTo>
                  <a:cubicBezTo>
                    <a:pt x="1280" y="1129"/>
                    <a:pt x="1280" y="1129"/>
                    <a:pt x="1280" y="1129"/>
                  </a:cubicBezTo>
                  <a:cubicBezTo>
                    <a:pt x="1261" y="1216"/>
                    <a:pt x="1261" y="1216"/>
                    <a:pt x="1261" y="1216"/>
                  </a:cubicBezTo>
                  <a:cubicBezTo>
                    <a:pt x="1268" y="1208"/>
                    <a:pt x="1283" y="1193"/>
                    <a:pt x="1311" y="1193"/>
                  </a:cubicBezTo>
                  <a:cubicBezTo>
                    <a:pt x="1334" y="1193"/>
                    <a:pt x="1346" y="1204"/>
                    <a:pt x="1351" y="1214"/>
                  </a:cubicBezTo>
                  <a:cubicBezTo>
                    <a:pt x="1355" y="1221"/>
                    <a:pt x="1356" y="1235"/>
                    <a:pt x="1352" y="1255"/>
                  </a:cubicBezTo>
                  <a:cubicBezTo>
                    <a:pt x="1332" y="1348"/>
                    <a:pt x="1332" y="1348"/>
                    <a:pt x="1332" y="1348"/>
                  </a:cubicBezTo>
                  <a:cubicBezTo>
                    <a:pt x="1288" y="1348"/>
                    <a:pt x="1288" y="1348"/>
                    <a:pt x="1288" y="1348"/>
                  </a:cubicBezTo>
                  <a:cubicBezTo>
                    <a:pt x="1307" y="1256"/>
                    <a:pt x="1307" y="1256"/>
                    <a:pt x="1307" y="1256"/>
                  </a:cubicBezTo>
                  <a:cubicBezTo>
                    <a:pt x="1309" y="1248"/>
                    <a:pt x="1314" y="1223"/>
                    <a:pt x="1289" y="1223"/>
                  </a:cubicBezTo>
                  <a:cubicBezTo>
                    <a:pt x="1276" y="1223"/>
                    <a:pt x="1259" y="1230"/>
                    <a:pt x="1253" y="1254"/>
                  </a:cubicBezTo>
                  <a:cubicBezTo>
                    <a:pt x="1234" y="1348"/>
                    <a:pt x="1234" y="1348"/>
                    <a:pt x="1234" y="1348"/>
                  </a:cubicBezTo>
                  <a:cubicBezTo>
                    <a:pt x="1189" y="1348"/>
                    <a:pt x="1189" y="1348"/>
                    <a:pt x="1189" y="1348"/>
                  </a:cubicBezTo>
                  <a:cubicBezTo>
                    <a:pt x="1235" y="1129"/>
                    <a:pt x="1235" y="1129"/>
                    <a:pt x="1235" y="1129"/>
                  </a:cubicBezTo>
                  <a:cubicBezTo>
                    <a:pt x="1235" y="1129"/>
                    <a:pt x="1235" y="1129"/>
                    <a:pt x="1235" y="1129"/>
                  </a:cubicBezTo>
                  <a:close/>
                  <a:moveTo>
                    <a:pt x="1387" y="1232"/>
                  </a:moveTo>
                  <a:cubicBezTo>
                    <a:pt x="1389" y="1225"/>
                    <a:pt x="1392" y="1203"/>
                    <a:pt x="1393" y="1194"/>
                  </a:cubicBezTo>
                  <a:cubicBezTo>
                    <a:pt x="1435" y="1194"/>
                    <a:pt x="1435" y="1194"/>
                    <a:pt x="1435" y="1194"/>
                  </a:cubicBezTo>
                  <a:cubicBezTo>
                    <a:pt x="1430" y="1223"/>
                    <a:pt x="1430" y="1223"/>
                    <a:pt x="1430" y="1223"/>
                  </a:cubicBezTo>
                  <a:cubicBezTo>
                    <a:pt x="1438" y="1211"/>
                    <a:pt x="1452" y="1192"/>
                    <a:pt x="1489" y="1194"/>
                  </a:cubicBezTo>
                  <a:cubicBezTo>
                    <a:pt x="1480" y="1234"/>
                    <a:pt x="1480" y="1234"/>
                    <a:pt x="1480" y="1234"/>
                  </a:cubicBezTo>
                  <a:cubicBezTo>
                    <a:pt x="1435" y="1230"/>
                    <a:pt x="1428" y="1253"/>
                    <a:pt x="1424" y="1273"/>
                  </a:cubicBezTo>
                  <a:cubicBezTo>
                    <a:pt x="1408" y="1348"/>
                    <a:pt x="1408" y="1348"/>
                    <a:pt x="1408" y="1348"/>
                  </a:cubicBezTo>
                  <a:cubicBezTo>
                    <a:pt x="1363" y="1348"/>
                    <a:pt x="1363" y="1348"/>
                    <a:pt x="1363" y="1348"/>
                  </a:cubicBezTo>
                  <a:cubicBezTo>
                    <a:pt x="1387" y="1232"/>
                    <a:pt x="1387" y="1232"/>
                    <a:pt x="1387" y="1232"/>
                  </a:cubicBezTo>
                  <a:cubicBezTo>
                    <a:pt x="1387" y="1232"/>
                    <a:pt x="1387" y="1232"/>
                    <a:pt x="1387" y="1232"/>
                  </a:cubicBezTo>
                  <a:close/>
                  <a:moveTo>
                    <a:pt x="1582" y="1191"/>
                  </a:moveTo>
                  <a:cubicBezTo>
                    <a:pt x="1637" y="1191"/>
                    <a:pt x="1654" y="1229"/>
                    <a:pt x="1644" y="1271"/>
                  </a:cubicBezTo>
                  <a:cubicBezTo>
                    <a:pt x="1635" y="1315"/>
                    <a:pt x="1602" y="1353"/>
                    <a:pt x="1546" y="1353"/>
                  </a:cubicBezTo>
                  <a:cubicBezTo>
                    <a:pt x="1503" y="1353"/>
                    <a:pt x="1474" y="1326"/>
                    <a:pt x="1485" y="1273"/>
                  </a:cubicBezTo>
                  <a:cubicBezTo>
                    <a:pt x="1493" y="1236"/>
                    <a:pt x="1521" y="1191"/>
                    <a:pt x="1582" y="1191"/>
                  </a:cubicBezTo>
                  <a:moveTo>
                    <a:pt x="1555" y="1322"/>
                  </a:moveTo>
                  <a:cubicBezTo>
                    <a:pt x="1574" y="1322"/>
                    <a:pt x="1590" y="1310"/>
                    <a:pt x="1599" y="1270"/>
                  </a:cubicBezTo>
                  <a:cubicBezTo>
                    <a:pt x="1603" y="1250"/>
                    <a:pt x="1605" y="1221"/>
                    <a:pt x="1575" y="1221"/>
                  </a:cubicBezTo>
                  <a:cubicBezTo>
                    <a:pt x="1543" y="1221"/>
                    <a:pt x="1534" y="1259"/>
                    <a:pt x="1531" y="1273"/>
                  </a:cubicBezTo>
                  <a:cubicBezTo>
                    <a:pt x="1524" y="1307"/>
                    <a:pt x="1532" y="1322"/>
                    <a:pt x="1555" y="1322"/>
                  </a:cubicBezTo>
                  <a:moveTo>
                    <a:pt x="1734" y="1195"/>
                  </a:moveTo>
                  <a:cubicBezTo>
                    <a:pt x="1714" y="1286"/>
                    <a:pt x="1714" y="1286"/>
                    <a:pt x="1714" y="1286"/>
                  </a:cubicBezTo>
                  <a:cubicBezTo>
                    <a:pt x="1711" y="1299"/>
                    <a:pt x="1707" y="1320"/>
                    <a:pt x="1731" y="1320"/>
                  </a:cubicBezTo>
                  <a:cubicBezTo>
                    <a:pt x="1760" y="1320"/>
                    <a:pt x="1765" y="1298"/>
                    <a:pt x="1770" y="1272"/>
                  </a:cubicBezTo>
                  <a:cubicBezTo>
                    <a:pt x="1786" y="1195"/>
                    <a:pt x="1786" y="1195"/>
                    <a:pt x="1786" y="1195"/>
                  </a:cubicBezTo>
                  <a:cubicBezTo>
                    <a:pt x="1833" y="1195"/>
                    <a:pt x="1833" y="1195"/>
                    <a:pt x="1833" y="1195"/>
                  </a:cubicBezTo>
                  <a:cubicBezTo>
                    <a:pt x="1811" y="1296"/>
                    <a:pt x="1811" y="1296"/>
                    <a:pt x="1811" y="1296"/>
                  </a:cubicBezTo>
                  <a:cubicBezTo>
                    <a:pt x="1805" y="1329"/>
                    <a:pt x="1804" y="1333"/>
                    <a:pt x="1804" y="1337"/>
                  </a:cubicBezTo>
                  <a:cubicBezTo>
                    <a:pt x="1803" y="1341"/>
                    <a:pt x="1802" y="1344"/>
                    <a:pt x="1802" y="1348"/>
                  </a:cubicBezTo>
                  <a:cubicBezTo>
                    <a:pt x="1758" y="1348"/>
                    <a:pt x="1758" y="1348"/>
                    <a:pt x="1758" y="1348"/>
                  </a:cubicBezTo>
                  <a:cubicBezTo>
                    <a:pt x="1761" y="1328"/>
                    <a:pt x="1761" y="1328"/>
                    <a:pt x="1761" y="1328"/>
                  </a:cubicBezTo>
                  <a:cubicBezTo>
                    <a:pt x="1756" y="1334"/>
                    <a:pt x="1740" y="1352"/>
                    <a:pt x="1711" y="1352"/>
                  </a:cubicBezTo>
                  <a:cubicBezTo>
                    <a:pt x="1690" y="1352"/>
                    <a:pt x="1675" y="1343"/>
                    <a:pt x="1669" y="1331"/>
                  </a:cubicBezTo>
                  <a:cubicBezTo>
                    <a:pt x="1662" y="1319"/>
                    <a:pt x="1666" y="1297"/>
                    <a:pt x="1668" y="1290"/>
                  </a:cubicBezTo>
                  <a:cubicBezTo>
                    <a:pt x="1688" y="1195"/>
                    <a:pt x="1688" y="1195"/>
                    <a:pt x="1688" y="1195"/>
                  </a:cubicBezTo>
                  <a:cubicBezTo>
                    <a:pt x="1734" y="1195"/>
                    <a:pt x="1734" y="1195"/>
                    <a:pt x="1734" y="1195"/>
                  </a:cubicBezTo>
                  <a:cubicBezTo>
                    <a:pt x="1734" y="1195"/>
                    <a:pt x="1734" y="1195"/>
                    <a:pt x="1734" y="1195"/>
                  </a:cubicBezTo>
                  <a:close/>
                  <a:moveTo>
                    <a:pt x="2010" y="1196"/>
                  </a:moveTo>
                  <a:cubicBezTo>
                    <a:pt x="2006" y="1207"/>
                    <a:pt x="2003" y="1218"/>
                    <a:pt x="2000" y="1233"/>
                  </a:cubicBezTo>
                  <a:cubicBezTo>
                    <a:pt x="1976" y="1346"/>
                    <a:pt x="1976" y="1346"/>
                    <a:pt x="1976" y="1346"/>
                  </a:cubicBezTo>
                  <a:cubicBezTo>
                    <a:pt x="1964" y="1403"/>
                    <a:pt x="1915" y="1409"/>
                    <a:pt x="1886" y="1409"/>
                  </a:cubicBezTo>
                  <a:cubicBezTo>
                    <a:pt x="1864" y="1409"/>
                    <a:pt x="1822" y="1406"/>
                    <a:pt x="1829" y="1359"/>
                  </a:cubicBezTo>
                  <a:cubicBezTo>
                    <a:pt x="1872" y="1359"/>
                    <a:pt x="1872" y="1359"/>
                    <a:pt x="1872" y="1359"/>
                  </a:cubicBezTo>
                  <a:cubicBezTo>
                    <a:pt x="1872" y="1362"/>
                    <a:pt x="1871" y="1367"/>
                    <a:pt x="1874" y="1372"/>
                  </a:cubicBezTo>
                  <a:cubicBezTo>
                    <a:pt x="1877" y="1376"/>
                    <a:pt x="1883" y="1380"/>
                    <a:pt x="1894" y="1380"/>
                  </a:cubicBezTo>
                  <a:cubicBezTo>
                    <a:pt x="1908" y="1380"/>
                    <a:pt x="1921" y="1374"/>
                    <a:pt x="1926" y="1360"/>
                  </a:cubicBezTo>
                  <a:cubicBezTo>
                    <a:pt x="1930" y="1353"/>
                    <a:pt x="1931" y="1347"/>
                    <a:pt x="1937" y="1324"/>
                  </a:cubicBezTo>
                  <a:cubicBezTo>
                    <a:pt x="1918" y="1343"/>
                    <a:pt x="1901" y="1345"/>
                    <a:pt x="1891" y="1345"/>
                  </a:cubicBezTo>
                  <a:cubicBezTo>
                    <a:pt x="1847" y="1345"/>
                    <a:pt x="1834" y="1307"/>
                    <a:pt x="1842" y="1270"/>
                  </a:cubicBezTo>
                  <a:cubicBezTo>
                    <a:pt x="1850" y="1231"/>
                    <a:pt x="1880" y="1194"/>
                    <a:pt x="1924" y="1194"/>
                  </a:cubicBezTo>
                  <a:cubicBezTo>
                    <a:pt x="1952" y="1194"/>
                    <a:pt x="1959" y="1209"/>
                    <a:pt x="1962" y="1216"/>
                  </a:cubicBezTo>
                  <a:cubicBezTo>
                    <a:pt x="1968" y="1196"/>
                    <a:pt x="1968" y="1196"/>
                    <a:pt x="1968" y="1196"/>
                  </a:cubicBezTo>
                  <a:cubicBezTo>
                    <a:pt x="2010" y="1196"/>
                    <a:pt x="2010" y="1196"/>
                    <a:pt x="2010" y="1196"/>
                  </a:cubicBezTo>
                  <a:cubicBezTo>
                    <a:pt x="2010" y="1196"/>
                    <a:pt x="2010" y="1196"/>
                    <a:pt x="2010" y="1196"/>
                  </a:cubicBezTo>
                  <a:close/>
                  <a:moveTo>
                    <a:pt x="1908" y="1315"/>
                  </a:moveTo>
                  <a:cubicBezTo>
                    <a:pt x="1939" y="1315"/>
                    <a:pt x="1947" y="1277"/>
                    <a:pt x="1948" y="1271"/>
                  </a:cubicBezTo>
                  <a:cubicBezTo>
                    <a:pt x="1952" y="1253"/>
                    <a:pt x="1955" y="1224"/>
                    <a:pt x="1928" y="1224"/>
                  </a:cubicBezTo>
                  <a:cubicBezTo>
                    <a:pt x="1911" y="1224"/>
                    <a:pt x="1894" y="1237"/>
                    <a:pt x="1887" y="1270"/>
                  </a:cubicBezTo>
                  <a:cubicBezTo>
                    <a:pt x="1885" y="1277"/>
                    <a:pt x="1878" y="1315"/>
                    <a:pt x="1908" y="1315"/>
                  </a:cubicBezTo>
                  <a:moveTo>
                    <a:pt x="2058" y="1129"/>
                  </a:moveTo>
                  <a:cubicBezTo>
                    <a:pt x="2102" y="1129"/>
                    <a:pt x="2102" y="1129"/>
                    <a:pt x="2102" y="1129"/>
                  </a:cubicBezTo>
                  <a:cubicBezTo>
                    <a:pt x="2084" y="1216"/>
                    <a:pt x="2084" y="1216"/>
                    <a:pt x="2084" y="1216"/>
                  </a:cubicBezTo>
                  <a:cubicBezTo>
                    <a:pt x="2091" y="1208"/>
                    <a:pt x="2105" y="1193"/>
                    <a:pt x="2133" y="1193"/>
                  </a:cubicBezTo>
                  <a:cubicBezTo>
                    <a:pt x="2156" y="1193"/>
                    <a:pt x="2168" y="1204"/>
                    <a:pt x="2174" y="1214"/>
                  </a:cubicBezTo>
                  <a:cubicBezTo>
                    <a:pt x="2177" y="1221"/>
                    <a:pt x="2179" y="1235"/>
                    <a:pt x="2175" y="1255"/>
                  </a:cubicBezTo>
                  <a:cubicBezTo>
                    <a:pt x="2155" y="1348"/>
                    <a:pt x="2155" y="1348"/>
                    <a:pt x="2155" y="1348"/>
                  </a:cubicBezTo>
                  <a:cubicBezTo>
                    <a:pt x="2110" y="1348"/>
                    <a:pt x="2110" y="1348"/>
                    <a:pt x="2110" y="1348"/>
                  </a:cubicBezTo>
                  <a:cubicBezTo>
                    <a:pt x="2130" y="1256"/>
                    <a:pt x="2130" y="1256"/>
                    <a:pt x="2130" y="1256"/>
                  </a:cubicBezTo>
                  <a:cubicBezTo>
                    <a:pt x="2131" y="1248"/>
                    <a:pt x="2137" y="1223"/>
                    <a:pt x="2112" y="1223"/>
                  </a:cubicBezTo>
                  <a:cubicBezTo>
                    <a:pt x="2099" y="1223"/>
                    <a:pt x="2081" y="1230"/>
                    <a:pt x="2076" y="1254"/>
                  </a:cubicBezTo>
                  <a:cubicBezTo>
                    <a:pt x="2057" y="1348"/>
                    <a:pt x="2057" y="1348"/>
                    <a:pt x="2057" y="1348"/>
                  </a:cubicBezTo>
                  <a:cubicBezTo>
                    <a:pt x="2012" y="1348"/>
                    <a:pt x="2012" y="1348"/>
                    <a:pt x="2012" y="1348"/>
                  </a:cubicBezTo>
                  <a:cubicBezTo>
                    <a:pt x="2058" y="1129"/>
                    <a:pt x="2058" y="1129"/>
                    <a:pt x="2058" y="1129"/>
                  </a:cubicBezTo>
                  <a:cubicBezTo>
                    <a:pt x="2058" y="1129"/>
                    <a:pt x="2058" y="1129"/>
                    <a:pt x="2058" y="1129"/>
                  </a:cubicBezTo>
                  <a:close/>
                  <a:moveTo>
                    <a:pt x="100" y="1249"/>
                  </a:moveTo>
                  <a:cubicBezTo>
                    <a:pt x="101" y="1244"/>
                    <a:pt x="104" y="1221"/>
                    <a:pt x="87" y="1221"/>
                  </a:cubicBezTo>
                  <a:cubicBezTo>
                    <a:pt x="66" y="1221"/>
                    <a:pt x="56" y="1253"/>
                    <a:pt x="53" y="1270"/>
                  </a:cubicBezTo>
                  <a:cubicBezTo>
                    <a:pt x="51" y="1278"/>
                    <a:pt x="46" y="1306"/>
                    <a:pt x="54" y="1317"/>
                  </a:cubicBezTo>
                  <a:cubicBezTo>
                    <a:pt x="57" y="1321"/>
                    <a:pt x="61" y="1322"/>
                    <a:pt x="65" y="1322"/>
                  </a:cubicBezTo>
                  <a:cubicBezTo>
                    <a:pt x="70" y="1322"/>
                    <a:pt x="84" y="1320"/>
                    <a:pt x="92" y="1292"/>
                  </a:cubicBezTo>
                  <a:cubicBezTo>
                    <a:pt x="136" y="1292"/>
                    <a:pt x="136" y="1292"/>
                    <a:pt x="136" y="1292"/>
                  </a:cubicBezTo>
                  <a:cubicBezTo>
                    <a:pt x="133" y="1304"/>
                    <a:pt x="128" y="1323"/>
                    <a:pt x="107" y="1337"/>
                  </a:cubicBezTo>
                  <a:cubicBezTo>
                    <a:pt x="94" y="1347"/>
                    <a:pt x="79" y="1352"/>
                    <a:pt x="60" y="1352"/>
                  </a:cubicBezTo>
                  <a:cubicBezTo>
                    <a:pt x="40" y="1352"/>
                    <a:pt x="23" y="1347"/>
                    <a:pt x="12" y="1331"/>
                  </a:cubicBezTo>
                  <a:cubicBezTo>
                    <a:pt x="2" y="1316"/>
                    <a:pt x="0" y="1296"/>
                    <a:pt x="5" y="1271"/>
                  </a:cubicBezTo>
                  <a:cubicBezTo>
                    <a:pt x="20" y="1201"/>
                    <a:pt x="74" y="1192"/>
                    <a:pt x="94" y="1192"/>
                  </a:cubicBezTo>
                  <a:cubicBezTo>
                    <a:pt x="122" y="1192"/>
                    <a:pt x="153" y="1207"/>
                    <a:pt x="144" y="1249"/>
                  </a:cubicBezTo>
                  <a:cubicBezTo>
                    <a:pt x="100" y="1249"/>
                    <a:pt x="100" y="1249"/>
                    <a:pt x="100" y="1249"/>
                  </a:cubicBezTo>
                  <a:cubicBezTo>
                    <a:pt x="100" y="1249"/>
                    <a:pt x="100" y="1249"/>
                    <a:pt x="100" y="1249"/>
                  </a:cubicBezTo>
                  <a:close/>
                  <a:moveTo>
                    <a:pt x="2378" y="1249"/>
                  </a:moveTo>
                  <a:cubicBezTo>
                    <a:pt x="2379" y="1244"/>
                    <a:pt x="2382" y="1221"/>
                    <a:pt x="2365" y="1221"/>
                  </a:cubicBezTo>
                  <a:cubicBezTo>
                    <a:pt x="2344" y="1221"/>
                    <a:pt x="2335" y="1253"/>
                    <a:pt x="2331" y="1270"/>
                  </a:cubicBezTo>
                  <a:cubicBezTo>
                    <a:pt x="2329" y="1278"/>
                    <a:pt x="2324" y="1306"/>
                    <a:pt x="2332" y="1317"/>
                  </a:cubicBezTo>
                  <a:cubicBezTo>
                    <a:pt x="2335" y="1321"/>
                    <a:pt x="2340" y="1322"/>
                    <a:pt x="2343" y="1322"/>
                  </a:cubicBezTo>
                  <a:cubicBezTo>
                    <a:pt x="2348" y="1322"/>
                    <a:pt x="2362" y="1320"/>
                    <a:pt x="2370" y="1292"/>
                  </a:cubicBezTo>
                  <a:cubicBezTo>
                    <a:pt x="2414" y="1292"/>
                    <a:pt x="2414" y="1292"/>
                    <a:pt x="2414" y="1292"/>
                  </a:cubicBezTo>
                  <a:cubicBezTo>
                    <a:pt x="2411" y="1304"/>
                    <a:pt x="2406" y="1323"/>
                    <a:pt x="2385" y="1337"/>
                  </a:cubicBezTo>
                  <a:cubicBezTo>
                    <a:pt x="2372" y="1347"/>
                    <a:pt x="2357" y="1352"/>
                    <a:pt x="2338" y="1352"/>
                  </a:cubicBezTo>
                  <a:cubicBezTo>
                    <a:pt x="2318" y="1352"/>
                    <a:pt x="2301" y="1347"/>
                    <a:pt x="2290" y="1331"/>
                  </a:cubicBezTo>
                  <a:cubicBezTo>
                    <a:pt x="2280" y="1316"/>
                    <a:pt x="2278" y="1296"/>
                    <a:pt x="2284" y="1271"/>
                  </a:cubicBezTo>
                  <a:cubicBezTo>
                    <a:pt x="2299" y="1201"/>
                    <a:pt x="2352" y="1192"/>
                    <a:pt x="2372" y="1192"/>
                  </a:cubicBezTo>
                  <a:cubicBezTo>
                    <a:pt x="2401" y="1192"/>
                    <a:pt x="2431" y="1207"/>
                    <a:pt x="2423" y="1249"/>
                  </a:cubicBezTo>
                  <a:cubicBezTo>
                    <a:pt x="2378" y="1249"/>
                    <a:pt x="2378" y="1249"/>
                    <a:pt x="2378" y="1249"/>
                  </a:cubicBezTo>
                  <a:cubicBezTo>
                    <a:pt x="2378" y="1249"/>
                    <a:pt x="2378" y="1249"/>
                    <a:pt x="2378" y="1249"/>
                  </a:cubicBezTo>
                  <a:close/>
                  <a:moveTo>
                    <a:pt x="2534" y="1191"/>
                  </a:moveTo>
                  <a:cubicBezTo>
                    <a:pt x="2589" y="1191"/>
                    <a:pt x="2606" y="1229"/>
                    <a:pt x="2597" y="1271"/>
                  </a:cubicBezTo>
                  <a:cubicBezTo>
                    <a:pt x="2587" y="1315"/>
                    <a:pt x="2554" y="1353"/>
                    <a:pt x="2498" y="1353"/>
                  </a:cubicBezTo>
                  <a:cubicBezTo>
                    <a:pt x="2454" y="1353"/>
                    <a:pt x="2426" y="1326"/>
                    <a:pt x="2437" y="1273"/>
                  </a:cubicBezTo>
                  <a:cubicBezTo>
                    <a:pt x="2445" y="1236"/>
                    <a:pt x="2474" y="1191"/>
                    <a:pt x="2534" y="1191"/>
                  </a:cubicBezTo>
                  <a:moveTo>
                    <a:pt x="2507" y="1322"/>
                  </a:moveTo>
                  <a:cubicBezTo>
                    <a:pt x="2527" y="1322"/>
                    <a:pt x="2542" y="1310"/>
                    <a:pt x="2551" y="1270"/>
                  </a:cubicBezTo>
                  <a:cubicBezTo>
                    <a:pt x="2555" y="1250"/>
                    <a:pt x="2557" y="1221"/>
                    <a:pt x="2528" y="1221"/>
                  </a:cubicBezTo>
                  <a:cubicBezTo>
                    <a:pt x="2495" y="1221"/>
                    <a:pt x="2486" y="1259"/>
                    <a:pt x="2484" y="1273"/>
                  </a:cubicBezTo>
                  <a:cubicBezTo>
                    <a:pt x="2476" y="1307"/>
                    <a:pt x="2484" y="1322"/>
                    <a:pt x="2507" y="1322"/>
                  </a:cubicBezTo>
                  <a:moveTo>
                    <a:pt x="2637" y="1223"/>
                  </a:moveTo>
                  <a:cubicBezTo>
                    <a:pt x="2639" y="1214"/>
                    <a:pt x="2640" y="1205"/>
                    <a:pt x="2641" y="1195"/>
                  </a:cubicBezTo>
                  <a:cubicBezTo>
                    <a:pt x="2685" y="1195"/>
                    <a:pt x="2685" y="1195"/>
                    <a:pt x="2685" y="1195"/>
                  </a:cubicBezTo>
                  <a:cubicBezTo>
                    <a:pt x="2682" y="1214"/>
                    <a:pt x="2682" y="1214"/>
                    <a:pt x="2682" y="1214"/>
                  </a:cubicBezTo>
                  <a:cubicBezTo>
                    <a:pt x="2688" y="1208"/>
                    <a:pt x="2704" y="1192"/>
                    <a:pt x="2734" y="1192"/>
                  </a:cubicBezTo>
                  <a:cubicBezTo>
                    <a:pt x="2769" y="1192"/>
                    <a:pt x="2775" y="1213"/>
                    <a:pt x="2776" y="1220"/>
                  </a:cubicBezTo>
                  <a:cubicBezTo>
                    <a:pt x="2795" y="1196"/>
                    <a:pt x="2816" y="1192"/>
                    <a:pt x="2832" y="1192"/>
                  </a:cubicBezTo>
                  <a:cubicBezTo>
                    <a:pt x="2862" y="1192"/>
                    <a:pt x="2871" y="1210"/>
                    <a:pt x="2873" y="1216"/>
                  </a:cubicBezTo>
                  <a:cubicBezTo>
                    <a:pt x="2878" y="1230"/>
                    <a:pt x="2874" y="1248"/>
                    <a:pt x="2871" y="1261"/>
                  </a:cubicBezTo>
                  <a:cubicBezTo>
                    <a:pt x="2853" y="1348"/>
                    <a:pt x="2853" y="1348"/>
                    <a:pt x="2853" y="1348"/>
                  </a:cubicBezTo>
                  <a:cubicBezTo>
                    <a:pt x="2807" y="1348"/>
                    <a:pt x="2807" y="1348"/>
                    <a:pt x="2807" y="1348"/>
                  </a:cubicBezTo>
                  <a:cubicBezTo>
                    <a:pt x="2827" y="1258"/>
                    <a:pt x="2827" y="1258"/>
                    <a:pt x="2827" y="1258"/>
                  </a:cubicBezTo>
                  <a:cubicBezTo>
                    <a:pt x="2830" y="1242"/>
                    <a:pt x="2832" y="1223"/>
                    <a:pt x="2808" y="1223"/>
                  </a:cubicBezTo>
                  <a:cubicBezTo>
                    <a:pt x="2781" y="1223"/>
                    <a:pt x="2775" y="1249"/>
                    <a:pt x="2771" y="1271"/>
                  </a:cubicBezTo>
                  <a:cubicBezTo>
                    <a:pt x="2754" y="1348"/>
                    <a:pt x="2754" y="1348"/>
                    <a:pt x="2754" y="1348"/>
                  </a:cubicBezTo>
                  <a:cubicBezTo>
                    <a:pt x="2709" y="1348"/>
                    <a:pt x="2709" y="1348"/>
                    <a:pt x="2709" y="1348"/>
                  </a:cubicBezTo>
                  <a:cubicBezTo>
                    <a:pt x="2728" y="1257"/>
                    <a:pt x="2728" y="1257"/>
                    <a:pt x="2728" y="1257"/>
                  </a:cubicBezTo>
                  <a:cubicBezTo>
                    <a:pt x="2731" y="1245"/>
                    <a:pt x="2735" y="1223"/>
                    <a:pt x="2710" y="1223"/>
                  </a:cubicBezTo>
                  <a:cubicBezTo>
                    <a:pt x="2682" y="1223"/>
                    <a:pt x="2677" y="1248"/>
                    <a:pt x="2674" y="1258"/>
                  </a:cubicBezTo>
                  <a:cubicBezTo>
                    <a:pt x="2655" y="1348"/>
                    <a:pt x="2655" y="1348"/>
                    <a:pt x="2655" y="1348"/>
                  </a:cubicBezTo>
                  <a:cubicBezTo>
                    <a:pt x="2610" y="1348"/>
                    <a:pt x="2610" y="1348"/>
                    <a:pt x="2610" y="1348"/>
                  </a:cubicBezTo>
                  <a:cubicBezTo>
                    <a:pt x="2637" y="1223"/>
                    <a:pt x="2637" y="1223"/>
                    <a:pt x="2637" y="1223"/>
                  </a:cubicBezTo>
                  <a:cubicBezTo>
                    <a:pt x="2637" y="1223"/>
                    <a:pt x="2637" y="1223"/>
                    <a:pt x="2637" y="1223"/>
                  </a:cubicBezTo>
                  <a:close/>
                  <a:moveTo>
                    <a:pt x="2966" y="1195"/>
                  </a:moveTo>
                  <a:cubicBezTo>
                    <a:pt x="2963" y="1216"/>
                    <a:pt x="2963" y="1216"/>
                    <a:pt x="2963" y="1216"/>
                  </a:cubicBezTo>
                  <a:cubicBezTo>
                    <a:pt x="2982" y="1192"/>
                    <a:pt x="3008" y="1192"/>
                    <a:pt x="3015" y="1192"/>
                  </a:cubicBezTo>
                  <a:cubicBezTo>
                    <a:pt x="3054" y="1192"/>
                    <a:pt x="3072" y="1221"/>
                    <a:pt x="3062" y="1268"/>
                  </a:cubicBezTo>
                  <a:cubicBezTo>
                    <a:pt x="3053" y="1312"/>
                    <a:pt x="3022" y="1350"/>
                    <a:pt x="2978" y="1350"/>
                  </a:cubicBezTo>
                  <a:cubicBezTo>
                    <a:pt x="2950" y="1350"/>
                    <a:pt x="2942" y="1335"/>
                    <a:pt x="2939" y="1330"/>
                  </a:cubicBezTo>
                  <a:cubicBezTo>
                    <a:pt x="2923" y="1407"/>
                    <a:pt x="2923" y="1407"/>
                    <a:pt x="2923" y="1407"/>
                  </a:cubicBezTo>
                  <a:cubicBezTo>
                    <a:pt x="2877" y="1407"/>
                    <a:pt x="2877" y="1407"/>
                    <a:pt x="2877" y="1407"/>
                  </a:cubicBezTo>
                  <a:cubicBezTo>
                    <a:pt x="2922" y="1195"/>
                    <a:pt x="2922" y="1195"/>
                    <a:pt x="2922" y="1195"/>
                  </a:cubicBezTo>
                  <a:cubicBezTo>
                    <a:pt x="2966" y="1195"/>
                    <a:pt x="2966" y="1195"/>
                    <a:pt x="2966" y="1195"/>
                  </a:cubicBezTo>
                  <a:cubicBezTo>
                    <a:pt x="2966" y="1195"/>
                    <a:pt x="2966" y="1195"/>
                    <a:pt x="2966" y="1195"/>
                  </a:cubicBezTo>
                  <a:close/>
                  <a:moveTo>
                    <a:pt x="3017" y="1270"/>
                  </a:moveTo>
                  <a:cubicBezTo>
                    <a:pt x="3020" y="1252"/>
                    <a:pt x="3022" y="1221"/>
                    <a:pt x="2996" y="1221"/>
                  </a:cubicBezTo>
                  <a:cubicBezTo>
                    <a:pt x="2981" y="1221"/>
                    <a:pt x="2959" y="1232"/>
                    <a:pt x="2950" y="1273"/>
                  </a:cubicBezTo>
                  <a:cubicBezTo>
                    <a:pt x="2947" y="1282"/>
                    <a:pt x="2940" y="1321"/>
                    <a:pt x="2973" y="1321"/>
                  </a:cubicBezTo>
                  <a:cubicBezTo>
                    <a:pt x="2994" y="1321"/>
                    <a:pt x="3010" y="1300"/>
                    <a:pt x="3017" y="1270"/>
                  </a:cubicBezTo>
                  <a:moveTo>
                    <a:pt x="3119" y="1129"/>
                  </a:moveTo>
                  <a:cubicBezTo>
                    <a:pt x="3164" y="1129"/>
                    <a:pt x="3164" y="1129"/>
                    <a:pt x="3164" y="1129"/>
                  </a:cubicBezTo>
                  <a:cubicBezTo>
                    <a:pt x="3117" y="1348"/>
                    <a:pt x="3117" y="1348"/>
                    <a:pt x="3117" y="1348"/>
                  </a:cubicBezTo>
                  <a:cubicBezTo>
                    <a:pt x="3072" y="1348"/>
                    <a:pt x="3072" y="1348"/>
                    <a:pt x="3072" y="1348"/>
                  </a:cubicBezTo>
                  <a:cubicBezTo>
                    <a:pt x="3119" y="1129"/>
                    <a:pt x="3119" y="1129"/>
                    <a:pt x="3119" y="1129"/>
                  </a:cubicBezTo>
                  <a:cubicBezTo>
                    <a:pt x="3119" y="1129"/>
                    <a:pt x="3119" y="1129"/>
                    <a:pt x="3119" y="1129"/>
                  </a:cubicBezTo>
                  <a:close/>
                  <a:moveTo>
                    <a:pt x="3202" y="1283"/>
                  </a:moveTo>
                  <a:cubicBezTo>
                    <a:pt x="3200" y="1293"/>
                    <a:pt x="3193" y="1324"/>
                    <a:pt x="3225" y="1324"/>
                  </a:cubicBezTo>
                  <a:cubicBezTo>
                    <a:pt x="3236" y="1324"/>
                    <a:pt x="3248" y="1319"/>
                    <a:pt x="3256" y="1303"/>
                  </a:cubicBezTo>
                  <a:cubicBezTo>
                    <a:pt x="3297" y="1303"/>
                    <a:pt x="3297" y="1303"/>
                    <a:pt x="3297" y="1303"/>
                  </a:cubicBezTo>
                  <a:cubicBezTo>
                    <a:pt x="3295" y="1310"/>
                    <a:pt x="3291" y="1323"/>
                    <a:pt x="3275" y="1336"/>
                  </a:cubicBezTo>
                  <a:cubicBezTo>
                    <a:pt x="3261" y="1348"/>
                    <a:pt x="3240" y="1354"/>
                    <a:pt x="3218" y="1354"/>
                  </a:cubicBezTo>
                  <a:cubicBezTo>
                    <a:pt x="3205" y="1354"/>
                    <a:pt x="3180" y="1351"/>
                    <a:pt x="3168" y="1335"/>
                  </a:cubicBezTo>
                  <a:cubicBezTo>
                    <a:pt x="3157" y="1320"/>
                    <a:pt x="3155" y="1299"/>
                    <a:pt x="3161" y="1275"/>
                  </a:cubicBezTo>
                  <a:cubicBezTo>
                    <a:pt x="3166" y="1250"/>
                    <a:pt x="3178" y="1220"/>
                    <a:pt x="3208" y="1202"/>
                  </a:cubicBezTo>
                  <a:cubicBezTo>
                    <a:pt x="3222" y="1194"/>
                    <a:pt x="3237" y="1190"/>
                    <a:pt x="3254" y="1190"/>
                  </a:cubicBezTo>
                  <a:cubicBezTo>
                    <a:pt x="3276" y="1190"/>
                    <a:pt x="3300" y="1198"/>
                    <a:pt x="3308" y="1227"/>
                  </a:cubicBezTo>
                  <a:cubicBezTo>
                    <a:pt x="3314" y="1248"/>
                    <a:pt x="3309" y="1270"/>
                    <a:pt x="3305" y="1283"/>
                  </a:cubicBezTo>
                  <a:cubicBezTo>
                    <a:pt x="3202" y="1283"/>
                    <a:pt x="3202" y="1283"/>
                    <a:pt x="3202" y="1283"/>
                  </a:cubicBezTo>
                  <a:cubicBezTo>
                    <a:pt x="3202" y="1283"/>
                    <a:pt x="3202" y="1283"/>
                    <a:pt x="3202" y="1283"/>
                  </a:cubicBezTo>
                  <a:close/>
                  <a:moveTo>
                    <a:pt x="3265" y="1254"/>
                  </a:moveTo>
                  <a:cubicBezTo>
                    <a:pt x="3267" y="1248"/>
                    <a:pt x="3272" y="1220"/>
                    <a:pt x="3246" y="1220"/>
                  </a:cubicBezTo>
                  <a:cubicBezTo>
                    <a:pt x="3226" y="1220"/>
                    <a:pt x="3214" y="1236"/>
                    <a:pt x="3210" y="1254"/>
                  </a:cubicBezTo>
                  <a:cubicBezTo>
                    <a:pt x="3265" y="1254"/>
                    <a:pt x="3265" y="1254"/>
                    <a:pt x="3265" y="1254"/>
                  </a:cubicBezTo>
                  <a:cubicBezTo>
                    <a:pt x="3265" y="1254"/>
                    <a:pt x="3265" y="1254"/>
                    <a:pt x="3265" y="1254"/>
                  </a:cubicBezTo>
                  <a:close/>
                  <a:moveTo>
                    <a:pt x="3383" y="1195"/>
                  </a:moveTo>
                  <a:cubicBezTo>
                    <a:pt x="3401" y="1245"/>
                    <a:pt x="3401" y="1245"/>
                    <a:pt x="3401" y="1245"/>
                  </a:cubicBezTo>
                  <a:cubicBezTo>
                    <a:pt x="3442" y="1195"/>
                    <a:pt x="3442" y="1195"/>
                    <a:pt x="3442" y="1195"/>
                  </a:cubicBezTo>
                  <a:cubicBezTo>
                    <a:pt x="3488" y="1195"/>
                    <a:pt x="3488" y="1195"/>
                    <a:pt x="3488" y="1195"/>
                  </a:cubicBezTo>
                  <a:cubicBezTo>
                    <a:pt x="3423" y="1269"/>
                    <a:pt x="3423" y="1269"/>
                    <a:pt x="3423" y="1269"/>
                  </a:cubicBezTo>
                  <a:cubicBezTo>
                    <a:pt x="3457" y="1348"/>
                    <a:pt x="3457" y="1348"/>
                    <a:pt x="3457" y="1348"/>
                  </a:cubicBezTo>
                  <a:cubicBezTo>
                    <a:pt x="3404" y="1348"/>
                    <a:pt x="3404" y="1348"/>
                    <a:pt x="3404" y="1348"/>
                  </a:cubicBezTo>
                  <a:cubicBezTo>
                    <a:pt x="3385" y="1292"/>
                    <a:pt x="3385" y="1292"/>
                    <a:pt x="3385" y="1292"/>
                  </a:cubicBezTo>
                  <a:cubicBezTo>
                    <a:pt x="3342" y="1348"/>
                    <a:pt x="3342" y="1348"/>
                    <a:pt x="3342" y="1348"/>
                  </a:cubicBezTo>
                  <a:cubicBezTo>
                    <a:pt x="3295" y="1348"/>
                    <a:pt x="3295" y="1348"/>
                    <a:pt x="3295" y="1348"/>
                  </a:cubicBezTo>
                  <a:cubicBezTo>
                    <a:pt x="3364" y="1266"/>
                    <a:pt x="3364" y="1266"/>
                    <a:pt x="3364" y="1266"/>
                  </a:cubicBezTo>
                  <a:cubicBezTo>
                    <a:pt x="3329" y="1195"/>
                    <a:pt x="3329" y="1195"/>
                    <a:pt x="3329" y="1195"/>
                  </a:cubicBezTo>
                  <a:cubicBezTo>
                    <a:pt x="3383" y="1195"/>
                    <a:pt x="3383" y="1195"/>
                    <a:pt x="3383" y="1195"/>
                  </a:cubicBezTo>
                  <a:cubicBezTo>
                    <a:pt x="3383" y="1195"/>
                    <a:pt x="3383" y="1195"/>
                    <a:pt x="3383" y="1195"/>
                  </a:cubicBezTo>
                  <a:close/>
                  <a:moveTo>
                    <a:pt x="3509" y="1194"/>
                  </a:moveTo>
                  <a:cubicBezTo>
                    <a:pt x="3554" y="1194"/>
                    <a:pt x="3554" y="1194"/>
                    <a:pt x="3554" y="1194"/>
                  </a:cubicBezTo>
                  <a:cubicBezTo>
                    <a:pt x="3521" y="1348"/>
                    <a:pt x="3521" y="1348"/>
                    <a:pt x="3521" y="1348"/>
                  </a:cubicBezTo>
                  <a:cubicBezTo>
                    <a:pt x="3476" y="1348"/>
                    <a:pt x="3476" y="1348"/>
                    <a:pt x="3476" y="1348"/>
                  </a:cubicBezTo>
                  <a:cubicBezTo>
                    <a:pt x="3509" y="1194"/>
                    <a:pt x="3509" y="1194"/>
                    <a:pt x="3509" y="1194"/>
                  </a:cubicBezTo>
                  <a:cubicBezTo>
                    <a:pt x="3509" y="1194"/>
                    <a:pt x="3509" y="1194"/>
                    <a:pt x="3509" y="1194"/>
                  </a:cubicBezTo>
                  <a:close/>
                  <a:moveTo>
                    <a:pt x="3521" y="1129"/>
                  </a:moveTo>
                  <a:cubicBezTo>
                    <a:pt x="3569" y="1129"/>
                    <a:pt x="3569" y="1129"/>
                    <a:pt x="3569" y="1129"/>
                  </a:cubicBezTo>
                  <a:cubicBezTo>
                    <a:pt x="3561" y="1168"/>
                    <a:pt x="3561" y="1168"/>
                    <a:pt x="3561" y="1168"/>
                  </a:cubicBezTo>
                  <a:cubicBezTo>
                    <a:pt x="3513" y="1168"/>
                    <a:pt x="3513" y="1168"/>
                    <a:pt x="3513" y="1168"/>
                  </a:cubicBezTo>
                  <a:cubicBezTo>
                    <a:pt x="3521" y="1129"/>
                    <a:pt x="3521" y="1129"/>
                    <a:pt x="3521" y="1129"/>
                  </a:cubicBezTo>
                  <a:cubicBezTo>
                    <a:pt x="3521" y="1129"/>
                    <a:pt x="3521" y="1129"/>
                    <a:pt x="3521" y="1129"/>
                  </a:cubicBezTo>
                  <a:close/>
                  <a:moveTo>
                    <a:pt x="3649" y="1346"/>
                  </a:moveTo>
                  <a:cubicBezTo>
                    <a:pt x="3634" y="1350"/>
                    <a:pt x="3621" y="1351"/>
                    <a:pt x="3614" y="1351"/>
                  </a:cubicBezTo>
                  <a:cubicBezTo>
                    <a:pt x="3568" y="1351"/>
                    <a:pt x="3575" y="1322"/>
                    <a:pt x="3577" y="1310"/>
                  </a:cubicBezTo>
                  <a:cubicBezTo>
                    <a:pt x="3595" y="1225"/>
                    <a:pt x="3595" y="1225"/>
                    <a:pt x="3595" y="1225"/>
                  </a:cubicBezTo>
                  <a:cubicBezTo>
                    <a:pt x="3565" y="1225"/>
                    <a:pt x="3565" y="1225"/>
                    <a:pt x="3565" y="1225"/>
                  </a:cubicBezTo>
                  <a:cubicBezTo>
                    <a:pt x="3572" y="1196"/>
                    <a:pt x="3572" y="1196"/>
                    <a:pt x="3572" y="1196"/>
                  </a:cubicBezTo>
                  <a:cubicBezTo>
                    <a:pt x="3601" y="1196"/>
                    <a:pt x="3601" y="1196"/>
                    <a:pt x="3601" y="1196"/>
                  </a:cubicBezTo>
                  <a:cubicBezTo>
                    <a:pt x="3608" y="1166"/>
                    <a:pt x="3608" y="1166"/>
                    <a:pt x="3608" y="1166"/>
                  </a:cubicBezTo>
                  <a:cubicBezTo>
                    <a:pt x="3656" y="1149"/>
                    <a:pt x="3656" y="1149"/>
                    <a:pt x="3656" y="1149"/>
                  </a:cubicBezTo>
                  <a:cubicBezTo>
                    <a:pt x="3646" y="1196"/>
                    <a:pt x="3646" y="1196"/>
                    <a:pt x="3646" y="1196"/>
                  </a:cubicBezTo>
                  <a:cubicBezTo>
                    <a:pt x="3682" y="1196"/>
                    <a:pt x="3682" y="1196"/>
                    <a:pt x="3682" y="1196"/>
                  </a:cubicBezTo>
                  <a:cubicBezTo>
                    <a:pt x="3676" y="1225"/>
                    <a:pt x="3676" y="1225"/>
                    <a:pt x="3676" y="1225"/>
                  </a:cubicBezTo>
                  <a:cubicBezTo>
                    <a:pt x="3640" y="1225"/>
                    <a:pt x="3640" y="1225"/>
                    <a:pt x="3640" y="1225"/>
                  </a:cubicBezTo>
                  <a:cubicBezTo>
                    <a:pt x="3625" y="1295"/>
                    <a:pt x="3625" y="1295"/>
                    <a:pt x="3625" y="1295"/>
                  </a:cubicBezTo>
                  <a:cubicBezTo>
                    <a:pt x="3622" y="1309"/>
                    <a:pt x="3620" y="1317"/>
                    <a:pt x="3640" y="1317"/>
                  </a:cubicBezTo>
                  <a:cubicBezTo>
                    <a:pt x="3647" y="1317"/>
                    <a:pt x="3650" y="1317"/>
                    <a:pt x="3656" y="1317"/>
                  </a:cubicBezTo>
                  <a:cubicBezTo>
                    <a:pt x="3649" y="1346"/>
                    <a:pt x="3649" y="1346"/>
                    <a:pt x="3649" y="1346"/>
                  </a:cubicBezTo>
                  <a:cubicBezTo>
                    <a:pt x="3649" y="1346"/>
                    <a:pt x="3649" y="1346"/>
                    <a:pt x="3649" y="1346"/>
                  </a:cubicBezTo>
                  <a:close/>
                  <a:moveTo>
                    <a:pt x="3741" y="1195"/>
                  </a:moveTo>
                  <a:cubicBezTo>
                    <a:pt x="3752" y="1301"/>
                    <a:pt x="3752" y="1301"/>
                    <a:pt x="3752" y="1301"/>
                  </a:cubicBezTo>
                  <a:cubicBezTo>
                    <a:pt x="3809" y="1195"/>
                    <a:pt x="3809" y="1195"/>
                    <a:pt x="3809" y="1195"/>
                  </a:cubicBezTo>
                  <a:cubicBezTo>
                    <a:pt x="3854" y="1195"/>
                    <a:pt x="3854" y="1195"/>
                    <a:pt x="3854" y="1195"/>
                  </a:cubicBezTo>
                  <a:cubicBezTo>
                    <a:pt x="3764" y="1345"/>
                    <a:pt x="3764" y="1345"/>
                    <a:pt x="3764" y="1345"/>
                  </a:cubicBezTo>
                  <a:cubicBezTo>
                    <a:pt x="3732" y="1406"/>
                    <a:pt x="3732" y="1406"/>
                    <a:pt x="3732" y="1406"/>
                  </a:cubicBezTo>
                  <a:cubicBezTo>
                    <a:pt x="3687" y="1406"/>
                    <a:pt x="3687" y="1406"/>
                    <a:pt x="3687" y="1406"/>
                  </a:cubicBezTo>
                  <a:cubicBezTo>
                    <a:pt x="3719" y="1348"/>
                    <a:pt x="3719" y="1348"/>
                    <a:pt x="3719" y="1348"/>
                  </a:cubicBezTo>
                  <a:cubicBezTo>
                    <a:pt x="3693" y="1195"/>
                    <a:pt x="3693" y="1195"/>
                    <a:pt x="3693" y="1195"/>
                  </a:cubicBezTo>
                  <a:cubicBezTo>
                    <a:pt x="3741" y="1195"/>
                    <a:pt x="3741" y="1195"/>
                    <a:pt x="3741" y="1195"/>
                  </a:cubicBezTo>
                  <a:cubicBezTo>
                    <a:pt x="3741" y="1195"/>
                    <a:pt x="3741" y="1195"/>
                    <a:pt x="3741" y="1195"/>
                  </a:cubicBezTo>
                  <a:close/>
                  <a:moveTo>
                    <a:pt x="3933" y="1145"/>
                  </a:moveTo>
                  <a:cubicBezTo>
                    <a:pt x="3899" y="1145"/>
                    <a:pt x="3899" y="1145"/>
                    <a:pt x="3899" y="1145"/>
                  </a:cubicBezTo>
                  <a:cubicBezTo>
                    <a:pt x="3902" y="1129"/>
                    <a:pt x="3902" y="1129"/>
                    <a:pt x="3902" y="1129"/>
                  </a:cubicBezTo>
                  <a:cubicBezTo>
                    <a:pt x="3990" y="1129"/>
                    <a:pt x="3990" y="1129"/>
                    <a:pt x="3990" y="1129"/>
                  </a:cubicBezTo>
                  <a:cubicBezTo>
                    <a:pt x="3987" y="1145"/>
                    <a:pt x="3987" y="1145"/>
                    <a:pt x="3987" y="1145"/>
                  </a:cubicBezTo>
                  <a:cubicBezTo>
                    <a:pt x="3953" y="1145"/>
                    <a:pt x="3953" y="1145"/>
                    <a:pt x="3953" y="1145"/>
                  </a:cubicBezTo>
                  <a:cubicBezTo>
                    <a:pt x="3936" y="1225"/>
                    <a:pt x="3936" y="1225"/>
                    <a:pt x="3936" y="1225"/>
                  </a:cubicBezTo>
                  <a:cubicBezTo>
                    <a:pt x="3916" y="1225"/>
                    <a:pt x="3916" y="1225"/>
                    <a:pt x="3916" y="1225"/>
                  </a:cubicBezTo>
                  <a:cubicBezTo>
                    <a:pt x="3933" y="1145"/>
                    <a:pt x="3933" y="1145"/>
                    <a:pt x="3933" y="1145"/>
                  </a:cubicBezTo>
                  <a:cubicBezTo>
                    <a:pt x="3933" y="1145"/>
                    <a:pt x="3933" y="1145"/>
                    <a:pt x="3933" y="1145"/>
                  </a:cubicBezTo>
                  <a:close/>
                  <a:moveTo>
                    <a:pt x="3999" y="1129"/>
                  </a:moveTo>
                  <a:cubicBezTo>
                    <a:pt x="4031" y="1129"/>
                    <a:pt x="4031" y="1129"/>
                    <a:pt x="4031" y="1129"/>
                  </a:cubicBezTo>
                  <a:cubicBezTo>
                    <a:pt x="4036" y="1200"/>
                    <a:pt x="4036" y="1200"/>
                    <a:pt x="4036" y="1200"/>
                  </a:cubicBezTo>
                  <a:cubicBezTo>
                    <a:pt x="4072" y="1129"/>
                    <a:pt x="4072" y="1129"/>
                    <a:pt x="4072" y="1129"/>
                  </a:cubicBezTo>
                  <a:cubicBezTo>
                    <a:pt x="4103" y="1129"/>
                    <a:pt x="4103" y="1129"/>
                    <a:pt x="4103" y="1129"/>
                  </a:cubicBezTo>
                  <a:cubicBezTo>
                    <a:pt x="4083" y="1225"/>
                    <a:pt x="4083" y="1225"/>
                    <a:pt x="4083" y="1225"/>
                  </a:cubicBezTo>
                  <a:cubicBezTo>
                    <a:pt x="4063" y="1225"/>
                    <a:pt x="4063" y="1225"/>
                    <a:pt x="4063" y="1225"/>
                  </a:cubicBezTo>
                  <a:cubicBezTo>
                    <a:pt x="4080" y="1143"/>
                    <a:pt x="4080" y="1143"/>
                    <a:pt x="4080" y="1143"/>
                  </a:cubicBezTo>
                  <a:cubicBezTo>
                    <a:pt x="4038" y="1225"/>
                    <a:pt x="4038" y="1225"/>
                    <a:pt x="4038" y="1225"/>
                  </a:cubicBezTo>
                  <a:cubicBezTo>
                    <a:pt x="4021" y="1225"/>
                    <a:pt x="4021" y="1225"/>
                    <a:pt x="4021" y="1225"/>
                  </a:cubicBezTo>
                  <a:cubicBezTo>
                    <a:pt x="4014" y="1143"/>
                    <a:pt x="4014" y="1143"/>
                    <a:pt x="4014" y="1143"/>
                  </a:cubicBezTo>
                  <a:cubicBezTo>
                    <a:pt x="3997" y="1225"/>
                    <a:pt x="3997" y="1225"/>
                    <a:pt x="3997" y="1225"/>
                  </a:cubicBezTo>
                  <a:cubicBezTo>
                    <a:pt x="3978" y="1225"/>
                    <a:pt x="3978" y="1225"/>
                    <a:pt x="3978" y="1225"/>
                  </a:cubicBezTo>
                  <a:cubicBezTo>
                    <a:pt x="3999" y="1129"/>
                    <a:pt x="3999" y="1129"/>
                    <a:pt x="3999" y="1129"/>
                  </a:cubicBezTo>
                  <a:cubicBezTo>
                    <a:pt x="3999" y="1129"/>
                    <a:pt x="3999" y="1129"/>
                    <a:pt x="3999" y="112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" name="Freeform 9"/>
            <p:cNvSpPr>
              <a:spLocks noEditPoints="1"/>
            </p:cNvSpPr>
            <p:nvPr userDrawn="1"/>
          </p:nvSpPr>
          <p:spPr bwMode="gray">
            <a:xfrm>
              <a:off x="68" y="0"/>
              <a:ext cx="1723" cy="964"/>
            </a:xfrm>
            <a:custGeom>
              <a:avLst/>
              <a:gdLst>
                <a:gd name="T0" fmla="*/ 231 w 2268"/>
                <a:gd name="T1" fmla="*/ 327 h 1269"/>
                <a:gd name="T2" fmla="*/ 0 w 2268"/>
                <a:gd name="T3" fmla="*/ 327 h 1269"/>
                <a:gd name="T4" fmla="*/ 0 w 2268"/>
                <a:gd name="T5" fmla="*/ 0 h 1269"/>
                <a:gd name="T6" fmla="*/ 231 w 2268"/>
                <a:gd name="T7" fmla="*/ 0 h 1269"/>
                <a:gd name="T8" fmla="*/ 231 w 2268"/>
                <a:gd name="T9" fmla="*/ 327 h 1269"/>
                <a:gd name="T10" fmla="*/ 2268 w 2268"/>
                <a:gd name="T11" fmla="*/ 0 h 1269"/>
                <a:gd name="T12" fmla="*/ 2036 w 2268"/>
                <a:gd name="T13" fmla="*/ 0 h 1269"/>
                <a:gd name="T14" fmla="*/ 2036 w 2268"/>
                <a:gd name="T15" fmla="*/ 327 h 1269"/>
                <a:gd name="T16" fmla="*/ 2268 w 2268"/>
                <a:gd name="T17" fmla="*/ 327 h 1269"/>
                <a:gd name="T18" fmla="*/ 2268 w 2268"/>
                <a:gd name="T19" fmla="*/ 0 h 1269"/>
                <a:gd name="T20" fmla="*/ 231 w 2268"/>
                <a:gd name="T21" fmla="*/ 942 h 1269"/>
                <a:gd name="T22" fmla="*/ 0 w 2268"/>
                <a:gd name="T23" fmla="*/ 942 h 1269"/>
                <a:gd name="T24" fmla="*/ 0 w 2268"/>
                <a:gd name="T25" fmla="*/ 1269 h 1269"/>
                <a:gd name="T26" fmla="*/ 231 w 2268"/>
                <a:gd name="T27" fmla="*/ 1269 h 1269"/>
                <a:gd name="T28" fmla="*/ 231 w 2268"/>
                <a:gd name="T29" fmla="*/ 942 h 1269"/>
                <a:gd name="T30" fmla="*/ 2268 w 2268"/>
                <a:gd name="T31" fmla="*/ 942 h 1269"/>
                <a:gd name="T32" fmla="*/ 2036 w 2268"/>
                <a:gd name="T33" fmla="*/ 942 h 1269"/>
                <a:gd name="T34" fmla="*/ 2036 w 2268"/>
                <a:gd name="T35" fmla="*/ 1269 h 1269"/>
                <a:gd name="T36" fmla="*/ 2268 w 2268"/>
                <a:gd name="T37" fmla="*/ 1269 h 1269"/>
                <a:gd name="T38" fmla="*/ 2268 w 2268"/>
                <a:gd name="T39" fmla="*/ 942 h 126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68"/>
                <a:gd name="T61" fmla="*/ 0 h 1269"/>
                <a:gd name="T62" fmla="*/ 2268 w 2268"/>
                <a:gd name="T63" fmla="*/ 1269 h 126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68" h="1269">
                  <a:moveTo>
                    <a:pt x="231" y="327"/>
                  </a:moveTo>
                  <a:lnTo>
                    <a:pt x="0" y="327"/>
                  </a:lnTo>
                  <a:lnTo>
                    <a:pt x="0" y="0"/>
                  </a:lnTo>
                  <a:lnTo>
                    <a:pt x="231" y="0"/>
                  </a:lnTo>
                  <a:lnTo>
                    <a:pt x="231" y="327"/>
                  </a:lnTo>
                  <a:close/>
                  <a:moveTo>
                    <a:pt x="2268" y="0"/>
                  </a:moveTo>
                  <a:lnTo>
                    <a:pt x="2036" y="0"/>
                  </a:lnTo>
                  <a:lnTo>
                    <a:pt x="2036" y="327"/>
                  </a:lnTo>
                  <a:lnTo>
                    <a:pt x="2268" y="327"/>
                  </a:lnTo>
                  <a:lnTo>
                    <a:pt x="2268" y="0"/>
                  </a:lnTo>
                  <a:close/>
                  <a:moveTo>
                    <a:pt x="231" y="942"/>
                  </a:moveTo>
                  <a:lnTo>
                    <a:pt x="0" y="942"/>
                  </a:lnTo>
                  <a:lnTo>
                    <a:pt x="0" y="1269"/>
                  </a:lnTo>
                  <a:lnTo>
                    <a:pt x="231" y="1269"/>
                  </a:lnTo>
                  <a:lnTo>
                    <a:pt x="231" y="942"/>
                  </a:lnTo>
                  <a:close/>
                  <a:moveTo>
                    <a:pt x="2268" y="942"/>
                  </a:moveTo>
                  <a:lnTo>
                    <a:pt x="2036" y="942"/>
                  </a:lnTo>
                  <a:lnTo>
                    <a:pt x="2036" y="1269"/>
                  </a:lnTo>
                  <a:lnTo>
                    <a:pt x="2268" y="1269"/>
                  </a:lnTo>
                  <a:lnTo>
                    <a:pt x="2268" y="942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 userDrawn="1"/>
        </p:nvGrpSpPr>
        <p:grpSpPr bwMode="gray">
          <a:xfrm>
            <a:off x="0" y="0"/>
            <a:ext cx="9144000" cy="6859588"/>
            <a:chOff x="3175" y="-1588"/>
            <a:chExt cx="9140826" cy="6859588"/>
          </a:xfrm>
        </p:grpSpPr>
        <p:sp>
          <p:nvSpPr>
            <p:cNvPr id="14" name="Freeform 23"/>
            <p:cNvSpPr>
              <a:spLocks noChangeAspect="1"/>
            </p:cNvSpPr>
            <p:nvPr userDrawn="1"/>
          </p:nvSpPr>
          <p:spPr bwMode="gray">
            <a:xfrm>
              <a:off x="3175" y="-1588"/>
              <a:ext cx="5008563" cy="3239162"/>
            </a:xfrm>
            <a:custGeom>
              <a:avLst/>
              <a:gdLst/>
              <a:ahLst/>
              <a:cxnLst>
                <a:cxn ang="0">
                  <a:pos x="20946" y="0"/>
                </a:cxn>
                <a:cxn ang="0">
                  <a:pos x="0" y="0"/>
                </a:cxn>
                <a:cxn ang="0">
                  <a:pos x="0" y="13538"/>
                </a:cxn>
                <a:cxn ang="0">
                  <a:pos x="16939" y="13538"/>
                </a:cxn>
                <a:cxn ang="0">
                  <a:pos x="20946" y="0"/>
                </a:cxn>
              </a:cxnLst>
              <a:rect l="0" t="0" r="r" b="b"/>
              <a:pathLst>
                <a:path w="20946" h="13538">
                  <a:moveTo>
                    <a:pt x="20946" y="0"/>
                  </a:moveTo>
                  <a:lnTo>
                    <a:pt x="0" y="0"/>
                  </a:lnTo>
                  <a:lnTo>
                    <a:pt x="0" y="13538"/>
                  </a:lnTo>
                  <a:lnTo>
                    <a:pt x="16939" y="13538"/>
                  </a:lnTo>
                  <a:lnTo>
                    <a:pt x="2094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257A">
                    <a:alpha val="90000"/>
                  </a:srgbClr>
                </a:gs>
                <a:gs pos="35000">
                  <a:srgbClr val="00338D">
                    <a:alpha val="90000"/>
                  </a:srgbClr>
                </a:gs>
                <a:gs pos="100000">
                  <a:srgbClr val="009FDA">
                    <a:alpha val="90000"/>
                  </a:srgbClr>
                </a:gs>
              </a:gsLst>
              <a:lin ang="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algn="l" defTabSz="914400" rtl="0" eaLnBrk="1" fontAlgn="base" latinLnBrk="0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Freeform 22"/>
            <p:cNvSpPr>
              <a:spLocks noChangeAspect="1"/>
            </p:cNvSpPr>
            <p:nvPr userDrawn="1"/>
          </p:nvSpPr>
          <p:spPr bwMode="gray">
            <a:xfrm>
              <a:off x="1979613" y="1820540"/>
              <a:ext cx="7164388" cy="5037460"/>
            </a:xfrm>
            <a:custGeom>
              <a:avLst/>
              <a:gdLst/>
              <a:ahLst/>
              <a:cxnLst>
                <a:cxn ang="0">
                  <a:pos x="6229" y="0"/>
                </a:cxn>
                <a:cxn ang="0">
                  <a:pos x="0" y="21055"/>
                </a:cxn>
                <a:cxn ang="0">
                  <a:pos x="29957" y="21055"/>
                </a:cxn>
                <a:cxn ang="0">
                  <a:pos x="29957" y="0"/>
                </a:cxn>
                <a:cxn ang="0">
                  <a:pos x="6229" y="0"/>
                </a:cxn>
              </a:cxnLst>
              <a:rect l="0" t="0" r="r" b="b"/>
              <a:pathLst>
                <a:path w="29957" h="21055">
                  <a:moveTo>
                    <a:pt x="6229" y="0"/>
                  </a:moveTo>
                  <a:lnTo>
                    <a:pt x="0" y="21055"/>
                  </a:lnTo>
                  <a:lnTo>
                    <a:pt x="29957" y="21055"/>
                  </a:lnTo>
                  <a:lnTo>
                    <a:pt x="29957" y="0"/>
                  </a:lnTo>
                  <a:lnTo>
                    <a:pt x="622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257A">
                    <a:alpha val="90000"/>
                  </a:srgbClr>
                </a:gs>
                <a:gs pos="35000">
                  <a:srgbClr val="00338D">
                    <a:alpha val="90000"/>
                  </a:srgbClr>
                </a:gs>
                <a:gs pos="100000">
                  <a:srgbClr val="009FDA">
                    <a:alpha val="90000"/>
                  </a:srgbClr>
                </a:gs>
              </a:gsLst>
              <a:lin ang="0" scaled="1"/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algn="l" defTabSz="914400" rtl="0" eaLnBrk="1" fontAlgn="base" latinLnBrk="0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24"/>
            <p:cNvSpPr>
              <a:spLocks noChangeAspect="1"/>
            </p:cNvSpPr>
            <p:nvPr userDrawn="1"/>
          </p:nvSpPr>
          <p:spPr bwMode="gray">
            <a:xfrm>
              <a:off x="3049588" y="1820540"/>
              <a:ext cx="1423988" cy="1418623"/>
            </a:xfrm>
            <a:custGeom>
              <a:avLst/>
              <a:gdLst/>
              <a:ahLst/>
              <a:cxnLst>
                <a:cxn ang="0">
                  <a:pos x="0" y="5926"/>
                </a:cxn>
                <a:cxn ang="0">
                  <a:pos x="4197" y="5926"/>
                </a:cxn>
                <a:cxn ang="0">
                  <a:pos x="5950" y="0"/>
                </a:cxn>
                <a:cxn ang="0">
                  <a:pos x="1752" y="0"/>
                </a:cxn>
                <a:cxn ang="0">
                  <a:pos x="0" y="5926"/>
                </a:cxn>
              </a:cxnLst>
              <a:rect l="0" t="0" r="r" b="b"/>
              <a:pathLst>
                <a:path w="5950" h="5926">
                  <a:moveTo>
                    <a:pt x="0" y="5926"/>
                  </a:moveTo>
                  <a:lnTo>
                    <a:pt x="4197" y="5926"/>
                  </a:lnTo>
                  <a:lnTo>
                    <a:pt x="5950" y="0"/>
                  </a:lnTo>
                  <a:lnTo>
                    <a:pt x="1752" y="0"/>
                  </a:lnTo>
                  <a:lnTo>
                    <a:pt x="0" y="5926"/>
                  </a:lnTo>
                  <a:close/>
                </a:path>
              </a:pathLst>
            </a:custGeom>
            <a:solidFill>
              <a:srgbClr val="00257A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algn="l" defTabSz="914400" rtl="0" eaLnBrk="1" fontAlgn="base" latinLnBrk="0" hangingPunct="1"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 userDrawn="1"/>
        </p:nvGrpSpPr>
        <p:grpSpPr bwMode="gray">
          <a:xfrm>
            <a:off x="128466" y="0"/>
            <a:ext cx="2735263" cy="1530350"/>
            <a:chOff x="68" y="0"/>
            <a:chExt cx="1723" cy="964"/>
          </a:xfrm>
        </p:grpSpPr>
        <p:sp>
          <p:nvSpPr>
            <p:cNvPr id="16" name="Freeform 8"/>
            <p:cNvSpPr>
              <a:spLocks noEditPoints="1"/>
            </p:cNvSpPr>
            <p:nvPr userDrawn="1"/>
          </p:nvSpPr>
          <p:spPr bwMode="gray">
            <a:xfrm>
              <a:off x="199" y="248"/>
              <a:ext cx="1423" cy="489"/>
            </a:xfrm>
            <a:custGeom>
              <a:avLst/>
              <a:gdLst>
                <a:gd name="T0" fmla="*/ 1974 w 4103"/>
                <a:gd name="T1" fmla="*/ 485 h 1409"/>
                <a:gd name="T2" fmla="*/ 2267 w 4103"/>
                <a:gd name="T3" fmla="*/ 697 h 1409"/>
                <a:gd name="T4" fmla="*/ 1655 w 4103"/>
                <a:gd name="T5" fmla="*/ 656 h 1409"/>
                <a:gd name="T6" fmla="*/ 1718 w 4103"/>
                <a:gd name="T7" fmla="*/ 424 h 1409"/>
                <a:gd name="T8" fmla="*/ 970 w 4103"/>
                <a:gd name="T9" fmla="*/ 697 h 1409"/>
                <a:gd name="T10" fmla="*/ 1169 w 4103"/>
                <a:gd name="T11" fmla="*/ 416 h 1409"/>
                <a:gd name="T12" fmla="*/ 719 w 4103"/>
                <a:gd name="T13" fmla="*/ 631 h 1409"/>
                <a:gd name="T14" fmla="*/ 751 w 4103"/>
                <a:gd name="T15" fmla="*/ 630 h 1409"/>
                <a:gd name="T16" fmla="*/ 202 w 4103"/>
                <a:gd name="T17" fmla="*/ 618 h 1409"/>
                <a:gd name="T18" fmla="*/ 180 w 4103"/>
                <a:gd name="T19" fmla="*/ 697 h 1409"/>
                <a:gd name="T20" fmla="*/ 1187 w 4103"/>
                <a:gd name="T21" fmla="*/ 416 h 1409"/>
                <a:gd name="T22" fmla="*/ 115 w 4103"/>
                <a:gd name="T23" fmla="*/ 906 h 1409"/>
                <a:gd name="T24" fmla="*/ 661 w 4103"/>
                <a:gd name="T25" fmla="*/ 715 h 1409"/>
                <a:gd name="T26" fmla="*/ 1145 w 4103"/>
                <a:gd name="T27" fmla="*/ 715 h 1409"/>
                <a:gd name="T28" fmla="*/ 1697 w 4103"/>
                <a:gd name="T29" fmla="*/ 863 h 1409"/>
                <a:gd name="T30" fmla="*/ 203 w 4103"/>
                <a:gd name="T31" fmla="*/ 1286 h 1409"/>
                <a:gd name="T32" fmla="*/ 250 w 4103"/>
                <a:gd name="T33" fmla="*/ 1328 h 1409"/>
                <a:gd name="T34" fmla="*/ 556 w 4103"/>
                <a:gd name="T35" fmla="*/ 1196 h 1409"/>
                <a:gd name="T36" fmla="*/ 340 w 4103"/>
                <a:gd name="T37" fmla="*/ 1196 h 1409"/>
                <a:gd name="T38" fmla="*/ 408 w 4103"/>
                <a:gd name="T39" fmla="*/ 1225 h 1409"/>
                <a:gd name="T40" fmla="*/ 514 w 4103"/>
                <a:gd name="T41" fmla="*/ 1225 h 1409"/>
                <a:gd name="T42" fmla="*/ 631 w 4103"/>
                <a:gd name="T43" fmla="*/ 1168 h 1409"/>
                <a:gd name="T44" fmla="*/ 794 w 4103"/>
                <a:gd name="T45" fmla="*/ 1220 h 1409"/>
                <a:gd name="T46" fmla="*/ 672 w 4103"/>
                <a:gd name="T47" fmla="*/ 1348 h 1409"/>
                <a:gd name="T48" fmla="*/ 847 w 4103"/>
                <a:gd name="T49" fmla="*/ 1359 h 1409"/>
                <a:gd name="T50" fmla="*/ 943 w 4103"/>
                <a:gd name="T51" fmla="*/ 1196 h 1409"/>
                <a:gd name="T52" fmla="*/ 1129 w 4103"/>
                <a:gd name="T53" fmla="*/ 1351 h 1409"/>
                <a:gd name="T54" fmla="*/ 1198 w 4103"/>
                <a:gd name="T55" fmla="*/ 1196 h 1409"/>
                <a:gd name="T56" fmla="*/ 1280 w 4103"/>
                <a:gd name="T57" fmla="*/ 1129 h 1409"/>
                <a:gd name="T58" fmla="*/ 1253 w 4103"/>
                <a:gd name="T59" fmla="*/ 1254 h 1409"/>
                <a:gd name="T60" fmla="*/ 1489 w 4103"/>
                <a:gd name="T61" fmla="*/ 1194 h 1409"/>
                <a:gd name="T62" fmla="*/ 1546 w 4103"/>
                <a:gd name="T63" fmla="*/ 1353 h 1409"/>
                <a:gd name="T64" fmla="*/ 1714 w 4103"/>
                <a:gd name="T65" fmla="*/ 1286 h 1409"/>
                <a:gd name="T66" fmla="*/ 1761 w 4103"/>
                <a:gd name="T67" fmla="*/ 1328 h 1409"/>
                <a:gd name="T68" fmla="*/ 1976 w 4103"/>
                <a:gd name="T69" fmla="*/ 1346 h 1409"/>
                <a:gd name="T70" fmla="*/ 1842 w 4103"/>
                <a:gd name="T71" fmla="*/ 1270 h 1409"/>
                <a:gd name="T72" fmla="*/ 1887 w 4103"/>
                <a:gd name="T73" fmla="*/ 1270 h 1409"/>
                <a:gd name="T74" fmla="*/ 2110 w 4103"/>
                <a:gd name="T75" fmla="*/ 1348 h 1409"/>
                <a:gd name="T76" fmla="*/ 87 w 4103"/>
                <a:gd name="T77" fmla="*/ 1221 h 1409"/>
                <a:gd name="T78" fmla="*/ 5 w 4103"/>
                <a:gd name="T79" fmla="*/ 1271 h 1409"/>
                <a:gd name="T80" fmla="*/ 2343 w 4103"/>
                <a:gd name="T81" fmla="*/ 1322 h 1409"/>
                <a:gd name="T82" fmla="*/ 2378 w 4103"/>
                <a:gd name="T83" fmla="*/ 1249 h 1409"/>
                <a:gd name="T84" fmla="*/ 2528 w 4103"/>
                <a:gd name="T85" fmla="*/ 1221 h 1409"/>
                <a:gd name="T86" fmla="*/ 2832 w 4103"/>
                <a:gd name="T87" fmla="*/ 1192 h 1409"/>
                <a:gd name="T88" fmla="*/ 2709 w 4103"/>
                <a:gd name="T89" fmla="*/ 1348 h 1409"/>
                <a:gd name="T90" fmla="*/ 2963 w 4103"/>
                <a:gd name="T91" fmla="*/ 1216 h 1409"/>
                <a:gd name="T92" fmla="*/ 2966 w 4103"/>
                <a:gd name="T93" fmla="*/ 1195 h 1409"/>
                <a:gd name="T94" fmla="*/ 3072 w 4103"/>
                <a:gd name="T95" fmla="*/ 1348 h 1409"/>
                <a:gd name="T96" fmla="*/ 3168 w 4103"/>
                <a:gd name="T97" fmla="*/ 1335 h 1409"/>
                <a:gd name="T98" fmla="*/ 3246 w 4103"/>
                <a:gd name="T99" fmla="*/ 1220 h 1409"/>
                <a:gd name="T100" fmla="*/ 3457 w 4103"/>
                <a:gd name="T101" fmla="*/ 1348 h 1409"/>
                <a:gd name="T102" fmla="*/ 3509 w 4103"/>
                <a:gd name="T103" fmla="*/ 1194 h 1409"/>
                <a:gd name="T104" fmla="*/ 3513 w 4103"/>
                <a:gd name="T105" fmla="*/ 1168 h 1409"/>
                <a:gd name="T106" fmla="*/ 3601 w 4103"/>
                <a:gd name="T107" fmla="*/ 1196 h 1409"/>
                <a:gd name="T108" fmla="*/ 3656 w 4103"/>
                <a:gd name="T109" fmla="*/ 1317 h 1409"/>
                <a:gd name="T110" fmla="*/ 3687 w 4103"/>
                <a:gd name="T111" fmla="*/ 1406 h 1409"/>
                <a:gd name="T112" fmla="*/ 3987 w 4103"/>
                <a:gd name="T113" fmla="*/ 1145 h 1409"/>
                <a:gd name="T114" fmla="*/ 4072 w 4103"/>
                <a:gd name="T115" fmla="*/ 1129 h 1409"/>
                <a:gd name="T116" fmla="*/ 3978 w 4103"/>
                <a:gd name="T117" fmla="*/ 1225 h 14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103"/>
                <a:gd name="T178" fmla="*/ 0 h 1409"/>
                <a:gd name="T179" fmla="*/ 4103 w 4103"/>
                <a:gd name="T180" fmla="*/ 1409 h 14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103" h="1409">
                  <a:moveTo>
                    <a:pt x="2267" y="697"/>
                  </a:moveTo>
                  <a:cubicBezTo>
                    <a:pt x="2149" y="697"/>
                    <a:pt x="2149" y="697"/>
                    <a:pt x="2149" y="697"/>
                  </a:cubicBezTo>
                  <a:cubicBezTo>
                    <a:pt x="2168" y="619"/>
                    <a:pt x="2168" y="619"/>
                    <a:pt x="2168" y="619"/>
                  </a:cubicBezTo>
                  <a:cubicBezTo>
                    <a:pt x="1930" y="619"/>
                    <a:pt x="1930" y="619"/>
                    <a:pt x="1930" y="619"/>
                  </a:cubicBezTo>
                  <a:cubicBezTo>
                    <a:pt x="1911" y="697"/>
                    <a:pt x="1911" y="697"/>
                    <a:pt x="1911" y="697"/>
                  </a:cubicBezTo>
                  <a:cubicBezTo>
                    <a:pt x="1796" y="697"/>
                    <a:pt x="1796" y="697"/>
                    <a:pt x="1796" y="697"/>
                  </a:cubicBezTo>
                  <a:cubicBezTo>
                    <a:pt x="1796" y="681"/>
                    <a:pt x="1796" y="681"/>
                    <a:pt x="1796" y="681"/>
                  </a:cubicBezTo>
                  <a:cubicBezTo>
                    <a:pt x="1798" y="672"/>
                    <a:pt x="1799" y="663"/>
                    <a:pt x="1802" y="653"/>
                  </a:cubicBezTo>
                  <a:cubicBezTo>
                    <a:pt x="1823" y="569"/>
                    <a:pt x="1878" y="485"/>
                    <a:pt x="1974" y="485"/>
                  </a:cubicBezTo>
                  <a:cubicBezTo>
                    <a:pt x="2012" y="485"/>
                    <a:pt x="2050" y="499"/>
                    <a:pt x="2045" y="552"/>
                  </a:cubicBezTo>
                  <a:cubicBezTo>
                    <a:pt x="2186" y="552"/>
                    <a:pt x="2186" y="552"/>
                    <a:pt x="2186" y="552"/>
                  </a:cubicBezTo>
                  <a:cubicBezTo>
                    <a:pt x="2192" y="527"/>
                    <a:pt x="2201" y="486"/>
                    <a:pt x="2174" y="447"/>
                  </a:cubicBezTo>
                  <a:cubicBezTo>
                    <a:pt x="2145" y="406"/>
                    <a:pt x="2084" y="389"/>
                    <a:pt x="2005" y="389"/>
                  </a:cubicBezTo>
                  <a:cubicBezTo>
                    <a:pt x="1949" y="389"/>
                    <a:pt x="1867" y="398"/>
                    <a:pt x="1796" y="444"/>
                  </a:cubicBezTo>
                  <a:cubicBezTo>
                    <a:pt x="1796" y="18"/>
                    <a:pt x="1796" y="18"/>
                    <a:pt x="1796" y="18"/>
                  </a:cubicBezTo>
                  <a:cubicBezTo>
                    <a:pt x="2267" y="18"/>
                    <a:pt x="2267" y="18"/>
                    <a:pt x="2267" y="18"/>
                  </a:cubicBezTo>
                  <a:cubicBezTo>
                    <a:pt x="2267" y="697"/>
                    <a:pt x="2267" y="697"/>
                    <a:pt x="2267" y="697"/>
                  </a:cubicBezTo>
                  <a:cubicBezTo>
                    <a:pt x="2267" y="697"/>
                    <a:pt x="2267" y="697"/>
                    <a:pt x="2267" y="697"/>
                  </a:cubicBezTo>
                  <a:close/>
                  <a:moveTo>
                    <a:pt x="1989" y="812"/>
                  </a:moveTo>
                  <a:cubicBezTo>
                    <a:pt x="1962" y="817"/>
                    <a:pt x="1936" y="820"/>
                    <a:pt x="1910" y="820"/>
                  </a:cubicBezTo>
                  <a:cubicBezTo>
                    <a:pt x="1842" y="820"/>
                    <a:pt x="1795" y="788"/>
                    <a:pt x="1794" y="715"/>
                  </a:cubicBezTo>
                  <a:cubicBezTo>
                    <a:pt x="2014" y="715"/>
                    <a:pt x="2014" y="715"/>
                    <a:pt x="2014" y="715"/>
                  </a:cubicBezTo>
                  <a:cubicBezTo>
                    <a:pt x="1989" y="812"/>
                    <a:pt x="1989" y="812"/>
                    <a:pt x="1989" y="812"/>
                  </a:cubicBezTo>
                  <a:cubicBezTo>
                    <a:pt x="1989" y="812"/>
                    <a:pt x="1989" y="812"/>
                    <a:pt x="1989" y="812"/>
                  </a:cubicBezTo>
                  <a:close/>
                  <a:moveTo>
                    <a:pt x="1718" y="424"/>
                  </a:moveTo>
                  <a:cubicBezTo>
                    <a:pt x="1718" y="521"/>
                    <a:pt x="1718" y="521"/>
                    <a:pt x="1718" y="521"/>
                  </a:cubicBezTo>
                  <a:cubicBezTo>
                    <a:pt x="1685" y="567"/>
                    <a:pt x="1665" y="616"/>
                    <a:pt x="1655" y="656"/>
                  </a:cubicBezTo>
                  <a:cubicBezTo>
                    <a:pt x="1651" y="670"/>
                    <a:pt x="1649" y="684"/>
                    <a:pt x="1648" y="697"/>
                  </a:cubicBezTo>
                  <a:cubicBezTo>
                    <a:pt x="1578" y="697"/>
                    <a:pt x="1578" y="697"/>
                    <a:pt x="1578" y="697"/>
                  </a:cubicBezTo>
                  <a:cubicBezTo>
                    <a:pt x="1637" y="417"/>
                    <a:pt x="1637" y="417"/>
                    <a:pt x="1637" y="417"/>
                  </a:cubicBezTo>
                  <a:cubicBezTo>
                    <a:pt x="1438" y="416"/>
                    <a:pt x="1438" y="416"/>
                    <a:pt x="1438" y="416"/>
                  </a:cubicBezTo>
                  <a:cubicBezTo>
                    <a:pt x="1260" y="697"/>
                    <a:pt x="1260" y="697"/>
                    <a:pt x="1260" y="697"/>
                  </a:cubicBezTo>
                  <a:cubicBezTo>
                    <a:pt x="1247" y="697"/>
                    <a:pt x="1247" y="697"/>
                    <a:pt x="1247" y="697"/>
                  </a:cubicBezTo>
                  <a:cubicBezTo>
                    <a:pt x="1247" y="18"/>
                    <a:pt x="1247" y="18"/>
                    <a:pt x="1247" y="18"/>
                  </a:cubicBezTo>
                  <a:cubicBezTo>
                    <a:pt x="1718" y="18"/>
                    <a:pt x="1718" y="18"/>
                    <a:pt x="1718" y="18"/>
                  </a:cubicBezTo>
                  <a:cubicBezTo>
                    <a:pt x="1718" y="424"/>
                    <a:pt x="1718" y="424"/>
                    <a:pt x="1718" y="424"/>
                  </a:cubicBezTo>
                  <a:cubicBezTo>
                    <a:pt x="1718" y="424"/>
                    <a:pt x="1718" y="424"/>
                    <a:pt x="1718" y="424"/>
                  </a:cubicBezTo>
                  <a:close/>
                  <a:moveTo>
                    <a:pt x="1455" y="697"/>
                  </a:moveTo>
                  <a:cubicBezTo>
                    <a:pt x="1384" y="697"/>
                    <a:pt x="1384" y="697"/>
                    <a:pt x="1384" y="697"/>
                  </a:cubicBezTo>
                  <a:cubicBezTo>
                    <a:pt x="1491" y="529"/>
                    <a:pt x="1491" y="529"/>
                    <a:pt x="1491" y="529"/>
                  </a:cubicBezTo>
                  <a:cubicBezTo>
                    <a:pt x="1455" y="697"/>
                    <a:pt x="1455" y="697"/>
                    <a:pt x="1455" y="697"/>
                  </a:cubicBezTo>
                  <a:cubicBezTo>
                    <a:pt x="1455" y="697"/>
                    <a:pt x="1455" y="697"/>
                    <a:pt x="1455" y="697"/>
                  </a:cubicBezTo>
                  <a:close/>
                  <a:moveTo>
                    <a:pt x="1169" y="416"/>
                  </a:moveTo>
                  <a:cubicBezTo>
                    <a:pt x="1051" y="416"/>
                    <a:pt x="1051" y="416"/>
                    <a:pt x="1051" y="416"/>
                  </a:cubicBezTo>
                  <a:cubicBezTo>
                    <a:pt x="970" y="697"/>
                    <a:pt x="970" y="697"/>
                    <a:pt x="970" y="697"/>
                  </a:cubicBezTo>
                  <a:cubicBezTo>
                    <a:pt x="845" y="697"/>
                    <a:pt x="845" y="697"/>
                    <a:pt x="845" y="697"/>
                  </a:cubicBezTo>
                  <a:cubicBezTo>
                    <a:pt x="909" y="674"/>
                    <a:pt x="948" y="629"/>
                    <a:pt x="960" y="562"/>
                  </a:cubicBezTo>
                  <a:cubicBezTo>
                    <a:pt x="970" y="510"/>
                    <a:pt x="965" y="476"/>
                    <a:pt x="944" y="451"/>
                  </a:cubicBezTo>
                  <a:cubicBezTo>
                    <a:pt x="912" y="413"/>
                    <a:pt x="848" y="416"/>
                    <a:pt x="792" y="416"/>
                  </a:cubicBezTo>
                  <a:cubicBezTo>
                    <a:pt x="782" y="416"/>
                    <a:pt x="698" y="416"/>
                    <a:pt x="698" y="416"/>
                  </a:cubicBezTo>
                  <a:cubicBezTo>
                    <a:pt x="698" y="18"/>
                    <a:pt x="698" y="18"/>
                    <a:pt x="698" y="18"/>
                  </a:cubicBezTo>
                  <a:cubicBezTo>
                    <a:pt x="1169" y="18"/>
                    <a:pt x="1169" y="18"/>
                    <a:pt x="1169" y="18"/>
                  </a:cubicBezTo>
                  <a:cubicBezTo>
                    <a:pt x="1169" y="416"/>
                    <a:pt x="1169" y="416"/>
                    <a:pt x="1169" y="416"/>
                  </a:cubicBezTo>
                  <a:cubicBezTo>
                    <a:pt x="1169" y="416"/>
                    <a:pt x="1169" y="416"/>
                    <a:pt x="1169" y="416"/>
                  </a:cubicBezTo>
                  <a:close/>
                  <a:moveTo>
                    <a:pt x="1094" y="697"/>
                  </a:moveTo>
                  <a:cubicBezTo>
                    <a:pt x="1143" y="521"/>
                    <a:pt x="1143" y="521"/>
                    <a:pt x="1143" y="521"/>
                  </a:cubicBezTo>
                  <a:cubicBezTo>
                    <a:pt x="1145" y="697"/>
                    <a:pt x="1145" y="697"/>
                    <a:pt x="1145" y="697"/>
                  </a:cubicBezTo>
                  <a:cubicBezTo>
                    <a:pt x="1094" y="697"/>
                    <a:pt x="1094" y="697"/>
                    <a:pt x="1094" y="697"/>
                  </a:cubicBezTo>
                  <a:cubicBezTo>
                    <a:pt x="1094" y="697"/>
                    <a:pt x="1094" y="697"/>
                    <a:pt x="1094" y="697"/>
                  </a:cubicBezTo>
                  <a:close/>
                  <a:moveTo>
                    <a:pt x="751" y="630"/>
                  </a:moveTo>
                  <a:cubicBezTo>
                    <a:pt x="751" y="630"/>
                    <a:pt x="751" y="630"/>
                    <a:pt x="751" y="630"/>
                  </a:cubicBezTo>
                  <a:cubicBezTo>
                    <a:pt x="746" y="630"/>
                    <a:pt x="741" y="631"/>
                    <a:pt x="736" y="631"/>
                  </a:cubicBezTo>
                  <a:cubicBezTo>
                    <a:pt x="729" y="631"/>
                    <a:pt x="724" y="631"/>
                    <a:pt x="719" y="631"/>
                  </a:cubicBezTo>
                  <a:cubicBezTo>
                    <a:pt x="689" y="631"/>
                    <a:pt x="689" y="631"/>
                    <a:pt x="689" y="631"/>
                  </a:cubicBezTo>
                  <a:cubicBezTo>
                    <a:pt x="703" y="579"/>
                    <a:pt x="703" y="579"/>
                    <a:pt x="703" y="579"/>
                  </a:cubicBezTo>
                  <a:cubicBezTo>
                    <a:pt x="709" y="554"/>
                    <a:pt x="709" y="554"/>
                    <a:pt x="709" y="554"/>
                  </a:cubicBezTo>
                  <a:cubicBezTo>
                    <a:pt x="725" y="494"/>
                    <a:pt x="725" y="494"/>
                    <a:pt x="725" y="494"/>
                  </a:cubicBezTo>
                  <a:cubicBezTo>
                    <a:pt x="732" y="494"/>
                    <a:pt x="739" y="494"/>
                    <a:pt x="746" y="494"/>
                  </a:cubicBezTo>
                  <a:cubicBezTo>
                    <a:pt x="769" y="494"/>
                    <a:pt x="769" y="494"/>
                    <a:pt x="769" y="494"/>
                  </a:cubicBezTo>
                  <a:cubicBezTo>
                    <a:pt x="809" y="494"/>
                    <a:pt x="834" y="496"/>
                    <a:pt x="843" y="509"/>
                  </a:cubicBezTo>
                  <a:cubicBezTo>
                    <a:pt x="850" y="518"/>
                    <a:pt x="849" y="535"/>
                    <a:pt x="841" y="560"/>
                  </a:cubicBezTo>
                  <a:cubicBezTo>
                    <a:pt x="827" y="603"/>
                    <a:pt x="809" y="626"/>
                    <a:pt x="751" y="630"/>
                  </a:cubicBezTo>
                  <a:moveTo>
                    <a:pt x="620" y="441"/>
                  </a:moveTo>
                  <a:cubicBezTo>
                    <a:pt x="613" y="465"/>
                    <a:pt x="613" y="465"/>
                    <a:pt x="613" y="465"/>
                  </a:cubicBezTo>
                  <a:cubicBezTo>
                    <a:pt x="545" y="689"/>
                    <a:pt x="545" y="689"/>
                    <a:pt x="545" y="689"/>
                  </a:cubicBezTo>
                  <a:cubicBezTo>
                    <a:pt x="542" y="697"/>
                    <a:pt x="542" y="697"/>
                    <a:pt x="542" y="697"/>
                  </a:cubicBezTo>
                  <a:cubicBezTo>
                    <a:pt x="321" y="697"/>
                    <a:pt x="321" y="697"/>
                    <a:pt x="321" y="697"/>
                  </a:cubicBezTo>
                  <a:cubicBezTo>
                    <a:pt x="303" y="661"/>
                    <a:pt x="303" y="661"/>
                    <a:pt x="303" y="661"/>
                  </a:cubicBezTo>
                  <a:cubicBezTo>
                    <a:pt x="542" y="417"/>
                    <a:pt x="542" y="417"/>
                    <a:pt x="542" y="417"/>
                  </a:cubicBezTo>
                  <a:cubicBezTo>
                    <a:pt x="389" y="417"/>
                    <a:pt x="389" y="417"/>
                    <a:pt x="389" y="417"/>
                  </a:cubicBezTo>
                  <a:cubicBezTo>
                    <a:pt x="202" y="618"/>
                    <a:pt x="202" y="618"/>
                    <a:pt x="202" y="618"/>
                  </a:cubicBezTo>
                  <a:cubicBezTo>
                    <a:pt x="262" y="417"/>
                    <a:pt x="262" y="417"/>
                    <a:pt x="262" y="417"/>
                  </a:cubicBezTo>
                  <a:cubicBezTo>
                    <a:pt x="149" y="417"/>
                    <a:pt x="149" y="417"/>
                    <a:pt x="149" y="417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620" y="18"/>
                    <a:pt x="620" y="18"/>
                    <a:pt x="620" y="18"/>
                  </a:cubicBezTo>
                  <a:cubicBezTo>
                    <a:pt x="620" y="441"/>
                    <a:pt x="620" y="441"/>
                    <a:pt x="620" y="441"/>
                  </a:cubicBezTo>
                  <a:cubicBezTo>
                    <a:pt x="620" y="441"/>
                    <a:pt x="620" y="441"/>
                    <a:pt x="620" y="441"/>
                  </a:cubicBezTo>
                  <a:close/>
                  <a:moveTo>
                    <a:pt x="178" y="697"/>
                  </a:moveTo>
                  <a:cubicBezTo>
                    <a:pt x="179" y="695"/>
                    <a:pt x="179" y="695"/>
                    <a:pt x="179" y="695"/>
                  </a:cubicBezTo>
                  <a:cubicBezTo>
                    <a:pt x="180" y="697"/>
                    <a:pt x="180" y="697"/>
                    <a:pt x="180" y="697"/>
                  </a:cubicBezTo>
                  <a:cubicBezTo>
                    <a:pt x="178" y="697"/>
                    <a:pt x="178" y="697"/>
                    <a:pt x="178" y="697"/>
                  </a:cubicBezTo>
                  <a:cubicBezTo>
                    <a:pt x="178" y="697"/>
                    <a:pt x="178" y="697"/>
                    <a:pt x="178" y="697"/>
                  </a:cubicBezTo>
                  <a:close/>
                  <a:moveTo>
                    <a:pt x="1778" y="0"/>
                  </a:moveTo>
                  <a:cubicBezTo>
                    <a:pt x="1778" y="457"/>
                    <a:pt x="1778" y="457"/>
                    <a:pt x="1778" y="457"/>
                  </a:cubicBezTo>
                  <a:cubicBezTo>
                    <a:pt x="1763" y="469"/>
                    <a:pt x="1749" y="483"/>
                    <a:pt x="1736" y="498"/>
                  </a:cubicBezTo>
                  <a:cubicBezTo>
                    <a:pt x="1736" y="0"/>
                    <a:pt x="1736" y="0"/>
                    <a:pt x="1736" y="0"/>
                  </a:cubicBezTo>
                  <a:cubicBezTo>
                    <a:pt x="1229" y="0"/>
                    <a:pt x="1229" y="0"/>
                    <a:pt x="1229" y="0"/>
                  </a:cubicBezTo>
                  <a:cubicBezTo>
                    <a:pt x="1229" y="416"/>
                    <a:pt x="1229" y="416"/>
                    <a:pt x="1229" y="416"/>
                  </a:cubicBezTo>
                  <a:cubicBezTo>
                    <a:pt x="1187" y="416"/>
                    <a:pt x="1187" y="416"/>
                    <a:pt x="1187" y="416"/>
                  </a:cubicBezTo>
                  <a:cubicBezTo>
                    <a:pt x="1187" y="0"/>
                    <a:pt x="1187" y="0"/>
                    <a:pt x="1187" y="0"/>
                  </a:cubicBezTo>
                  <a:cubicBezTo>
                    <a:pt x="680" y="0"/>
                    <a:pt x="680" y="0"/>
                    <a:pt x="680" y="0"/>
                  </a:cubicBezTo>
                  <a:cubicBezTo>
                    <a:pt x="680" y="417"/>
                    <a:pt x="680" y="417"/>
                    <a:pt x="680" y="417"/>
                  </a:cubicBezTo>
                  <a:cubicBezTo>
                    <a:pt x="638" y="417"/>
                    <a:pt x="638" y="417"/>
                    <a:pt x="638" y="417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475"/>
                    <a:pt x="131" y="475"/>
                    <a:pt x="131" y="475"/>
                  </a:cubicBezTo>
                  <a:cubicBezTo>
                    <a:pt x="2" y="906"/>
                    <a:pt x="2" y="906"/>
                    <a:pt x="2" y="906"/>
                  </a:cubicBezTo>
                  <a:cubicBezTo>
                    <a:pt x="115" y="906"/>
                    <a:pt x="115" y="906"/>
                    <a:pt x="115" y="906"/>
                  </a:cubicBezTo>
                  <a:cubicBezTo>
                    <a:pt x="173" y="715"/>
                    <a:pt x="173" y="715"/>
                    <a:pt x="173" y="715"/>
                  </a:cubicBezTo>
                  <a:cubicBezTo>
                    <a:pt x="189" y="715"/>
                    <a:pt x="189" y="715"/>
                    <a:pt x="189" y="715"/>
                  </a:cubicBezTo>
                  <a:cubicBezTo>
                    <a:pt x="283" y="906"/>
                    <a:pt x="283" y="906"/>
                    <a:pt x="283" y="906"/>
                  </a:cubicBezTo>
                  <a:cubicBezTo>
                    <a:pt x="421" y="906"/>
                    <a:pt x="421" y="906"/>
                    <a:pt x="421" y="906"/>
                  </a:cubicBezTo>
                  <a:cubicBezTo>
                    <a:pt x="329" y="715"/>
                    <a:pt x="329" y="715"/>
                    <a:pt x="329" y="715"/>
                  </a:cubicBezTo>
                  <a:cubicBezTo>
                    <a:pt x="537" y="715"/>
                    <a:pt x="537" y="715"/>
                    <a:pt x="537" y="715"/>
                  </a:cubicBezTo>
                  <a:cubicBezTo>
                    <a:pt x="479" y="906"/>
                    <a:pt x="479" y="906"/>
                    <a:pt x="479" y="906"/>
                  </a:cubicBezTo>
                  <a:cubicBezTo>
                    <a:pt x="604" y="906"/>
                    <a:pt x="604" y="906"/>
                    <a:pt x="604" y="906"/>
                  </a:cubicBezTo>
                  <a:cubicBezTo>
                    <a:pt x="661" y="715"/>
                    <a:pt x="661" y="715"/>
                    <a:pt x="661" y="715"/>
                  </a:cubicBezTo>
                  <a:cubicBezTo>
                    <a:pt x="688" y="715"/>
                    <a:pt x="688" y="715"/>
                    <a:pt x="688" y="715"/>
                  </a:cubicBezTo>
                  <a:cubicBezTo>
                    <a:pt x="688" y="715"/>
                    <a:pt x="688" y="715"/>
                    <a:pt x="688" y="715"/>
                  </a:cubicBezTo>
                  <a:cubicBezTo>
                    <a:pt x="727" y="715"/>
                    <a:pt x="727" y="715"/>
                    <a:pt x="727" y="715"/>
                  </a:cubicBezTo>
                  <a:cubicBezTo>
                    <a:pt x="730" y="715"/>
                    <a:pt x="730" y="715"/>
                    <a:pt x="730" y="715"/>
                  </a:cubicBezTo>
                  <a:cubicBezTo>
                    <a:pt x="965" y="715"/>
                    <a:pt x="965" y="715"/>
                    <a:pt x="965" y="715"/>
                  </a:cubicBezTo>
                  <a:cubicBezTo>
                    <a:pt x="910" y="905"/>
                    <a:pt x="910" y="905"/>
                    <a:pt x="910" y="905"/>
                  </a:cubicBezTo>
                  <a:cubicBezTo>
                    <a:pt x="1035" y="905"/>
                    <a:pt x="1035" y="905"/>
                    <a:pt x="1035" y="905"/>
                  </a:cubicBezTo>
                  <a:cubicBezTo>
                    <a:pt x="1088" y="715"/>
                    <a:pt x="1088" y="715"/>
                    <a:pt x="1088" y="715"/>
                  </a:cubicBezTo>
                  <a:cubicBezTo>
                    <a:pt x="1145" y="715"/>
                    <a:pt x="1145" y="715"/>
                    <a:pt x="1145" y="715"/>
                  </a:cubicBezTo>
                  <a:cubicBezTo>
                    <a:pt x="1146" y="905"/>
                    <a:pt x="1146" y="905"/>
                    <a:pt x="1146" y="905"/>
                  </a:cubicBezTo>
                  <a:cubicBezTo>
                    <a:pt x="1252" y="905"/>
                    <a:pt x="1252" y="905"/>
                    <a:pt x="1252" y="905"/>
                  </a:cubicBezTo>
                  <a:cubicBezTo>
                    <a:pt x="1372" y="715"/>
                    <a:pt x="1372" y="715"/>
                    <a:pt x="1372" y="715"/>
                  </a:cubicBezTo>
                  <a:cubicBezTo>
                    <a:pt x="1451" y="715"/>
                    <a:pt x="1451" y="715"/>
                    <a:pt x="1451" y="715"/>
                  </a:cubicBezTo>
                  <a:cubicBezTo>
                    <a:pt x="1410" y="905"/>
                    <a:pt x="1410" y="905"/>
                    <a:pt x="1410" y="905"/>
                  </a:cubicBezTo>
                  <a:cubicBezTo>
                    <a:pt x="1534" y="905"/>
                    <a:pt x="1534" y="905"/>
                    <a:pt x="1534" y="905"/>
                  </a:cubicBezTo>
                  <a:cubicBezTo>
                    <a:pt x="1574" y="715"/>
                    <a:pt x="1574" y="715"/>
                    <a:pt x="1574" y="715"/>
                  </a:cubicBezTo>
                  <a:cubicBezTo>
                    <a:pt x="1645" y="715"/>
                    <a:pt x="1645" y="715"/>
                    <a:pt x="1645" y="715"/>
                  </a:cubicBezTo>
                  <a:cubicBezTo>
                    <a:pt x="1643" y="774"/>
                    <a:pt x="1658" y="827"/>
                    <a:pt x="1697" y="863"/>
                  </a:cubicBezTo>
                  <a:cubicBezTo>
                    <a:pt x="1745" y="907"/>
                    <a:pt x="1818" y="916"/>
                    <a:pt x="1872" y="916"/>
                  </a:cubicBezTo>
                  <a:cubicBezTo>
                    <a:pt x="1947" y="916"/>
                    <a:pt x="2024" y="905"/>
                    <a:pt x="2102" y="888"/>
                  </a:cubicBezTo>
                  <a:cubicBezTo>
                    <a:pt x="2145" y="715"/>
                    <a:pt x="2145" y="715"/>
                    <a:pt x="2145" y="715"/>
                  </a:cubicBezTo>
                  <a:cubicBezTo>
                    <a:pt x="2285" y="715"/>
                    <a:pt x="2285" y="715"/>
                    <a:pt x="2285" y="715"/>
                  </a:cubicBezTo>
                  <a:cubicBezTo>
                    <a:pt x="2285" y="0"/>
                    <a:pt x="2285" y="0"/>
                    <a:pt x="2285" y="0"/>
                  </a:cubicBezTo>
                  <a:cubicBezTo>
                    <a:pt x="1778" y="0"/>
                    <a:pt x="1778" y="0"/>
                    <a:pt x="1778" y="0"/>
                  </a:cubicBezTo>
                  <a:cubicBezTo>
                    <a:pt x="1778" y="0"/>
                    <a:pt x="1778" y="0"/>
                    <a:pt x="1778" y="0"/>
                  </a:cubicBezTo>
                  <a:close/>
                  <a:moveTo>
                    <a:pt x="222" y="1195"/>
                  </a:moveTo>
                  <a:cubicBezTo>
                    <a:pt x="203" y="1286"/>
                    <a:pt x="203" y="1286"/>
                    <a:pt x="203" y="1286"/>
                  </a:cubicBezTo>
                  <a:cubicBezTo>
                    <a:pt x="200" y="1299"/>
                    <a:pt x="196" y="1320"/>
                    <a:pt x="220" y="1320"/>
                  </a:cubicBezTo>
                  <a:cubicBezTo>
                    <a:pt x="249" y="1320"/>
                    <a:pt x="253" y="1298"/>
                    <a:pt x="259" y="1272"/>
                  </a:cubicBezTo>
                  <a:cubicBezTo>
                    <a:pt x="275" y="1195"/>
                    <a:pt x="275" y="1195"/>
                    <a:pt x="275" y="1195"/>
                  </a:cubicBezTo>
                  <a:cubicBezTo>
                    <a:pt x="321" y="1195"/>
                    <a:pt x="321" y="1195"/>
                    <a:pt x="321" y="1195"/>
                  </a:cubicBezTo>
                  <a:cubicBezTo>
                    <a:pt x="300" y="1296"/>
                    <a:pt x="300" y="1296"/>
                    <a:pt x="300" y="1296"/>
                  </a:cubicBezTo>
                  <a:cubicBezTo>
                    <a:pt x="294" y="1329"/>
                    <a:pt x="293" y="1333"/>
                    <a:pt x="292" y="1337"/>
                  </a:cubicBezTo>
                  <a:cubicBezTo>
                    <a:pt x="292" y="1341"/>
                    <a:pt x="291" y="1344"/>
                    <a:pt x="291" y="1348"/>
                  </a:cubicBezTo>
                  <a:cubicBezTo>
                    <a:pt x="247" y="1348"/>
                    <a:pt x="247" y="1348"/>
                    <a:pt x="247" y="1348"/>
                  </a:cubicBezTo>
                  <a:cubicBezTo>
                    <a:pt x="250" y="1328"/>
                    <a:pt x="250" y="1328"/>
                    <a:pt x="250" y="1328"/>
                  </a:cubicBezTo>
                  <a:cubicBezTo>
                    <a:pt x="244" y="1334"/>
                    <a:pt x="229" y="1352"/>
                    <a:pt x="200" y="1352"/>
                  </a:cubicBezTo>
                  <a:cubicBezTo>
                    <a:pt x="179" y="1352"/>
                    <a:pt x="164" y="1343"/>
                    <a:pt x="158" y="1331"/>
                  </a:cubicBezTo>
                  <a:cubicBezTo>
                    <a:pt x="151" y="1319"/>
                    <a:pt x="155" y="1297"/>
                    <a:pt x="157" y="1290"/>
                  </a:cubicBezTo>
                  <a:cubicBezTo>
                    <a:pt x="177" y="1195"/>
                    <a:pt x="177" y="1195"/>
                    <a:pt x="177" y="1195"/>
                  </a:cubicBezTo>
                  <a:cubicBezTo>
                    <a:pt x="222" y="1195"/>
                    <a:pt x="222" y="1195"/>
                    <a:pt x="222" y="1195"/>
                  </a:cubicBezTo>
                  <a:cubicBezTo>
                    <a:pt x="222" y="1195"/>
                    <a:pt x="222" y="1195"/>
                    <a:pt x="222" y="1195"/>
                  </a:cubicBezTo>
                  <a:close/>
                  <a:moveTo>
                    <a:pt x="514" y="1225"/>
                  </a:moveTo>
                  <a:cubicBezTo>
                    <a:pt x="550" y="1225"/>
                    <a:pt x="550" y="1225"/>
                    <a:pt x="550" y="1225"/>
                  </a:cubicBezTo>
                  <a:cubicBezTo>
                    <a:pt x="556" y="1196"/>
                    <a:pt x="556" y="1196"/>
                    <a:pt x="556" y="1196"/>
                  </a:cubicBezTo>
                  <a:cubicBezTo>
                    <a:pt x="520" y="1196"/>
                    <a:pt x="520" y="1196"/>
                    <a:pt x="520" y="1196"/>
                  </a:cubicBezTo>
                  <a:cubicBezTo>
                    <a:pt x="530" y="1149"/>
                    <a:pt x="530" y="1149"/>
                    <a:pt x="530" y="1149"/>
                  </a:cubicBezTo>
                  <a:cubicBezTo>
                    <a:pt x="482" y="1166"/>
                    <a:pt x="482" y="1166"/>
                    <a:pt x="482" y="1166"/>
                  </a:cubicBezTo>
                  <a:cubicBezTo>
                    <a:pt x="475" y="1196"/>
                    <a:pt x="475" y="1196"/>
                    <a:pt x="475" y="1196"/>
                  </a:cubicBezTo>
                  <a:cubicBezTo>
                    <a:pt x="414" y="1196"/>
                    <a:pt x="414" y="1196"/>
                    <a:pt x="414" y="1196"/>
                  </a:cubicBezTo>
                  <a:cubicBezTo>
                    <a:pt x="424" y="1149"/>
                    <a:pt x="424" y="1149"/>
                    <a:pt x="424" y="1149"/>
                  </a:cubicBezTo>
                  <a:cubicBezTo>
                    <a:pt x="376" y="1166"/>
                    <a:pt x="376" y="1166"/>
                    <a:pt x="376" y="1166"/>
                  </a:cubicBezTo>
                  <a:cubicBezTo>
                    <a:pt x="369" y="1196"/>
                    <a:pt x="369" y="1196"/>
                    <a:pt x="369" y="1196"/>
                  </a:cubicBezTo>
                  <a:cubicBezTo>
                    <a:pt x="340" y="1196"/>
                    <a:pt x="340" y="1196"/>
                    <a:pt x="340" y="1196"/>
                  </a:cubicBezTo>
                  <a:cubicBezTo>
                    <a:pt x="333" y="1225"/>
                    <a:pt x="333" y="1225"/>
                    <a:pt x="333" y="1225"/>
                  </a:cubicBezTo>
                  <a:cubicBezTo>
                    <a:pt x="363" y="1225"/>
                    <a:pt x="363" y="1225"/>
                    <a:pt x="363" y="1225"/>
                  </a:cubicBezTo>
                  <a:cubicBezTo>
                    <a:pt x="345" y="1310"/>
                    <a:pt x="345" y="1310"/>
                    <a:pt x="345" y="1310"/>
                  </a:cubicBezTo>
                  <a:cubicBezTo>
                    <a:pt x="342" y="1322"/>
                    <a:pt x="336" y="1351"/>
                    <a:pt x="382" y="1351"/>
                  </a:cubicBezTo>
                  <a:cubicBezTo>
                    <a:pt x="389" y="1351"/>
                    <a:pt x="402" y="1350"/>
                    <a:pt x="417" y="1346"/>
                  </a:cubicBezTo>
                  <a:cubicBezTo>
                    <a:pt x="424" y="1317"/>
                    <a:pt x="424" y="1317"/>
                    <a:pt x="424" y="1317"/>
                  </a:cubicBezTo>
                  <a:cubicBezTo>
                    <a:pt x="418" y="1317"/>
                    <a:pt x="415" y="1317"/>
                    <a:pt x="408" y="1317"/>
                  </a:cubicBezTo>
                  <a:cubicBezTo>
                    <a:pt x="388" y="1317"/>
                    <a:pt x="391" y="1309"/>
                    <a:pt x="393" y="1295"/>
                  </a:cubicBezTo>
                  <a:cubicBezTo>
                    <a:pt x="408" y="1225"/>
                    <a:pt x="408" y="1225"/>
                    <a:pt x="408" y="1225"/>
                  </a:cubicBezTo>
                  <a:cubicBezTo>
                    <a:pt x="469" y="1225"/>
                    <a:pt x="469" y="1225"/>
                    <a:pt x="469" y="1225"/>
                  </a:cubicBezTo>
                  <a:cubicBezTo>
                    <a:pt x="451" y="1310"/>
                    <a:pt x="451" y="1310"/>
                    <a:pt x="451" y="1310"/>
                  </a:cubicBezTo>
                  <a:cubicBezTo>
                    <a:pt x="448" y="1322"/>
                    <a:pt x="442" y="1351"/>
                    <a:pt x="488" y="1351"/>
                  </a:cubicBezTo>
                  <a:cubicBezTo>
                    <a:pt x="495" y="1351"/>
                    <a:pt x="508" y="1350"/>
                    <a:pt x="523" y="1346"/>
                  </a:cubicBezTo>
                  <a:cubicBezTo>
                    <a:pt x="530" y="1317"/>
                    <a:pt x="530" y="1317"/>
                    <a:pt x="530" y="1317"/>
                  </a:cubicBezTo>
                  <a:cubicBezTo>
                    <a:pt x="524" y="1317"/>
                    <a:pt x="521" y="1317"/>
                    <a:pt x="514" y="1317"/>
                  </a:cubicBezTo>
                  <a:cubicBezTo>
                    <a:pt x="494" y="1317"/>
                    <a:pt x="496" y="1309"/>
                    <a:pt x="499" y="1295"/>
                  </a:cubicBezTo>
                  <a:cubicBezTo>
                    <a:pt x="514" y="1225"/>
                    <a:pt x="514" y="1225"/>
                    <a:pt x="514" y="1225"/>
                  </a:cubicBezTo>
                  <a:cubicBezTo>
                    <a:pt x="514" y="1225"/>
                    <a:pt x="514" y="1225"/>
                    <a:pt x="514" y="1225"/>
                  </a:cubicBezTo>
                  <a:close/>
                  <a:moveTo>
                    <a:pt x="579" y="1194"/>
                  </a:moveTo>
                  <a:cubicBezTo>
                    <a:pt x="624" y="1194"/>
                    <a:pt x="624" y="1194"/>
                    <a:pt x="624" y="1194"/>
                  </a:cubicBezTo>
                  <a:cubicBezTo>
                    <a:pt x="591" y="1348"/>
                    <a:pt x="591" y="1348"/>
                    <a:pt x="591" y="1348"/>
                  </a:cubicBezTo>
                  <a:cubicBezTo>
                    <a:pt x="546" y="1348"/>
                    <a:pt x="546" y="1348"/>
                    <a:pt x="546" y="1348"/>
                  </a:cubicBezTo>
                  <a:cubicBezTo>
                    <a:pt x="579" y="1194"/>
                    <a:pt x="579" y="1194"/>
                    <a:pt x="579" y="1194"/>
                  </a:cubicBezTo>
                  <a:cubicBezTo>
                    <a:pt x="579" y="1194"/>
                    <a:pt x="579" y="1194"/>
                    <a:pt x="579" y="1194"/>
                  </a:cubicBezTo>
                  <a:close/>
                  <a:moveTo>
                    <a:pt x="591" y="1129"/>
                  </a:moveTo>
                  <a:cubicBezTo>
                    <a:pt x="640" y="1129"/>
                    <a:pt x="640" y="1129"/>
                    <a:pt x="640" y="1129"/>
                  </a:cubicBezTo>
                  <a:cubicBezTo>
                    <a:pt x="631" y="1168"/>
                    <a:pt x="631" y="1168"/>
                    <a:pt x="631" y="1168"/>
                  </a:cubicBezTo>
                  <a:cubicBezTo>
                    <a:pt x="583" y="1168"/>
                    <a:pt x="583" y="1168"/>
                    <a:pt x="583" y="1168"/>
                  </a:cubicBezTo>
                  <a:cubicBezTo>
                    <a:pt x="591" y="1129"/>
                    <a:pt x="591" y="1129"/>
                    <a:pt x="591" y="1129"/>
                  </a:cubicBezTo>
                  <a:cubicBezTo>
                    <a:pt x="591" y="1129"/>
                    <a:pt x="591" y="1129"/>
                    <a:pt x="591" y="1129"/>
                  </a:cubicBezTo>
                  <a:close/>
                  <a:moveTo>
                    <a:pt x="653" y="1222"/>
                  </a:moveTo>
                  <a:cubicBezTo>
                    <a:pt x="654" y="1221"/>
                    <a:pt x="657" y="1205"/>
                    <a:pt x="659" y="1194"/>
                  </a:cubicBezTo>
                  <a:cubicBezTo>
                    <a:pt x="702" y="1194"/>
                    <a:pt x="702" y="1194"/>
                    <a:pt x="702" y="1194"/>
                  </a:cubicBezTo>
                  <a:cubicBezTo>
                    <a:pt x="698" y="1217"/>
                    <a:pt x="698" y="1217"/>
                    <a:pt x="698" y="1217"/>
                  </a:cubicBezTo>
                  <a:cubicBezTo>
                    <a:pt x="704" y="1210"/>
                    <a:pt x="720" y="1191"/>
                    <a:pt x="753" y="1191"/>
                  </a:cubicBezTo>
                  <a:cubicBezTo>
                    <a:pt x="784" y="1191"/>
                    <a:pt x="793" y="1209"/>
                    <a:pt x="794" y="1220"/>
                  </a:cubicBezTo>
                  <a:cubicBezTo>
                    <a:pt x="796" y="1229"/>
                    <a:pt x="795" y="1236"/>
                    <a:pt x="789" y="1265"/>
                  </a:cubicBezTo>
                  <a:cubicBezTo>
                    <a:pt x="771" y="1348"/>
                    <a:pt x="771" y="1348"/>
                    <a:pt x="771" y="1348"/>
                  </a:cubicBezTo>
                  <a:cubicBezTo>
                    <a:pt x="725" y="1348"/>
                    <a:pt x="725" y="1348"/>
                    <a:pt x="725" y="1348"/>
                  </a:cubicBezTo>
                  <a:cubicBezTo>
                    <a:pt x="746" y="1253"/>
                    <a:pt x="746" y="1253"/>
                    <a:pt x="746" y="1253"/>
                  </a:cubicBezTo>
                  <a:cubicBezTo>
                    <a:pt x="747" y="1246"/>
                    <a:pt x="748" y="1241"/>
                    <a:pt x="746" y="1236"/>
                  </a:cubicBezTo>
                  <a:cubicBezTo>
                    <a:pt x="745" y="1230"/>
                    <a:pt x="739" y="1223"/>
                    <a:pt x="728" y="1223"/>
                  </a:cubicBezTo>
                  <a:cubicBezTo>
                    <a:pt x="718" y="1223"/>
                    <a:pt x="708" y="1227"/>
                    <a:pt x="702" y="1235"/>
                  </a:cubicBezTo>
                  <a:cubicBezTo>
                    <a:pt x="698" y="1239"/>
                    <a:pt x="694" y="1246"/>
                    <a:pt x="691" y="1258"/>
                  </a:cubicBezTo>
                  <a:cubicBezTo>
                    <a:pt x="672" y="1348"/>
                    <a:pt x="672" y="1348"/>
                    <a:pt x="672" y="1348"/>
                  </a:cubicBezTo>
                  <a:cubicBezTo>
                    <a:pt x="627" y="1348"/>
                    <a:pt x="627" y="1348"/>
                    <a:pt x="627" y="1348"/>
                  </a:cubicBezTo>
                  <a:cubicBezTo>
                    <a:pt x="653" y="1222"/>
                    <a:pt x="653" y="1222"/>
                    <a:pt x="653" y="1222"/>
                  </a:cubicBezTo>
                  <a:cubicBezTo>
                    <a:pt x="653" y="1222"/>
                    <a:pt x="653" y="1222"/>
                    <a:pt x="653" y="1222"/>
                  </a:cubicBezTo>
                  <a:close/>
                  <a:moveTo>
                    <a:pt x="985" y="1196"/>
                  </a:moveTo>
                  <a:cubicBezTo>
                    <a:pt x="981" y="1207"/>
                    <a:pt x="978" y="1218"/>
                    <a:pt x="975" y="1233"/>
                  </a:cubicBezTo>
                  <a:cubicBezTo>
                    <a:pt x="951" y="1346"/>
                    <a:pt x="951" y="1346"/>
                    <a:pt x="951" y="1346"/>
                  </a:cubicBezTo>
                  <a:cubicBezTo>
                    <a:pt x="939" y="1403"/>
                    <a:pt x="891" y="1409"/>
                    <a:pt x="861" y="1409"/>
                  </a:cubicBezTo>
                  <a:cubicBezTo>
                    <a:pt x="839" y="1409"/>
                    <a:pt x="797" y="1406"/>
                    <a:pt x="804" y="1359"/>
                  </a:cubicBezTo>
                  <a:cubicBezTo>
                    <a:pt x="847" y="1359"/>
                    <a:pt x="847" y="1359"/>
                    <a:pt x="847" y="1359"/>
                  </a:cubicBezTo>
                  <a:cubicBezTo>
                    <a:pt x="847" y="1362"/>
                    <a:pt x="847" y="1367"/>
                    <a:pt x="850" y="1372"/>
                  </a:cubicBezTo>
                  <a:cubicBezTo>
                    <a:pt x="852" y="1376"/>
                    <a:pt x="858" y="1380"/>
                    <a:pt x="869" y="1380"/>
                  </a:cubicBezTo>
                  <a:cubicBezTo>
                    <a:pt x="883" y="1380"/>
                    <a:pt x="896" y="1374"/>
                    <a:pt x="902" y="1360"/>
                  </a:cubicBezTo>
                  <a:cubicBezTo>
                    <a:pt x="905" y="1353"/>
                    <a:pt x="906" y="1347"/>
                    <a:pt x="912" y="1324"/>
                  </a:cubicBezTo>
                  <a:cubicBezTo>
                    <a:pt x="893" y="1343"/>
                    <a:pt x="877" y="1345"/>
                    <a:pt x="866" y="1345"/>
                  </a:cubicBezTo>
                  <a:cubicBezTo>
                    <a:pt x="822" y="1345"/>
                    <a:pt x="809" y="1307"/>
                    <a:pt x="817" y="1270"/>
                  </a:cubicBezTo>
                  <a:cubicBezTo>
                    <a:pt x="825" y="1231"/>
                    <a:pt x="855" y="1194"/>
                    <a:pt x="899" y="1194"/>
                  </a:cubicBezTo>
                  <a:cubicBezTo>
                    <a:pt x="927" y="1194"/>
                    <a:pt x="934" y="1209"/>
                    <a:pt x="937" y="1216"/>
                  </a:cubicBezTo>
                  <a:cubicBezTo>
                    <a:pt x="943" y="1196"/>
                    <a:pt x="943" y="1196"/>
                    <a:pt x="943" y="1196"/>
                  </a:cubicBezTo>
                  <a:cubicBezTo>
                    <a:pt x="985" y="1196"/>
                    <a:pt x="985" y="1196"/>
                    <a:pt x="985" y="1196"/>
                  </a:cubicBezTo>
                  <a:cubicBezTo>
                    <a:pt x="985" y="1196"/>
                    <a:pt x="985" y="1196"/>
                    <a:pt x="985" y="1196"/>
                  </a:cubicBezTo>
                  <a:close/>
                  <a:moveTo>
                    <a:pt x="883" y="1315"/>
                  </a:moveTo>
                  <a:cubicBezTo>
                    <a:pt x="914" y="1315"/>
                    <a:pt x="922" y="1277"/>
                    <a:pt x="924" y="1271"/>
                  </a:cubicBezTo>
                  <a:cubicBezTo>
                    <a:pt x="927" y="1253"/>
                    <a:pt x="930" y="1224"/>
                    <a:pt x="903" y="1224"/>
                  </a:cubicBezTo>
                  <a:cubicBezTo>
                    <a:pt x="886" y="1224"/>
                    <a:pt x="869" y="1237"/>
                    <a:pt x="862" y="1270"/>
                  </a:cubicBezTo>
                  <a:cubicBezTo>
                    <a:pt x="861" y="1277"/>
                    <a:pt x="853" y="1315"/>
                    <a:pt x="883" y="1315"/>
                  </a:cubicBezTo>
                  <a:moveTo>
                    <a:pt x="1164" y="1346"/>
                  </a:moveTo>
                  <a:cubicBezTo>
                    <a:pt x="1149" y="1350"/>
                    <a:pt x="1136" y="1351"/>
                    <a:pt x="1129" y="1351"/>
                  </a:cubicBezTo>
                  <a:cubicBezTo>
                    <a:pt x="1083" y="1351"/>
                    <a:pt x="1089" y="1322"/>
                    <a:pt x="1092" y="1310"/>
                  </a:cubicBezTo>
                  <a:cubicBezTo>
                    <a:pt x="1110" y="1225"/>
                    <a:pt x="1110" y="1225"/>
                    <a:pt x="1110" y="1225"/>
                  </a:cubicBezTo>
                  <a:cubicBezTo>
                    <a:pt x="1080" y="1225"/>
                    <a:pt x="1080" y="1225"/>
                    <a:pt x="1080" y="1225"/>
                  </a:cubicBezTo>
                  <a:cubicBezTo>
                    <a:pt x="1087" y="1196"/>
                    <a:pt x="1087" y="1196"/>
                    <a:pt x="1087" y="1196"/>
                  </a:cubicBezTo>
                  <a:cubicBezTo>
                    <a:pt x="1116" y="1196"/>
                    <a:pt x="1116" y="1196"/>
                    <a:pt x="1116" y="1196"/>
                  </a:cubicBezTo>
                  <a:cubicBezTo>
                    <a:pt x="1123" y="1166"/>
                    <a:pt x="1123" y="1166"/>
                    <a:pt x="1123" y="1166"/>
                  </a:cubicBezTo>
                  <a:cubicBezTo>
                    <a:pt x="1171" y="1149"/>
                    <a:pt x="1171" y="1149"/>
                    <a:pt x="1171" y="1149"/>
                  </a:cubicBezTo>
                  <a:cubicBezTo>
                    <a:pt x="1161" y="1196"/>
                    <a:pt x="1161" y="1196"/>
                    <a:pt x="1161" y="1196"/>
                  </a:cubicBezTo>
                  <a:cubicBezTo>
                    <a:pt x="1198" y="1196"/>
                    <a:pt x="1198" y="1196"/>
                    <a:pt x="1198" y="1196"/>
                  </a:cubicBezTo>
                  <a:cubicBezTo>
                    <a:pt x="1191" y="1225"/>
                    <a:pt x="1191" y="1225"/>
                    <a:pt x="1191" y="1225"/>
                  </a:cubicBezTo>
                  <a:cubicBezTo>
                    <a:pt x="1155" y="1225"/>
                    <a:pt x="1155" y="1225"/>
                    <a:pt x="1155" y="1225"/>
                  </a:cubicBezTo>
                  <a:cubicBezTo>
                    <a:pt x="1140" y="1295"/>
                    <a:pt x="1140" y="1295"/>
                    <a:pt x="1140" y="1295"/>
                  </a:cubicBezTo>
                  <a:cubicBezTo>
                    <a:pt x="1137" y="1309"/>
                    <a:pt x="1135" y="1317"/>
                    <a:pt x="1155" y="1317"/>
                  </a:cubicBezTo>
                  <a:cubicBezTo>
                    <a:pt x="1162" y="1317"/>
                    <a:pt x="1165" y="1317"/>
                    <a:pt x="1171" y="1317"/>
                  </a:cubicBezTo>
                  <a:cubicBezTo>
                    <a:pt x="1164" y="1346"/>
                    <a:pt x="1164" y="1346"/>
                    <a:pt x="1164" y="1346"/>
                  </a:cubicBezTo>
                  <a:cubicBezTo>
                    <a:pt x="1164" y="1346"/>
                    <a:pt x="1164" y="1346"/>
                    <a:pt x="1164" y="1346"/>
                  </a:cubicBezTo>
                  <a:close/>
                  <a:moveTo>
                    <a:pt x="1235" y="1129"/>
                  </a:moveTo>
                  <a:cubicBezTo>
                    <a:pt x="1280" y="1129"/>
                    <a:pt x="1280" y="1129"/>
                    <a:pt x="1280" y="1129"/>
                  </a:cubicBezTo>
                  <a:cubicBezTo>
                    <a:pt x="1261" y="1216"/>
                    <a:pt x="1261" y="1216"/>
                    <a:pt x="1261" y="1216"/>
                  </a:cubicBezTo>
                  <a:cubicBezTo>
                    <a:pt x="1268" y="1208"/>
                    <a:pt x="1283" y="1193"/>
                    <a:pt x="1311" y="1193"/>
                  </a:cubicBezTo>
                  <a:cubicBezTo>
                    <a:pt x="1334" y="1193"/>
                    <a:pt x="1346" y="1204"/>
                    <a:pt x="1351" y="1214"/>
                  </a:cubicBezTo>
                  <a:cubicBezTo>
                    <a:pt x="1355" y="1221"/>
                    <a:pt x="1356" y="1235"/>
                    <a:pt x="1352" y="1255"/>
                  </a:cubicBezTo>
                  <a:cubicBezTo>
                    <a:pt x="1332" y="1348"/>
                    <a:pt x="1332" y="1348"/>
                    <a:pt x="1332" y="1348"/>
                  </a:cubicBezTo>
                  <a:cubicBezTo>
                    <a:pt x="1288" y="1348"/>
                    <a:pt x="1288" y="1348"/>
                    <a:pt x="1288" y="1348"/>
                  </a:cubicBezTo>
                  <a:cubicBezTo>
                    <a:pt x="1307" y="1256"/>
                    <a:pt x="1307" y="1256"/>
                    <a:pt x="1307" y="1256"/>
                  </a:cubicBezTo>
                  <a:cubicBezTo>
                    <a:pt x="1309" y="1248"/>
                    <a:pt x="1314" y="1223"/>
                    <a:pt x="1289" y="1223"/>
                  </a:cubicBezTo>
                  <a:cubicBezTo>
                    <a:pt x="1276" y="1223"/>
                    <a:pt x="1259" y="1230"/>
                    <a:pt x="1253" y="1254"/>
                  </a:cubicBezTo>
                  <a:cubicBezTo>
                    <a:pt x="1234" y="1348"/>
                    <a:pt x="1234" y="1348"/>
                    <a:pt x="1234" y="1348"/>
                  </a:cubicBezTo>
                  <a:cubicBezTo>
                    <a:pt x="1189" y="1348"/>
                    <a:pt x="1189" y="1348"/>
                    <a:pt x="1189" y="1348"/>
                  </a:cubicBezTo>
                  <a:cubicBezTo>
                    <a:pt x="1235" y="1129"/>
                    <a:pt x="1235" y="1129"/>
                    <a:pt x="1235" y="1129"/>
                  </a:cubicBezTo>
                  <a:cubicBezTo>
                    <a:pt x="1235" y="1129"/>
                    <a:pt x="1235" y="1129"/>
                    <a:pt x="1235" y="1129"/>
                  </a:cubicBezTo>
                  <a:close/>
                  <a:moveTo>
                    <a:pt x="1387" y="1232"/>
                  </a:moveTo>
                  <a:cubicBezTo>
                    <a:pt x="1389" y="1225"/>
                    <a:pt x="1392" y="1203"/>
                    <a:pt x="1393" y="1194"/>
                  </a:cubicBezTo>
                  <a:cubicBezTo>
                    <a:pt x="1435" y="1194"/>
                    <a:pt x="1435" y="1194"/>
                    <a:pt x="1435" y="1194"/>
                  </a:cubicBezTo>
                  <a:cubicBezTo>
                    <a:pt x="1430" y="1223"/>
                    <a:pt x="1430" y="1223"/>
                    <a:pt x="1430" y="1223"/>
                  </a:cubicBezTo>
                  <a:cubicBezTo>
                    <a:pt x="1438" y="1211"/>
                    <a:pt x="1452" y="1192"/>
                    <a:pt x="1489" y="1194"/>
                  </a:cubicBezTo>
                  <a:cubicBezTo>
                    <a:pt x="1480" y="1234"/>
                    <a:pt x="1480" y="1234"/>
                    <a:pt x="1480" y="1234"/>
                  </a:cubicBezTo>
                  <a:cubicBezTo>
                    <a:pt x="1435" y="1230"/>
                    <a:pt x="1428" y="1253"/>
                    <a:pt x="1424" y="1273"/>
                  </a:cubicBezTo>
                  <a:cubicBezTo>
                    <a:pt x="1408" y="1348"/>
                    <a:pt x="1408" y="1348"/>
                    <a:pt x="1408" y="1348"/>
                  </a:cubicBezTo>
                  <a:cubicBezTo>
                    <a:pt x="1363" y="1348"/>
                    <a:pt x="1363" y="1348"/>
                    <a:pt x="1363" y="1348"/>
                  </a:cubicBezTo>
                  <a:cubicBezTo>
                    <a:pt x="1387" y="1232"/>
                    <a:pt x="1387" y="1232"/>
                    <a:pt x="1387" y="1232"/>
                  </a:cubicBezTo>
                  <a:cubicBezTo>
                    <a:pt x="1387" y="1232"/>
                    <a:pt x="1387" y="1232"/>
                    <a:pt x="1387" y="1232"/>
                  </a:cubicBezTo>
                  <a:close/>
                  <a:moveTo>
                    <a:pt x="1582" y="1191"/>
                  </a:moveTo>
                  <a:cubicBezTo>
                    <a:pt x="1637" y="1191"/>
                    <a:pt x="1654" y="1229"/>
                    <a:pt x="1644" y="1271"/>
                  </a:cubicBezTo>
                  <a:cubicBezTo>
                    <a:pt x="1635" y="1315"/>
                    <a:pt x="1602" y="1353"/>
                    <a:pt x="1546" y="1353"/>
                  </a:cubicBezTo>
                  <a:cubicBezTo>
                    <a:pt x="1503" y="1353"/>
                    <a:pt x="1474" y="1326"/>
                    <a:pt x="1485" y="1273"/>
                  </a:cubicBezTo>
                  <a:cubicBezTo>
                    <a:pt x="1493" y="1236"/>
                    <a:pt x="1521" y="1191"/>
                    <a:pt x="1582" y="1191"/>
                  </a:cubicBezTo>
                  <a:moveTo>
                    <a:pt x="1555" y="1322"/>
                  </a:moveTo>
                  <a:cubicBezTo>
                    <a:pt x="1574" y="1322"/>
                    <a:pt x="1590" y="1310"/>
                    <a:pt x="1599" y="1270"/>
                  </a:cubicBezTo>
                  <a:cubicBezTo>
                    <a:pt x="1603" y="1250"/>
                    <a:pt x="1605" y="1221"/>
                    <a:pt x="1575" y="1221"/>
                  </a:cubicBezTo>
                  <a:cubicBezTo>
                    <a:pt x="1543" y="1221"/>
                    <a:pt x="1534" y="1259"/>
                    <a:pt x="1531" y="1273"/>
                  </a:cubicBezTo>
                  <a:cubicBezTo>
                    <a:pt x="1524" y="1307"/>
                    <a:pt x="1532" y="1322"/>
                    <a:pt x="1555" y="1322"/>
                  </a:cubicBezTo>
                  <a:moveTo>
                    <a:pt x="1734" y="1195"/>
                  </a:moveTo>
                  <a:cubicBezTo>
                    <a:pt x="1714" y="1286"/>
                    <a:pt x="1714" y="1286"/>
                    <a:pt x="1714" y="1286"/>
                  </a:cubicBezTo>
                  <a:cubicBezTo>
                    <a:pt x="1711" y="1299"/>
                    <a:pt x="1707" y="1320"/>
                    <a:pt x="1731" y="1320"/>
                  </a:cubicBezTo>
                  <a:cubicBezTo>
                    <a:pt x="1760" y="1320"/>
                    <a:pt x="1765" y="1298"/>
                    <a:pt x="1770" y="1272"/>
                  </a:cubicBezTo>
                  <a:cubicBezTo>
                    <a:pt x="1786" y="1195"/>
                    <a:pt x="1786" y="1195"/>
                    <a:pt x="1786" y="1195"/>
                  </a:cubicBezTo>
                  <a:cubicBezTo>
                    <a:pt x="1833" y="1195"/>
                    <a:pt x="1833" y="1195"/>
                    <a:pt x="1833" y="1195"/>
                  </a:cubicBezTo>
                  <a:cubicBezTo>
                    <a:pt x="1811" y="1296"/>
                    <a:pt x="1811" y="1296"/>
                    <a:pt x="1811" y="1296"/>
                  </a:cubicBezTo>
                  <a:cubicBezTo>
                    <a:pt x="1805" y="1329"/>
                    <a:pt x="1804" y="1333"/>
                    <a:pt x="1804" y="1337"/>
                  </a:cubicBezTo>
                  <a:cubicBezTo>
                    <a:pt x="1803" y="1341"/>
                    <a:pt x="1802" y="1344"/>
                    <a:pt x="1802" y="1348"/>
                  </a:cubicBezTo>
                  <a:cubicBezTo>
                    <a:pt x="1758" y="1348"/>
                    <a:pt x="1758" y="1348"/>
                    <a:pt x="1758" y="1348"/>
                  </a:cubicBezTo>
                  <a:cubicBezTo>
                    <a:pt x="1761" y="1328"/>
                    <a:pt x="1761" y="1328"/>
                    <a:pt x="1761" y="1328"/>
                  </a:cubicBezTo>
                  <a:cubicBezTo>
                    <a:pt x="1756" y="1334"/>
                    <a:pt x="1740" y="1352"/>
                    <a:pt x="1711" y="1352"/>
                  </a:cubicBezTo>
                  <a:cubicBezTo>
                    <a:pt x="1690" y="1352"/>
                    <a:pt x="1675" y="1343"/>
                    <a:pt x="1669" y="1331"/>
                  </a:cubicBezTo>
                  <a:cubicBezTo>
                    <a:pt x="1662" y="1319"/>
                    <a:pt x="1666" y="1297"/>
                    <a:pt x="1668" y="1290"/>
                  </a:cubicBezTo>
                  <a:cubicBezTo>
                    <a:pt x="1688" y="1195"/>
                    <a:pt x="1688" y="1195"/>
                    <a:pt x="1688" y="1195"/>
                  </a:cubicBezTo>
                  <a:cubicBezTo>
                    <a:pt x="1734" y="1195"/>
                    <a:pt x="1734" y="1195"/>
                    <a:pt x="1734" y="1195"/>
                  </a:cubicBezTo>
                  <a:cubicBezTo>
                    <a:pt x="1734" y="1195"/>
                    <a:pt x="1734" y="1195"/>
                    <a:pt x="1734" y="1195"/>
                  </a:cubicBezTo>
                  <a:close/>
                  <a:moveTo>
                    <a:pt x="2010" y="1196"/>
                  </a:moveTo>
                  <a:cubicBezTo>
                    <a:pt x="2006" y="1207"/>
                    <a:pt x="2003" y="1218"/>
                    <a:pt x="2000" y="1233"/>
                  </a:cubicBezTo>
                  <a:cubicBezTo>
                    <a:pt x="1976" y="1346"/>
                    <a:pt x="1976" y="1346"/>
                    <a:pt x="1976" y="1346"/>
                  </a:cubicBezTo>
                  <a:cubicBezTo>
                    <a:pt x="1964" y="1403"/>
                    <a:pt x="1915" y="1409"/>
                    <a:pt x="1886" y="1409"/>
                  </a:cubicBezTo>
                  <a:cubicBezTo>
                    <a:pt x="1864" y="1409"/>
                    <a:pt x="1822" y="1406"/>
                    <a:pt x="1829" y="1359"/>
                  </a:cubicBezTo>
                  <a:cubicBezTo>
                    <a:pt x="1872" y="1359"/>
                    <a:pt x="1872" y="1359"/>
                    <a:pt x="1872" y="1359"/>
                  </a:cubicBezTo>
                  <a:cubicBezTo>
                    <a:pt x="1872" y="1362"/>
                    <a:pt x="1871" y="1367"/>
                    <a:pt x="1874" y="1372"/>
                  </a:cubicBezTo>
                  <a:cubicBezTo>
                    <a:pt x="1877" y="1376"/>
                    <a:pt x="1883" y="1380"/>
                    <a:pt x="1894" y="1380"/>
                  </a:cubicBezTo>
                  <a:cubicBezTo>
                    <a:pt x="1908" y="1380"/>
                    <a:pt x="1921" y="1374"/>
                    <a:pt x="1926" y="1360"/>
                  </a:cubicBezTo>
                  <a:cubicBezTo>
                    <a:pt x="1930" y="1353"/>
                    <a:pt x="1931" y="1347"/>
                    <a:pt x="1937" y="1324"/>
                  </a:cubicBezTo>
                  <a:cubicBezTo>
                    <a:pt x="1918" y="1343"/>
                    <a:pt x="1901" y="1345"/>
                    <a:pt x="1891" y="1345"/>
                  </a:cubicBezTo>
                  <a:cubicBezTo>
                    <a:pt x="1847" y="1345"/>
                    <a:pt x="1834" y="1307"/>
                    <a:pt x="1842" y="1270"/>
                  </a:cubicBezTo>
                  <a:cubicBezTo>
                    <a:pt x="1850" y="1231"/>
                    <a:pt x="1880" y="1194"/>
                    <a:pt x="1924" y="1194"/>
                  </a:cubicBezTo>
                  <a:cubicBezTo>
                    <a:pt x="1952" y="1194"/>
                    <a:pt x="1959" y="1209"/>
                    <a:pt x="1962" y="1216"/>
                  </a:cubicBezTo>
                  <a:cubicBezTo>
                    <a:pt x="1968" y="1196"/>
                    <a:pt x="1968" y="1196"/>
                    <a:pt x="1968" y="1196"/>
                  </a:cubicBezTo>
                  <a:cubicBezTo>
                    <a:pt x="2010" y="1196"/>
                    <a:pt x="2010" y="1196"/>
                    <a:pt x="2010" y="1196"/>
                  </a:cubicBezTo>
                  <a:cubicBezTo>
                    <a:pt x="2010" y="1196"/>
                    <a:pt x="2010" y="1196"/>
                    <a:pt x="2010" y="1196"/>
                  </a:cubicBezTo>
                  <a:close/>
                  <a:moveTo>
                    <a:pt x="1908" y="1315"/>
                  </a:moveTo>
                  <a:cubicBezTo>
                    <a:pt x="1939" y="1315"/>
                    <a:pt x="1947" y="1277"/>
                    <a:pt x="1948" y="1271"/>
                  </a:cubicBezTo>
                  <a:cubicBezTo>
                    <a:pt x="1952" y="1253"/>
                    <a:pt x="1955" y="1224"/>
                    <a:pt x="1928" y="1224"/>
                  </a:cubicBezTo>
                  <a:cubicBezTo>
                    <a:pt x="1911" y="1224"/>
                    <a:pt x="1894" y="1237"/>
                    <a:pt x="1887" y="1270"/>
                  </a:cubicBezTo>
                  <a:cubicBezTo>
                    <a:pt x="1885" y="1277"/>
                    <a:pt x="1878" y="1315"/>
                    <a:pt x="1908" y="1315"/>
                  </a:cubicBezTo>
                  <a:moveTo>
                    <a:pt x="2058" y="1129"/>
                  </a:moveTo>
                  <a:cubicBezTo>
                    <a:pt x="2102" y="1129"/>
                    <a:pt x="2102" y="1129"/>
                    <a:pt x="2102" y="1129"/>
                  </a:cubicBezTo>
                  <a:cubicBezTo>
                    <a:pt x="2084" y="1216"/>
                    <a:pt x="2084" y="1216"/>
                    <a:pt x="2084" y="1216"/>
                  </a:cubicBezTo>
                  <a:cubicBezTo>
                    <a:pt x="2091" y="1208"/>
                    <a:pt x="2105" y="1193"/>
                    <a:pt x="2133" y="1193"/>
                  </a:cubicBezTo>
                  <a:cubicBezTo>
                    <a:pt x="2156" y="1193"/>
                    <a:pt x="2168" y="1204"/>
                    <a:pt x="2174" y="1214"/>
                  </a:cubicBezTo>
                  <a:cubicBezTo>
                    <a:pt x="2177" y="1221"/>
                    <a:pt x="2179" y="1235"/>
                    <a:pt x="2175" y="1255"/>
                  </a:cubicBezTo>
                  <a:cubicBezTo>
                    <a:pt x="2155" y="1348"/>
                    <a:pt x="2155" y="1348"/>
                    <a:pt x="2155" y="1348"/>
                  </a:cubicBezTo>
                  <a:cubicBezTo>
                    <a:pt x="2110" y="1348"/>
                    <a:pt x="2110" y="1348"/>
                    <a:pt x="2110" y="1348"/>
                  </a:cubicBezTo>
                  <a:cubicBezTo>
                    <a:pt x="2130" y="1256"/>
                    <a:pt x="2130" y="1256"/>
                    <a:pt x="2130" y="1256"/>
                  </a:cubicBezTo>
                  <a:cubicBezTo>
                    <a:pt x="2131" y="1248"/>
                    <a:pt x="2137" y="1223"/>
                    <a:pt x="2112" y="1223"/>
                  </a:cubicBezTo>
                  <a:cubicBezTo>
                    <a:pt x="2099" y="1223"/>
                    <a:pt x="2081" y="1230"/>
                    <a:pt x="2076" y="1254"/>
                  </a:cubicBezTo>
                  <a:cubicBezTo>
                    <a:pt x="2057" y="1348"/>
                    <a:pt x="2057" y="1348"/>
                    <a:pt x="2057" y="1348"/>
                  </a:cubicBezTo>
                  <a:cubicBezTo>
                    <a:pt x="2012" y="1348"/>
                    <a:pt x="2012" y="1348"/>
                    <a:pt x="2012" y="1348"/>
                  </a:cubicBezTo>
                  <a:cubicBezTo>
                    <a:pt x="2058" y="1129"/>
                    <a:pt x="2058" y="1129"/>
                    <a:pt x="2058" y="1129"/>
                  </a:cubicBezTo>
                  <a:cubicBezTo>
                    <a:pt x="2058" y="1129"/>
                    <a:pt x="2058" y="1129"/>
                    <a:pt x="2058" y="1129"/>
                  </a:cubicBezTo>
                  <a:close/>
                  <a:moveTo>
                    <a:pt x="100" y="1249"/>
                  </a:moveTo>
                  <a:cubicBezTo>
                    <a:pt x="101" y="1244"/>
                    <a:pt x="104" y="1221"/>
                    <a:pt x="87" y="1221"/>
                  </a:cubicBezTo>
                  <a:cubicBezTo>
                    <a:pt x="66" y="1221"/>
                    <a:pt x="56" y="1253"/>
                    <a:pt x="53" y="1270"/>
                  </a:cubicBezTo>
                  <a:cubicBezTo>
                    <a:pt x="51" y="1278"/>
                    <a:pt x="46" y="1306"/>
                    <a:pt x="54" y="1317"/>
                  </a:cubicBezTo>
                  <a:cubicBezTo>
                    <a:pt x="57" y="1321"/>
                    <a:pt x="61" y="1322"/>
                    <a:pt x="65" y="1322"/>
                  </a:cubicBezTo>
                  <a:cubicBezTo>
                    <a:pt x="70" y="1322"/>
                    <a:pt x="84" y="1320"/>
                    <a:pt x="92" y="1292"/>
                  </a:cubicBezTo>
                  <a:cubicBezTo>
                    <a:pt x="136" y="1292"/>
                    <a:pt x="136" y="1292"/>
                    <a:pt x="136" y="1292"/>
                  </a:cubicBezTo>
                  <a:cubicBezTo>
                    <a:pt x="133" y="1304"/>
                    <a:pt x="128" y="1323"/>
                    <a:pt x="107" y="1337"/>
                  </a:cubicBezTo>
                  <a:cubicBezTo>
                    <a:pt x="94" y="1347"/>
                    <a:pt x="79" y="1352"/>
                    <a:pt x="60" y="1352"/>
                  </a:cubicBezTo>
                  <a:cubicBezTo>
                    <a:pt x="40" y="1352"/>
                    <a:pt x="23" y="1347"/>
                    <a:pt x="12" y="1331"/>
                  </a:cubicBezTo>
                  <a:cubicBezTo>
                    <a:pt x="2" y="1316"/>
                    <a:pt x="0" y="1296"/>
                    <a:pt x="5" y="1271"/>
                  </a:cubicBezTo>
                  <a:cubicBezTo>
                    <a:pt x="20" y="1201"/>
                    <a:pt x="74" y="1192"/>
                    <a:pt x="94" y="1192"/>
                  </a:cubicBezTo>
                  <a:cubicBezTo>
                    <a:pt x="122" y="1192"/>
                    <a:pt x="153" y="1207"/>
                    <a:pt x="144" y="1249"/>
                  </a:cubicBezTo>
                  <a:cubicBezTo>
                    <a:pt x="100" y="1249"/>
                    <a:pt x="100" y="1249"/>
                    <a:pt x="100" y="1249"/>
                  </a:cubicBezTo>
                  <a:cubicBezTo>
                    <a:pt x="100" y="1249"/>
                    <a:pt x="100" y="1249"/>
                    <a:pt x="100" y="1249"/>
                  </a:cubicBezTo>
                  <a:close/>
                  <a:moveTo>
                    <a:pt x="2378" y="1249"/>
                  </a:moveTo>
                  <a:cubicBezTo>
                    <a:pt x="2379" y="1244"/>
                    <a:pt x="2382" y="1221"/>
                    <a:pt x="2365" y="1221"/>
                  </a:cubicBezTo>
                  <a:cubicBezTo>
                    <a:pt x="2344" y="1221"/>
                    <a:pt x="2335" y="1253"/>
                    <a:pt x="2331" y="1270"/>
                  </a:cubicBezTo>
                  <a:cubicBezTo>
                    <a:pt x="2329" y="1278"/>
                    <a:pt x="2324" y="1306"/>
                    <a:pt x="2332" y="1317"/>
                  </a:cubicBezTo>
                  <a:cubicBezTo>
                    <a:pt x="2335" y="1321"/>
                    <a:pt x="2340" y="1322"/>
                    <a:pt x="2343" y="1322"/>
                  </a:cubicBezTo>
                  <a:cubicBezTo>
                    <a:pt x="2348" y="1322"/>
                    <a:pt x="2362" y="1320"/>
                    <a:pt x="2370" y="1292"/>
                  </a:cubicBezTo>
                  <a:cubicBezTo>
                    <a:pt x="2414" y="1292"/>
                    <a:pt x="2414" y="1292"/>
                    <a:pt x="2414" y="1292"/>
                  </a:cubicBezTo>
                  <a:cubicBezTo>
                    <a:pt x="2411" y="1304"/>
                    <a:pt x="2406" y="1323"/>
                    <a:pt x="2385" y="1337"/>
                  </a:cubicBezTo>
                  <a:cubicBezTo>
                    <a:pt x="2372" y="1347"/>
                    <a:pt x="2357" y="1352"/>
                    <a:pt x="2338" y="1352"/>
                  </a:cubicBezTo>
                  <a:cubicBezTo>
                    <a:pt x="2318" y="1352"/>
                    <a:pt x="2301" y="1347"/>
                    <a:pt x="2290" y="1331"/>
                  </a:cubicBezTo>
                  <a:cubicBezTo>
                    <a:pt x="2280" y="1316"/>
                    <a:pt x="2278" y="1296"/>
                    <a:pt x="2284" y="1271"/>
                  </a:cubicBezTo>
                  <a:cubicBezTo>
                    <a:pt x="2299" y="1201"/>
                    <a:pt x="2352" y="1192"/>
                    <a:pt x="2372" y="1192"/>
                  </a:cubicBezTo>
                  <a:cubicBezTo>
                    <a:pt x="2401" y="1192"/>
                    <a:pt x="2431" y="1207"/>
                    <a:pt x="2423" y="1249"/>
                  </a:cubicBezTo>
                  <a:cubicBezTo>
                    <a:pt x="2378" y="1249"/>
                    <a:pt x="2378" y="1249"/>
                    <a:pt x="2378" y="1249"/>
                  </a:cubicBezTo>
                  <a:cubicBezTo>
                    <a:pt x="2378" y="1249"/>
                    <a:pt x="2378" y="1249"/>
                    <a:pt x="2378" y="1249"/>
                  </a:cubicBezTo>
                  <a:close/>
                  <a:moveTo>
                    <a:pt x="2534" y="1191"/>
                  </a:moveTo>
                  <a:cubicBezTo>
                    <a:pt x="2589" y="1191"/>
                    <a:pt x="2606" y="1229"/>
                    <a:pt x="2597" y="1271"/>
                  </a:cubicBezTo>
                  <a:cubicBezTo>
                    <a:pt x="2587" y="1315"/>
                    <a:pt x="2554" y="1353"/>
                    <a:pt x="2498" y="1353"/>
                  </a:cubicBezTo>
                  <a:cubicBezTo>
                    <a:pt x="2454" y="1353"/>
                    <a:pt x="2426" y="1326"/>
                    <a:pt x="2437" y="1273"/>
                  </a:cubicBezTo>
                  <a:cubicBezTo>
                    <a:pt x="2445" y="1236"/>
                    <a:pt x="2474" y="1191"/>
                    <a:pt x="2534" y="1191"/>
                  </a:cubicBezTo>
                  <a:moveTo>
                    <a:pt x="2507" y="1322"/>
                  </a:moveTo>
                  <a:cubicBezTo>
                    <a:pt x="2527" y="1322"/>
                    <a:pt x="2542" y="1310"/>
                    <a:pt x="2551" y="1270"/>
                  </a:cubicBezTo>
                  <a:cubicBezTo>
                    <a:pt x="2555" y="1250"/>
                    <a:pt x="2557" y="1221"/>
                    <a:pt x="2528" y="1221"/>
                  </a:cubicBezTo>
                  <a:cubicBezTo>
                    <a:pt x="2495" y="1221"/>
                    <a:pt x="2486" y="1259"/>
                    <a:pt x="2484" y="1273"/>
                  </a:cubicBezTo>
                  <a:cubicBezTo>
                    <a:pt x="2476" y="1307"/>
                    <a:pt x="2484" y="1322"/>
                    <a:pt x="2507" y="1322"/>
                  </a:cubicBezTo>
                  <a:moveTo>
                    <a:pt x="2637" y="1223"/>
                  </a:moveTo>
                  <a:cubicBezTo>
                    <a:pt x="2639" y="1214"/>
                    <a:pt x="2640" y="1205"/>
                    <a:pt x="2641" y="1195"/>
                  </a:cubicBezTo>
                  <a:cubicBezTo>
                    <a:pt x="2685" y="1195"/>
                    <a:pt x="2685" y="1195"/>
                    <a:pt x="2685" y="1195"/>
                  </a:cubicBezTo>
                  <a:cubicBezTo>
                    <a:pt x="2682" y="1214"/>
                    <a:pt x="2682" y="1214"/>
                    <a:pt x="2682" y="1214"/>
                  </a:cubicBezTo>
                  <a:cubicBezTo>
                    <a:pt x="2688" y="1208"/>
                    <a:pt x="2704" y="1192"/>
                    <a:pt x="2734" y="1192"/>
                  </a:cubicBezTo>
                  <a:cubicBezTo>
                    <a:pt x="2769" y="1192"/>
                    <a:pt x="2775" y="1213"/>
                    <a:pt x="2776" y="1220"/>
                  </a:cubicBezTo>
                  <a:cubicBezTo>
                    <a:pt x="2795" y="1196"/>
                    <a:pt x="2816" y="1192"/>
                    <a:pt x="2832" y="1192"/>
                  </a:cubicBezTo>
                  <a:cubicBezTo>
                    <a:pt x="2862" y="1192"/>
                    <a:pt x="2871" y="1210"/>
                    <a:pt x="2873" y="1216"/>
                  </a:cubicBezTo>
                  <a:cubicBezTo>
                    <a:pt x="2878" y="1230"/>
                    <a:pt x="2874" y="1248"/>
                    <a:pt x="2871" y="1261"/>
                  </a:cubicBezTo>
                  <a:cubicBezTo>
                    <a:pt x="2853" y="1348"/>
                    <a:pt x="2853" y="1348"/>
                    <a:pt x="2853" y="1348"/>
                  </a:cubicBezTo>
                  <a:cubicBezTo>
                    <a:pt x="2807" y="1348"/>
                    <a:pt x="2807" y="1348"/>
                    <a:pt x="2807" y="1348"/>
                  </a:cubicBezTo>
                  <a:cubicBezTo>
                    <a:pt x="2827" y="1258"/>
                    <a:pt x="2827" y="1258"/>
                    <a:pt x="2827" y="1258"/>
                  </a:cubicBezTo>
                  <a:cubicBezTo>
                    <a:pt x="2830" y="1242"/>
                    <a:pt x="2832" y="1223"/>
                    <a:pt x="2808" y="1223"/>
                  </a:cubicBezTo>
                  <a:cubicBezTo>
                    <a:pt x="2781" y="1223"/>
                    <a:pt x="2775" y="1249"/>
                    <a:pt x="2771" y="1271"/>
                  </a:cubicBezTo>
                  <a:cubicBezTo>
                    <a:pt x="2754" y="1348"/>
                    <a:pt x="2754" y="1348"/>
                    <a:pt x="2754" y="1348"/>
                  </a:cubicBezTo>
                  <a:cubicBezTo>
                    <a:pt x="2709" y="1348"/>
                    <a:pt x="2709" y="1348"/>
                    <a:pt x="2709" y="1348"/>
                  </a:cubicBezTo>
                  <a:cubicBezTo>
                    <a:pt x="2728" y="1257"/>
                    <a:pt x="2728" y="1257"/>
                    <a:pt x="2728" y="1257"/>
                  </a:cubicBezTo>
                  <a:cubicBezTo>
                    <a:pt x="2731" y="1245"/>
                    <a:pt x="2735" y="1223"/>
                    <a:pt x="2710" y="1223"/>
                  </a:cubicBezTo>
                  <a:cubicBezTo>
                    <a:pt x="2682" y="1223"/>
                    <a:pt x="2677" y="1248"/>
                    <a:pt x="2674" y="1258"/>
                  </a:cubicBezTo>
                  <a:cubicBezTo>
                    <a:pt x="2655" y="1348"/>
                    <a:pt x="2655" y="1348"/>
                    <a:pt x="2655" y="1348"/>
                  </a:cubicBezTo>
                  <a:cubicBezTo>
                    <a:pt x="2610" y="1348"/>
                    <a:pt x="2610" y="1348"/>
                    <a:pt x="2610" y="1348"/>
                  </a:cubicBezTo>
                  <a:cubicBezTo>
                    <a:pt x="2637" y="1223"/>
                    <a:pt x="2637" y="1223"/>
                    <a:pt x="2637" y="1223"/>
                  </a:cubicBezTo>
                  <a:cubicBezTo>
                    <a:pt x="2637" y="1223"/>
                    <a:pt x="2637" y="1223"/>
                    <a:pt x="2637" y="1223"/>
                  </a:cubicBezTo>
                  <a:close/>
                  <a:moveTo>
                    <a:pt x="2966" y="1195"/>
                  </a:moveTo>
                  <a:cubicBezTo>
                    <a:pt x="2963" y="1216"/>
                    <a:pt x="2963" y="1216"/>
                    <a:pt x="2963" y="1216"/>
                  </a:cubicBezTo>
                  <a:cubicBezTo>
                    <a:pt x="2982" y="1192"/>
                    <a:pt x="3008" y="1192"/>
                    <a:pt x="3015" y="1192"/>
                  </a:cubicBezTo>
                  <a:cubicBezTo>
                    <a:pt x="3054" y="1192"/>
                    <a:pt x="3072" y="1221"/>
                    <a:pt x="3062" y="1268"/>
                  </a:cubicBezTo>
                  <a:cubicBezTo>
                    <a:pt x="3053" y="1312"/>
                    <a:pt x="3022" y="1350"/>
                    <a:pt x="2978" y="1350"/>
                  </a:cubicBezTo>
                  <a:cubicBezTo>
                    <a:pt x="2950" y="1350"/>
                    <a:pt x="2942" y="1335"/>
                    <a:pt x="2939" y="1330"/>
                  </a:cubicBezTo>
                  <a:cubicBezTo>
                    <a:pt x="2923" y="1407"/>
                    <a:pt x="2923" y="1407"/>
                    <a:pt x="2923" y="1407"/>
                  </a:cubicBezTo>
                  <a:cubicBezTo>
                    <a:pt x="2877" y="1407"/>
                    <a:pt x="2877" y="1407"/>
                    <a:pt x="2877" y="1407"/>
                  </a:cubicBezTo>
                  <a:cubicBezTo>
                    <a:pt x="2922" y="1195"/>
                    <a:pt x="2922" y="1195"/>
                    <a:pt x="2922" y="1195"/>
                  </a:cubicBezTo>
                  <a:cubicBezTo>
                    <a:pt x="2966" y="1195"/>
                    <a:pt x="2966" y="1195"/>
                    <a:pt x="2966" y="1195"/>
                  </a:cubicBezTo>
                  <a:cubicBezTo>
                    <a:pt x="2966" y="1195"/>
                    <a:pt x="2966" y="1195"/>
                    <a:pt x="2966" y="1195"/>
                  </a:cubicBezTo>
                  <a:close/>
                  <a:moveTo>
                    <a:pt x="3017" y="1270"/>
                  </a:moveTo>
                  <a:cubicBezTo>
                    <a:pt x="3020" y="1252"/>
                    <a:pt x="3022" y="1221"/>
                    <a:pt x="2996" y="1221"/>
                  </a:cubicBezTo>
                  <a:cubicBezTo>
                    <a:pt x="2981" y="1221"/>
                    <a:pt x="2959" y="1232"/>
                    <a:pt x="2950" y="1273"/>
                  </a:cubicBezTo>
                  <a:cubicBezTo>
                    <a:pt x="2947" y="1282"/>
                    <a:pt x="2940" y="1321"/>
                    <a:pt x="2973" y="1321"/>
                  </a:cubicBezTo>
                  <a:cubicBezTo>
                    <a:pt x="2994" y="1321"/>
                    <a:pt x="3010" y="1300"/>
                    <a:pt x="3017" y="1270"/>
                  </a:cubicBezTo>
                  <a:moveTo>
                    <a:pt x="3119" y="1129"/>
                  </a:moveTo>
                  <a:cubicBezTo>
                    <a:pt x="3164" y="1129"/>
                    <a:pt x="3164" y="1129"/>
                    <a:pt x="3164" y="1129"/>
                  </a:cubicBezTo>
                  <a:cubicBezTo>
                    <a:pt x="3117" y="1348"/>
                    <a:pt x="3117" y="1348"/>
                    <a:pt x="3117" y="1348"/>
                  </a:cubicBezTo>
                  <a:cubicBezTo>
                    <a:pt x="3072" y="1348"/>
                    <a:pt x="3072" y="1348"/>
                    <a:pt x="3072" y="1348"/>
                  </a:cubicBezTo>
                  <a:cubicBezTo>
                    <a:pt x="3119" y="1129"/>
                    <a:pt x="3119" y="1129"/>
                    <a:pt x="3119" y="1129"/>
                  </a:cubicBezTo>
                  <a:cubicBezTo>
                    <a:pt x="3119" y="1129"/>
                    <a:pt x="3119" y="1129"/>
                    <a:pt x="3119" y="1129"/>
                  </a:cubicBezTo>
                  <a:close/>
                  <a:moveTo>
                    <a:pt x="3202" y="1283"/>
                  </a:moveTo>
                  <a:cubicBezTo>
                    <a:pt x="3200" y="1293"/>
                    <a:pt x="3193" y="1324"/>
                    <a:pt x="3225" y="1324"/>
                  </a:cubicBezTo>
                  <a:cubicBezTo>
                    <a:pt x="3236" y="1324"/>
                    <a:pt x="3248" y="1319"/>
                    <a:pt x="3256" y="1303"/>
                  </a:cubicBezTo>
                  <a:cubicBezTo>
                    <a:pt x="3297" y="1303"/>
                    <a:pt x="3297" y="1303"/>
                    <a:pt x="3297" y="1303"/>
                  </a:cubicBezTo>
                  <a:cubicBezTo>
                    <a:pt x="3295" y="1310"/>
                    <a:pt x="3291" y="1323"/>
                    <a:pt x="3275" y="1336"/>
                  </a:cubicBezTo>
                  <a:cubicBezTo>
                    <a:pt x="3261" y="1348"/>
                    <a:pt x="3240" y="1354"/>
                    <a:pt x="3218" y="1354"/>
                  </a:cubicBezTo>
                  <a:cubicBezTo>
                    <a:pt x="3205" y="1354"/>
                    <a:pt x="3180" y="1351"/>
                    <a:pt x="3168" y="1335"/>
                  </a:cubicBezTo>
                  <a:cubicBezTo>
                    <a:pt x="3157" y="1320"/>
                    <a:pt x="3155" y="1299"/>
                    <a:pt x="3161" y="1275"/>
                  </a:cubicBezTo>
                  <a:cubicBezTo>
                    <a:pt x="3166" y="1250"/>
                    <a:pt x="3178" y="1220"/>
                    <a:pt x="3208" y="1202"/>
                  </a:cubicBezTo>
                  <a:cubicBezTo>
                    <a:pt x="3222" y="1194"/>
                    <a:pt x="3237" y="1190"/>
                    <a:pt x="3254" y="1190"/>
                  </a:cubicBezTo>
                  <a:cubicBezTo>
                    <a:pt x="3276" y="1190"/>
                    <a:pt x="3300" y="1198"/>
                    <a:pt x="3308" y="1227"/>
                  </a:cubicBezTo>
                  <a:cubicBezTo>
                    <a:pt x="3314" y="1248"/>
                    <a:pt x="3309" y="1270"/>
                    <a:pt x="3305" y="1283"/>
                  </a:cubicBezTo>
                  <a:cubicBezTo>
                    <a:pt x="3202" y="1283"/>
                    <a:pt x="3202" y="1283"/>
                    <a:pt x="3202" y="1283"/>
                  </a:cubicBezTo>
                  <a:cubicBezTo>
                    <a:pt x="3202" y="1283"/>
                    <a:pt x="3202" y="1283"/>
                    <a:pt x="3202" y="1283"/>
                  </a:cubicBezTo>
                  <a:close/>
                  <a:moveTo>
                    <a:pt x="3265" y="1254"/>
                  </a:moveTo>
                  <a:cubicBezTo>
                    <a:pt x="3267" y="1248"/>
                    <a:pt x="3272" y="1220"/>
                    <a:pt x="3246" y="1220"/>
                  </a:cubicBezTo>
                  <a:cubicBezTo>
                    <a:pt x="3226" y="1220"/>
                    <a:pt x="3214" y="1236"/>
                    <a:pt x="3210" y="1254"/>
                  </a:cubicBezTo>
                  <a:cubicBezTo>
                    <a:pt x="3265" y="1254"/>
                    <a:pt x="3265" y="1254"/>
                    <a:pt x="3265" y="1254"/>
                  </a:cubicBezTo>
                  <a:cubicBezTo>
                    <a:pt x="3265" y="1254"/>
                    <a:pt x="3265" y="1254"/>
                    <a:pt x="3265" y="1254"/>
                  </a:cubicBezTo>
                  <a:close/>
                  <a:moveTo>
                    <a:pt x="3383" y="1195"/>
                  </a:moveTo>
                  <a:cubicBezTo>
                    <a:pt x="3401" y="1245"/>
                    <a:pt x="3401" y="1245"/>
                    <a:pt x="3401" y="1245"/>
                  </a:cubicBezTo>
                  <a:cubicBezTo>
                    <a:pt x="3442" y="1195"/>
                    <a:pt x="3442" y="1195"/>
                    <a:pt x="3442" y="1195"/>
                  </a:cubicBezTo>
                  <a:cubicBezTo>
                    <a:pt x="3488" y="1195"/>
                    <a:pt x="3488" y="1195"/>
                    <a:pt x="3488" y="1195"/>
                  </a:cubicBezTo>
                  <a:cubicBezTo>
                    <a:pt x="3423" y="1269"/>
                    <a:pt x="3423" y="1269"/>
                    <a:pt x="3423" y="1269"/>
                  </a:cubicBezTo>
                  <a:cubicBezTo>
                    <a:pt x="3457" y="1348"/>
                    <a:pt x="3457" y="1348"/>
                    <a:pt x="3457" y="1348"/>
                  </a:cubicBezTo>
                  <a:cubicBezTo>
                    <a:pt x="3404" y="1348"/>
                    <a:pt x="3404" y="1348"/>
                    <a:pt x="3404" y="1348"/>
                  </a:cubicBezTo>
                  <a:cubicBezTo>
                    <a:pt x="3385" y="1292"/>
                    <a:pt x="3385" y="1292"/>
                    <a:pt x="3385" y="1292"/>
                  </a:cubicBezTo>
                  <a:cubicBezTo>
                    <a:pt x="3342" y="1348"/>
                    <a:pt x="3342" y="1348"/>
                    <a:pt x="3342" y="1348"/>
                  </a:cubicBezTo>
                  <a:cubicBezTo>
                    <a:pt x="3295" y="1348"/>
                    <a:pt x="3295" y="1348"/>
                    <a:pt x="3295" y="1348"/>
                  </a:cubicBezTo>
                  <a:cubicBezTo>
                    <a:pt x="3364" y="1266"/>
                    <a:pt x="3364" y="1266"/>
                    <a:pt x="3364" y="1266"/>
                  </a:cubicBezTo>
                  <a:cubicBezTo>
                    <a:pt x="3329" y="1195"/>
                    <a:pt x="3329" y="1195"/>
                    <a:pt x="3329" y="1195"/>
                  </a:cubicBezTo>
                  <a:cubicBezTo>
                    <a:pt x="3383" y="1195"/>
                    <a:pt x="3383" y="1195"/>
                    <a:pt x="3383" y="1195"/>
                  </a:cubicBezTo>
                  <a:cubicBezTo>
                    <a:pt x="3383" y="1195"/>
                    <a:pt x="3383" y="1195"/>
                    <a:pt x="3383" y="1195"/>
                  </a:cubicBezTo>
                  <a:close/>
                  <a:moveTo>
                    <a:pt x="3509" y="1194"/>
                  </a:moveTo>
                  <a:cubicBezTo>
                    <a:pt x="3554" y="1194"/>
                    <a:pt x="3554" y="1194"/>
                    <a:pt x="3554" y="1194"/>
                  </a:cubicBezTo>
                  <a:cubicBezTo>
                    <a:pt x="3521" y="1348"/>
                    <a:pt x="3521" y="1348"/>
                    <a:pt x="3521" y="1348"/>
                  </a:cubicBezTo>
                  <a:cubicBezTo>
                    <a:pt x="3476" y="1348"/>
                    <a:pt x="3476" y="1348"/>
                    <a:pt x="3476" y="1348"/>
                  </a:cubicBezTo>
                  <a:cubicBezTo>
                    <a:pt x="3509" y="1194"/>
                    <a:pt x="3509" y="1194"/>
                    <a:pt x="3509" y="1194"/>
                  </a:cubicBezTo>
                  <a:cubicBezTo>
                    <a:pt x="3509" y="1194"/>
                    <a:pt x="3509" y="1194"/>
                    <a:pt x="3509" y="1194"/>
                  </a:cubicBezTo>
                  <a:close/>
                  <a:moveTo>
                    <a:pt x="3521" y="1129"/>
                  </a:moveTo>
                  <a:cubicBezTo>
                    <a:pt x="3569" y="1129"/>
                    <a:pt x="3569" y="1129"/>
                    <a:pt x="3569" y="1129"/>
                  </a:cubicBezTo>
                  <a:cubicBezTo>
                    <a:pt x="3561" y="1168"/>
                    <a:pt x="3561" y="1168"/>
                    <a:pt x="3561" y="1168"/>
                  </a:cubicBezTo>
                  <a:cubicBezTo>
                    <a:pt x="3513" y="1168"/>
                    <a:pt x="3513" y="1168"/>
                    <a:pt x="3513" y="1168"/>
                  </a:cubicBezTo>
                  <a:cubicBezTo>
                    <a:pt x="3521" y="1129"/>
                    <a:pt x="3521" y="1129"/>
                    <a:pt x="3521" y="1129"/>
                  </a:cubicBezTo>
                  <a:cubicBezTo>
                    <a:pt x="3521" y="1129"/>
                    <a:pt x="3521" y="1129"/>
                    <a:pt x="3521" y="1129"/>
                  </a:cubicBezTo>
                  <a:close/>
                  <a:moveTo>
                    <a:pt x="3649" y="1346"/>
                  </a:moveTo>
                  <a:cubicBezTo>
                    <a:pt x="3634" y="1350"/>
                    <a:pt x="3621" y="1351"/>
                    <a:pt x="3614" y="1351"/>
                  </a:cubicBezTo>
                  <a:cubicBezTo>
                    <a:pt x="3568" y="1351"/>
                    <a:pt x="3575" y="1322"/>
                    <a:pt x="3577" y="1310"/>
                  </a:cubicBezTo>
                  <a:cubicBezTo>
                    <a:pt x="3595" y="1225"/>
                    <a:pt x="3595" y="1225"/>
                    <a:pt x="3595" y="1225"/>
                  </a:cubicBezTo>
                  <a:cubicBezTo>
                    <a:pt x="3565" y="1225"/>
                    <a:pt x="3565" y="1225"/>
                    <a:pt x="3565" y="1225"/>
                  </a:cubicBezTo>
                  <a:cubicBezTo>
                    <a:pt x="3572" y="1196"/>
                    <a:pt x="3572" y="1196"/>
                    <a:pt x="3572" y="1196"/>
                  </a:cubicBezTo>
                  <a:cubicBezTo>
                    <a:pt x="3601" y="1196"/>
                    <a:pt x="3601" y="1196"/>
                    <a:pt x="3601" y="1196"/>
                  </a:cubicBezTo>
                  <a:cubicBezTo>
                    <a:pt x="3608" y="1166"/>
                    <a:pt x="3608" y="1166"/>
                    <a:pt x="3608" y="1166"/>
                  </a:cubicBezTo>
                  <a:cubicBezTo>
                    <a:pt x="3656" y="1149"/>
                    <a:pt x="3656" y="1149"/>
                    <a:pt x="3656" y="1149"/>
                  </a:cubicBezTo>
                  <a:cubicBezTo>
                    <a:pt x="3646" y="1196"/>
                    <a:pt x="3646" y="1196"/>
                    <a:pt x="3646" y="1196"/>
                  </a:cubicBezTo>
                  <a:cubicBezTo>
                    <a:pt x="3682" y="1196"/>
                    <a:pt x="3682" y="1196"/>
                    <a:pt x="3682" y="1196"/>
                  </a:cubicBezTo>
                  <a:cubicBezTo>
                    <a:pt x="3676" y="1225"/>
                    <a:pt x="3676" y="1225"/>
                    <a:pt x="3676" y="1225"/>
                  </a:cubicBezTo>
                  <a:cubicBezTo>
                    <a:pt x="3640" y="1225"/>
                    <a:pt x="3640" y="1225"/>
                    <a:pt x="3640" y="1225"/>
                  </a:cubicBezTo>
                  <a:cubicBezTo>
                    <a:pt x="3625" y="1295"/>
                    <a:pt x="3625" y="1295"/>
                    <a:pt x="3625" y="1295"/>
                  </a:cubicBezTo>
                  <a:cubicBezTo>
                    <a:pt x="3622" y="1309"/>
                    <a:pt x="3620" y="1317"/>
                    <a:pt x="3640" y="1317"/>
                  </a:cubicBezTo>
                  <a:cubicBezTo>
                    <a:pt x="3647" y="1317"/>
                    <a:pt x="3650" y="1317"/>
                    <a:pt x="3656" y="1317"/>
                  </a:cubicBezTo>
                  <a:cubicBezTo>
                    <a:pt x="3649" y="1346"/>
                    <a:pt x="3649" y="1346"/>
                    <a:pt x="3649" y="1346"/>
                  </a:cubicBezTo>
                  <a:cubicBezTo>
                    <a:pt x="3649" y="1346"/>
                    <a:pt x="3649" y="1346"/>
                    <a:pt x="3649" y="1346"/>
                  </a:cubicBezTo>
                  <a:close/>
                  <a:moveTo>
                    <a:pt x="3741" y="1195"/>
                  </a:moveTo>
                  <a:cubicBezTo>
                    <a:pt x="3752" y="1301"/>
                    <a:pt x="3752" y="1301"/>
                    <a:pt x="3752" y="1301"/>
                  </a:cubicBezTo>
                  <a:cubicBezTo>
                    <a:pt x="3809" y="1195"/>
                    <a:pt x="3809" y="1195"/>
                    <a:pt x="3809" y="1195"/>
                  </a:cubicBezTo>
                  <a:cubicBezTo>
                    <a:pt x="3854" y="1195"/>
                    <a:pt x="3854" y="1195"/>
                    <a:pt x="3854" y="1195"/>
                  </a:cubicBezTo>
                  <a:cubicBezTo>
                    <a:pt x="3764" y="1345"/>
                    <a:pt x="3764" y="1345"/>
                    <a:pt x="3764" y="1345"/>
                  </a:cubicBezTo>
                  <a:cubicBezTo>
                    <a:pt x="3732" y="1406"/>
                    <a:pt x="3732" y="1406"/>
                    <a:pt x="3732" y="1406"/>
                  </a:cubicBezTo>
                  <a:cubicBezTo>
                    <a:pt x="3687" y="1406"/>
                    <a:pt x="3687" y="1406"/>
                    <a:pt x="3687" y="1406"/>
                  </a:cubicBezTo>
                  <a:cubicBezTo>
                    <a:pt x="3719" y="1348"/>
                    <a:pt x="3719" y="1348"/>
                    <a:pt x="3719" y="1348"/>
                  </a:cubicBezTo>
                  <a:cubicBezTo>
                    <a:pt x="3693" y="1195"/>
                    <a:pt x="3693" y="1195"/>
                    <a:pt x="3693" y="1195"/>
                  </a:cubicBezTo>
                  <a:cubicBezTo>
                    <a:pt x="3741" y="1195"/>
                    <a:pt x="3741" y="1195"/>
                    <a:pt x="3741" y="1195"/>
                  </a:cubicBezTo>
                  <a:cubicBezTo>
                    <a:pt x="3741" y="1195"/>
                    <a:pt x="3741" y="1195"/>
                    <a:pt x="3741" y="1195"/>
                  </a:cubicBezTo>
                  <a:close/>
                  <a:moveTo>
                    <a:pt x="3933" y="1145"/>
                  </a:moveTo>
                  <a:cubicBezTo>
                    <a:pt x="3899" y="1145"/>
                    <a:pt x="3899" y="1145"/>
                    <a:pt x="3899" y="1145"/>
                  </a:cubicBezTo>
                  <a:cubicBezTo>
                    <a:pt x="3902" y="1129"/>
                    <a:pt x="3902" y="1129"/>
                    <a:pt x="3902" y="1129"/>
                  </a:cubicBezTo>
                  <a:cubicBezTo>
                    <a:pt x="3990" y="1129"/>
                    <a:pt x="3990" y="1129"/>
                    <a:pt x="3990" y="1129"/>
                  </a:cubicBezTo>
                  <a:cubicBezTo>
                    <a:pt x="3987" y="1145"/>
                    <a:pt x="3987" y="1145"/>
                    <a:pt x="3987" y="1145"/>
                  </a:cubicBezTo>
                  <a:cubicBezTo>
                    <a:pt x="3953" y="1145"/>
                    <a:pt x="3953" y="1145"/>
                    <a:pt x="3953" y="1145"/>
                  </a:cubicBezTo>
                  <a:cubicBezTo>
                    <a:pt x="3936" y="1225"/>
                    <a:pt x="3936" y="1225"/>
                    <a:pt x="3936" y="1225"/>
                  </a:cubicBezTo>
                  <a:cubicBezTo>
                    <a:pt x="3916" y="1225"/>
                    <a:pt x="3916" y="1225"/>
                    <a:pt x="3916" y="1225"/>
                  </a:cubicBezTo>
                  <a:cubicBezTo>
                    <a:pt x="3933" y="1145"/>
                    <a:pt x="3933" y="1145"/>
                    <a:pt x="3933" y="1145"/>
                  </a:cubicBezTo>
                  <a:cubicBezTo>
                    <a:pt x="3933" y="1145"/>
                    <a:pt x="3933" y="1145"/>
                    <a:pt x="3933" y="1145"/>
                  </a:cubicBezTo>
                  <a:close/>
                  <a:moveTo>
                    <a:pt x="3999" y="1129"/>
                  </a:moveTo>
                  <a:cubicBezTo>
                    <a:pt x="4031" y="1129"/>
                    <a:pt x="4031" y="1129"/>
                    <a:pt x="4031" y="1129"/>
                  </a:cubicBezTo>
                  <a:cubicBezTo>
                    <a:pt x="4036" y="1200"/>
                    <a:pt x="4036" y="1200"/>
                    <a:pt x="4036" y="1200"/>
                  </a:cubicBezTo>
                  <a:cubicBezTo>
                    <a:pt x="4072" y="1129"/>
                    <a:pt x="4072" y="1129"/>
                    <a:pt x="4072" y="1129"/>
                  </a:cubicBezTo>
                  <a:cubicBezTo>
                    <a:pt x="4103" y="1129"/>
                    <a:pt x="4103" y="1129"/>
                    <a:pt x="4103" y="1129"/>
                  </a:cubicBezTo>
                  <a:cubicBezTo>
                    <a:pt x="4083" y="1225"/>
                    <a:pt x="4083" y="1225"/>
                    <a:pt x="4083" y="1225"/>
                  </a:cubicBezTo>
                  <a:cubicBezTo>
                    <a:pt x="4063" y="1225"/>
                    <a:pt x="4063" y="1225"/>
                    <a:pt x="4063" y="1225"/>
                  </a:cubicBezTo>
                  <a:cubicBezTo>
                    <a:pt x="4080" y="1143"/>
                    <a:pt x="4080" y="1143"/>
                    <a:pt x="4080" y="1143"/>
                  </a:cubicBezTo>
                  <a:cubicBezTo>
                    <a:pt x="4038" y="1225"/>
                    <a:pt x="4038" y="1225"/>
                    <a:pt x="4038" y="1225"/>
                  </a:cubicBezTo>
                  <a:cubicBezTo>
                    <a:pt x="4021" y="1225"/>
                    <a:pt x="4021" y="1225"/>
                    <a:pt x="4021" y="1225"/>
                  </a:cubicBezTo>
                  <a:cubicBezTo>
                    <a:pt x="4014" y="1143"/>
                    <a:pt x="4014" y="1143"/>
                    <a:pt x="4014" y="1143"/>
                  </a:cubicBezTo>
                  <a:cubicBezTo>
                    <a:pt x="3997" y="1225"/>
                    <a:pt x="3997" y="1225"/>
                    <a:pt x="3997" y="1225"/>
                  </a:cubicBezTo>
                  <a:cubicBezTo>
                    <a:pt x="3978" y="1225"/>
                    <a:pt x="3978" y="1225"/>
                    <a:pt x="3978" y="1225"/>
                  </a:cubicBezTo>
                  <a:cubicBezTo>
                    <a:pt x="3999" y="1129"/>
                    <a:pt x="3999" y="1129"/>
                    <a:pt x="3999" y="1129"/>
                  </a:cubicBezTo>
                  <a:cubicBezTo>
                    <a:pt x="3999" y="1129"/>
                    <a:pt x="3999" y="1129"/>
                    <a:pt x="3999" y="112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" name="Freeform 9"/>
            <p:cNvSpPr>
              <a:spLocks noEditPoints="1"/>
            </p:cNvSpPr>
            <p:nvPr userDrawn="1"/>
          </p:nvSpPr>
          <p:spPr bwMode="gray">
            <a:xfrm>
              <a:off x="68" y="0"/>
              <a:ext cx="1723" cy="964"/>
            </a:xfrm>
            <a:custGeom>
              <a:avLst/>
              <a:gdLst>
                <a:gd name="T0" fmla="*/ 231 w 2268"/>
                <a:gd name="T1" fmla="*/ 327 h 1269"/>
                <a:gd name="T2" fmla="*/ 0 w 2268"/>
                <a:gd name="T3" fmla="*/ 327 h 1269"/>
                <a:gd name="T4" fmla="*/ 0 w 2268"/>
                <a:gd name="T5" fmla="*/ 0 h 1269"/>
                <a:gd name="T6" fmla="*/ 231 w 2268"/>
                <a:gd name="T7" fmla="*/ 0 h 1269"/>
                <a:gd name="T8" fmla="*/ 231 w 2268"/>
                <a:gd name="T9" fmla="*/ 327 h 1269"/>
                <a:gd name="T10" fmla="*/ 2268 w 2268"/>
                <a:gd name="T11" fmla="*/ 0 h 1269"/>
                <a:gd name="T12" fmla="*/ 2036 w 2268"/>
                <a:gd name="T13" fmla="*/ 0 h 1269"/>
                <a:gd name="T14" fmla="*/ 2036 w 2268"/>
                <a:gd name="T15" fmla="*/ 327 h 1269"/>
                <a:gd name="T16" fmla="*/ 2268 w 2268"/>
                <a:gd name="T17" fmla="*/ 327 h 1269"/>
                <a:gd name="T18" fmla="*/ 2268 w 2268"/>
                <a:gd name="T19" fmla="*/ 0 h 1269"/>
                <a:gd name="T20" fmla="*/ 231 w 2268"/>
                <a:gd name="T21" fmla="*/ 942 h 1269"/>
                <a:gd name="T22" fmla="*/ 0 w 2268"/>
                <a:gd name="T23" fmla="*/ 942 h 1269"/>
                <a:gd name="T24" fmla="*/ 0 w 2268"/>
                <a:gd name="T25" fmla="*/ 1269 h 1269"/>
                <a:gd name="T26" fmla="*/ 231 w 2268"/>
                <a:gd name="T27" fmla="*/ 1269 h 1269"/>
                <a:gd name="T28" fmla="*/ 231 w 2268"/>
                <a:gd name="T29" fmla="*/ 942 h 1269"/>
                <a:gd name="T30" fmla="*/ 2268 w 2268"/>
                <a:gd name="T31" fmla="*/ 942 h 1269"/>
                <a:gd name="T32" fmla="*/ 2036 w 2268"/>
                <a:gd name="T33" fmla="*/ 942 h 1269"/>
                <a:gd name="T34" fmla="*/ 2036 w 2268"/>
                <a:gd name="T35" fmla="*/ 1269 h 1269"/>
                <a:gd name="T36" fmla="*/ 2268 w 2268"/>
                <a:gd name="T37" fmla="*/ 1269 h 1269"/>
                <a:gd name="T38" fmla="*/ 2268 w 2268"/>
                <a:gd name="T39" fmla="*/ 942 h 126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268"/>
                <a:gd name="T61" fmla="*/ 0 h 1269"/>
                <a:gd name="T62" fmla="*/ 2268 w 2268"/>
                <a:gd name="T63" fmla="*/ 1269 h 126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268" h="1269">
                  <a:moveTo>
                    <a:pt x="231" y="327"/>
                  </a:moveTo>
                  <a:lnTo>
                    <a:pt x="0" y="327"/>
                  </a:lnTo>
                  <a:lnTo>
                    <a:pt x="0" y="0"/>
                  </a:lnTo>
                  <a:lnTo>
                    <a:pt x="231" y="0"/>
                  </a:lnTo>
                  <a:lnTo>
                    <a:pt x="231" y="327"/>
                  </a:lnTo>
                  <a:close/>
                  <a:moveTo>
                    <a:pt x="2268" y="0"/>
                  </a:moveTo>
                  <a:lnTo>
                    <a:pt x="2036" y="0"/>
                  </a:lnTo>
                  <a:lnTo>
                    <a:pt x="2036" y="327"/>
                  </a:lnTo>
                  <a:lnTo>
                    <a:pt x="2268" y="327"/>
                  </a:lnTo>
                  <a:lnTo>
                    <a:pt x="2268" y="0"/>
                  </a:lnTo>
                  <a:close/>
                  <a:moveTo>
                    <a:pt x="231" y="942"/>
                  </a:moveTo>
                  <a:lnTo>
                    <a:pt x="0" y="942"/>
                  </a:lnTo>
                  <a:lnTo>
                    <a:pt x="0" y="1269"/>
                  </a:lnTo>
                  <a:lnTo>
                    <a:pt x="231" y="1269"/>
                  </a:lnTo>
                  <a:lnTo>
                    <a:pt x="231" y="942"/>
                  </a:lnTo>
                  <a:close/>
                  <a:moveTo>
                    <a:pt x="2268" y="942"/>
                  </a:moveTo>
                  <a:lnTo>
                    <a:pt x="2036" y="942"/>
                  </a:lnTo>
                  <a:lnTo>
                    <a:pt x="2036" y="1269"/>
                  </a:lnTo>
                  <a:lnTo>
                    <a:pt x="2268" y="1269"/>
                  </a:lnTo>
                  <a:lnTo>
                    <a:pt x="2268" y="942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sp>
        <p:nvSpPr>
          <p:cNvPr id="20" name="Title 19"/>
          <p:cNvSpPr>
            <a:spLocks noGrp="1"/>
          </p:cNvSpPr>
          <p:nvPr>
            <p:ph type="title"/>
          </p:nvPr>
        </p:nvSpPr>
        <p:spPr bwMode="gray">
          <a:xfrm>
            <a:off x="4644008" y="2492896"/>
            <a:ext cx="4104456" cy="2160240"/>
          </a:xfrm>
        </p:spPr>
        <p:txBody>
          <a:bodyPr anchor="t"/>
          <a:lstStyle>
            <a:lvl1pPr algn="r"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43440" y="5013325"/>
            <a:ext cx="4105275" cy="1439863"/>
          </a:xfrm>
        </p:spPr>
        <p:txBody>
          <a:bodyPr>
            <a:normAutofit/>
          </a:bodyPr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pPr lvl="0"/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2411413" y="1124745"/>
            <a:ext cx="4249166" cy="4968552"/>
          </a:xfrm>
        </p:spPr>
        <p:txBody>
          <a:bodyPr anchor="t" anchorCtr="1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179512" y="1124745"/>
            <a:ext cx="4248026" cy="4968552"/>
          </a:xfrm>
        </p:spPr>
        <p:txBody>
          <a:bodyPr/>
          <a:lstStyle>
            <a:lvl3pPr marL="273050" indent="-273050">
              <a:defRPr/>
            </a:lvl3pPr>
            <a:lvl4pPr marL="536575" indent="-263525">
              <a:defRPr/>
            </a:lvl4pPr>
            <a:lvl5pPr marL="809625" indent="-271463">
              <a:defRPr/>
            </a:lvl5pPr>
            <a:lvl6pPr marL="1071563" indent="-265113"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 bwMode="gray">
          <a:xfrm>
            <a:off x="4645149" y="1124745"/>
            <a:ext cx="4248026" cy="4968552"/>
          </a:xfrm>
        </p:spPr>
        <p:txBody>
          <a:bodyPr/>
          <a:lstStyle>
            <a:lvl3pPr marL="273050" indent="-273050">
              <a:defRPr/>
            </a:lvl3pPr>
            <a:lvl4pPr marL="536575" indent="-263525">
              <a:defRPr/>
            </a:lvl4pPr>
            <a:lvl5pPr marL="809625" indent="-271463">
              <a:defRPr/>
            </a:lvl5pPr>
            <a:lvl6pPr marL="1071563" indent="-265113" defTabSz="1071563"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179388" y="1125538"/>
            <a:ext cx="4248150" cy="2374900"/>
          </a:xfrm>
        </p:spPr>
        <p:txBody>
          <a:bodyPr/>
          <a:lstStyle>
            <a:lvl5pPr>
              <a:defRPr/>
            </a:lvl5pPr>
            <a:lvl6pPr>
              <a:defRPr baseline="0"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 bwMode="gray">
          <a:xfrm>
            <a:off x="4643440" y="1125538"/>
            <a:ext cx="4249737" cy="237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 bwMode="gray">
          <a:xfrm>
            <a:off x="179388" y="3716339"/>
            <a:ext cx="4248150" cy="237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 bwMode="gray">
          <a:xfrm>
            <a:off x="4643440" y="3716339"/>
            <a:ext cx="4249737" cy="237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/>
          <p:cNvSpPr>
            <a:spLocks noGrp="1"/>
          </p:cNvSpPr>
          <p:nvPr>
            <p:ph type="body" idx="1"/>
          </p:nvPr>
        </p:nvSpPr>
        <p:spPr bwMode="gray">
          <a:xfrm>
            <a:off x="179512" y="1124745"/>
            <a:ext cx="8712968" cy="49685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</a:p>
        </p:txBody>
      </p:sp>
      <p:grpSp>
        <p:nvGrpSpPr>
          <p:cNvPr id="2" name="Group 17"/>
          <p:cNvGrpSpPr/>
          <p:nvPr userDrawn="1"/>
        </p:nvGrpSpPr>
        <p:grpSpPr bwMode="gray">
          <a:xfrm>
            <a:off x="179512" y="1124744"/>
            <a:ext cx="8712968" cy="4968552"/>
            <a:chOff x="179512" y="1124744"/>
            <a:chExt cx="8712968" cy="4968552"/>
          </a:xfrm>
          <a:noFill/>
        </p:grpSpPr>
        <p:sp>
          <p:nvSpPr>
            <p:cNvPr id="29" name="Rectangle 28"/>
            <p:cNvSpPr>
              <a:spLocks noChangeArrowheads="1"/>
            </p:cNvSpPr>
            <p:nvPr userDrawn="1"/>
          </p:nvSpPr>
          <p:spPr bwMode="gray">
            <a:xfrm>
              <a:off x="179512" y="1125120"/>
              <a:ext cx="8712968" cy="4968000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 userDrawn="1"/>
          </p:nvSpPr>
          <p:spPr bwMode="gray">
            <a:xfrm>
              <a:off x="4428240" y="1124744"/>
              <a:ext cx="216000" cy="4968552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 userDrawn="1"/>
          </p:nvSpPr>
          <p:spPr bwMode="gray">
            <a:xfrm rot="5400000">
              <a:off x="4428240" y="-747120"/>
              <a:ext cx="216000" cy="8712480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 userDrawn="1"/>
          </p:nvSpPr>
          <p:spPr bwMode="gray">
            <a:xfrm>
              <a:off x="2196120" y="1124744"/>
              <a:ext cx="216000" cy="4968552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 userDrawn="1"/>
          </p:nvSpPr>
          <p:spPr bwMode="gray">
            <a:xfrm>
              <a:off x="6660360" y="1124744"/>
              <a:ext cx="216000" cy="4968552"/>
            </a:xfrm>
            <a:prstGeom prst="rect">
              <a:avLst/>
            </a:prstGeom>
            <a:grp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" name="Group 47"/>
          <p:cNvGrpSpPr/>
          <p:nvPr userDrawn="1"/>
        </p:nvGrpSpPr>
        <p:grpSpPr bwMode="gray">
          <a:xfrm>
            <a:off x="0" y="836712"/>
            <a:ext cx="9144000" cy="5544616"/>
            <a:chOff x="0" y="836712"/>
            <a:chExt cx="9144000" cy="5544616"/>
          </a:xfrm>
          <a:noFill/>
        </p:grpSpPr>
        <p:sp>
          <p:nvSpPr>
            <p:cNvPr id="24" name="Rectangle 23"/>
            <p:cNvSpPr>
              <a:spLocks noChangeArrowheads="1"/>
            </p:cNvSpPr>
            <p:nvPr userDrawn="1"/>
          </p:nvSpPr>
          <p:spPr bwMode="gray">
            <a:xfrm rot="16200000">
              <a:off x="4426396" y="944728"/>
              <a:ext cx="288032" cy="720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Rectangle 5"/>
            <p:cNvSpPr>
              <a:spLocks noChangeArrowheads="1"/>
            </p:cNvSpPr>
            <p:nvPr userDrawn="1"/>
          </p:nvSpPr>
          <p:spPr bwMode="gray">
            <a:xfrm rot="16200000">
              <a:off x="4426397" y="6201312"/>
              <a:ext cx="288032" cy="720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Rectangle 4"/>
            <p:cNvSpPr/>
            <p:nvPr userDrawn="1"/>
          </p:nvSpPr>
          <p:spPr bwMode="gray">
            <a:xfrm flipV="1">
              <a:off x="0" y="3573120"/>
              <a:ext cx="180000" cy="720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 userDrawn="1"/>
          </p:nvSpPr>
          <p:spPr bwMode="gray">
            <a:xfrm>
              <a:off x="8892480" y="3573120"/>
              <a:ext cx="251520" cy="7200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GB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2" name="Freeform 20"/>
          <p:cNvSpPr>
            <a:spLocks noChangeAspect="1"/>
          </p:cNvSpPr>
          <p:nvPr userDrawn="1"/>
        </p:nvSpPr>
        <p:spPr bwMode="gray">
          <a:xfrm>
            <a:off x="0" y="1"/>
            <a:ext cx="9140825" cy="835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29"/>
              </a:cxn>
              <a:cxn ang="0">
                <a:pos x="18422" y="1729"/>
              </a:cxn>
              <a:cxn ang="0">
                <a:pos x="18935" y="0"/>
              </a:cxn>
              <a:cxn ang="0">
                <a:pos x="0" y="0"/>
              </a:cxn>
            </a:cxnLst>
            <a:rect l="0" t="0" r="r" b="b"/>
            <a:pathLst>
              <a:path w="18935" h="1729">
                <a:moveTo>
                  <a:pt x="0" y="0"/>
                </a:moveTo>
                <a:lnTo>
                  <a:pt x="0" y="1729"/>
                </a:lnTo>
                <a:lnTo>
                  <a:pt x="18422" y="1729"/>
                </a:lnTo>
                <a:lnTo>
                  <a:pt x="18935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257A">
                  <a:alpha val="90000"/>
                </a:srgbClr>
              </a:gs>
              <a:gs pos="35000">
                <a:srgbClr val="00338D">
                  <a:alpha val="90000"/>
                </a:srgbClr>
              </a:gs>
              <a:gs pos="100000">
                <a:srgbClr val="009FDA">
                  <a:alpha val="90000"/>
                </a:srgb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algn="l" defTabSz="914400" rtl="0" eaLnBrk="1" fontAlgn="base" latinLnBrk="0" hangingPunct="1">
              <a:spcBef>
                <a:spcPct val="50000"/>
              </a:spcBef>
              <a:spcAft>
                <a:spcPct val="0"/>
              </a:spcAft>
              <a:defRPr/>
            </a:pPr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Line 10"/>
          <p:cNvSpPr>
            <a:spLocks noChangeShapeType="1"/>
          </p:cNvSpPr>
          <p:nvPr userDrawn="1"/>
        </p:nvSpPr>
        <p:spPr bwMode="gray">
          <a:xfrm>
            <a:off x="179512" y="6381332"/>
            <a:ext cx="871296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 dirty="0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8389560" y="6381332"/>
            <a:ext cx="502920" cy="280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72000" tIns="72000" rIns="0" bIns="0" numCol="1" anchor="t" anchorCtr="0" compatLnSpc="1">
            <a:prstTxWarp prst="textNoShape">
              <a:avLst/>
            </a:prstTxWarp>
          </a:bodyPr>
          <a:lstStyle/>
          <a:p>
            <a:pPr algn="r" rtl="0" fontAlgn="base">
              <a:spcBef>
                <a:spcPct val="40000"/>
              </a:spcBef>
              <a:spcAft>
                <a:spcPct val="0"/>
              </a:spcAft>
            </a:pPr>
            <a:fld id="{358FC8E3-FE67-4452-9F4E-9A47A20D0542}" type="slidenum">
              <a:rPr lang="en-GB" sz="900" kern="1200" noProof="0" smtClean="0">
                <a:solidFill>
                  <a:srgbClr val="00338D"/>
                </a:solidFill>
                <a:latin typeface="Arial"/>
                <a:ea typeface="+mn-ea"/>
                <a:cs typeface="Arial" charset="0"/>
              </a:rPr>
              <a:pPr algn="r" rtl="0" fontAlgn="base">
                <a:spcBef>
                  <a:spcPct val="40000"/>
                </a:spcBef>
                <a:spcAft>
                  <a:spcPct val="0"/>
                </a:spcAft>
              </a:pPr>
              <a:t>‹#›</a:t>
            </a:fld>
            <a:endParaRPr lang="en-GB" sz="900" kern="1200" dirty="0">
              <a:solidFill>
                <a:srgbClr val="00338D"/>
              </a:solidFill>
              <a:latin typeface="Arial"/>
              <a:ea typeface="+mn-ea"/>
              <a:cs typeface="Arial" charset="0"/>
            </a:endParaRPr>
          </a:p>
        </p:txBody>
      </p:sp>
      <p:sp>
        <p:nvSpPr>
          <p:cNvPr id="46" name="Title Placeholder 45"/>
          <p:cNvSpPr>
            <a:spLocks noGrp="1"/>
          </p:cNvSpPr>
          <p:nvPr>
            <p:ph type="title"/>
          </p:nvPr>
        </p:nvSpPr>
        <p:spPr bwMode="gray">
          <a:xfrm>
            <a:off x="179512" y="116633"/>
            <a:ext cx="871296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5" name="Text Box 8"/>
          <p:cNvSpPr txBox="1">
            <a:spLocks noChangeArrowheads="1"/>
          </p:cNvSpPr>
          <p:nvPr userDrawn="1">
            <p:custDataLst>
              <p:tags r:id="rId28"/>
            </p:custDataLst>
          </p:nvPr>
        </p:nvSpPr>
        <p:spPr bwMode="gray">
          <a:xfrm>
            <a:off x="179512" y="6381328"/>
            <a:ext cx="5832648" cy="34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7200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smtClean="0"/>
              <a:t>©2014 KPMG, the Indian member firm of KPMG International, a Swiss cooperative. All rights reserved.</a:t>
            </a:r>
          </a:p>
          <a:p>
            <a:pPr algn="l">
              <a:spcBef>
                <a:spcPct val="40000"/>
              </a:spcBef>
            </a:pPr>
            <a:endParaRPr lang="en-GB" sz="700" dirty="0">
              <a:solidFill>
                <a:srgbClr val="00338D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xStyles>
    <p:titleStyle>
      <a:lvl1pPr algn="l" defTabSz="914400" rtl="0" eaLnBrk="1" latinLnBrk="0" hangingPunct="1">
        <a:spcBef>
          <a:spcPct val="0"/>
        </a:spcBef>
        <a:buNone/>
        <a:defRPr lang="en-GB" sz="2000" b="1" kern="1200" noProof="0" dirty="0" smtClean="0">
          <a:solidFill>
            <a:schemeClr val="bg1"/>
          </a:solidFill>
          <a:latin typeface="Arial"/>
          <a:ea typeface="+mj-ea"/>
          <a:cs typeface="Arial" pitchFamily="34" charset="0"/>
        </a:defRPr>
      </a:lvl1pPr>
      <a:lvl2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2pPr>
      <a:lvl3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3pPr>
      <a:lvl4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4pPr>
      <a:lvl5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5pPr>
      <a:lvl6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6pPr>
      <a:lvl7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7pPr>
      <a:lvl8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8pPr>
      <a:lvl9pPr eaLnBrk="1" hangingPunct="1">
        <a:defRPr lang="en-GB" sz="1800" b="1" kern="1200" noProof="0" dirty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9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lang="en-US" sz="1600" b="1" kern="1200" noProof="0" dirty="0" smtClean="0">
          <a:solidFill>
            <a:srgbClr val="00338D"/>
          </a:solidFill>
          <a:latin typeface="Arial"/>
          <a:ea typeface="+mn-ea"/>
          <a:cs typeface="Arial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lang="en-US" sz="1600" b="0" kern="1200" noProof="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2pPr>
      <a:lvl3pPr marL="273050" indent="-273050" algn="l" defTabSz="914400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■"/>
        <a:defRPr lang="en-US" sz="1600" b="0" kern="1200" noProof="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3pPr>
      <a:lvl4pPr marL="536575" indent="-263525" algn="l" defTabSz="914400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–"/>
        <a:tabLst/>
        <a:defRPr lang="en-US" sz="1600" b="0" kern="1200" noProof="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4pPr>
      <a:lvl5pPr marL="809625" indent="-271463" algn="l" defTabSz="914400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■"/>
        <a:tabLst/>
        <a:defRPr lang="en-GB" sz="1600" b="0" kern="1200" baseline="0" noProof="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5pPr>
      <a:lvl6pPr marL="1082675" indent="-273050" algn="l" defTabSz="893763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–"/>
        <a:defRPr lang="en-GB" sz="1600" kern="120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6pPr>
      <a:lvl7pPr marL="1344613" indent="-266700" algn="l" defTabSz="914400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■"/>
        <a:defRPr lang="en-GB" sz="1600" kern="1200" baseline="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7pPr>
      <a:lvl8pPr marL="1619250" indent="-274638" algn="l" defTabSz="914400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–"/>
        <a:defRPr lang="en-GB" sz="1600" kern="1200" dirty="0" smtClean="0">
          <a:solidFill>
            <a:schemeClr val="tx1"/>
          </a:solidFill>
          <a:latin typeface="Arial"/>
          <a:ea typeface="+mn-ea"/>
          <a:cs typeface="+mn-cs"/>
        </a:defRPr>
      </a:lvl8pPr>
      <a:lvl9pPr marL="1876425" indent="-257175" algn="l" defTabSz="914400" rtl="0" eaLnBrk="1" latinLnBrk="0" hangingPunct="1">
        <a:lnSpc>
          <a:spcPct val="100000"/>
        </a:lnSpc>
        <a:spcBef>
          <a:spcPts val="1200"/>
        </a:spcBef>
        <a:buClr>
          <a:srgbClr val="97989A"/>
        </a:buClr>
        <a:buFont typeface="Arial" pitchFamily="34" charset="0"/>
        <a:buChar char="■"/>
        <a:defRPr lang="en-GB" sz="1600" kern="1200" dirty="0" smtClean="0">
          <a:solidFill>
            <a:schemeClr val="tx1"/>
          </a:solidFill>
          <a:latin typeface="Arial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705100" y="3352800"/>
            <a:ext cx="5943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5000"/>
              </a:spcBef>
              <a:buClr>
                <a:srgbClr val="B54C64"/>
              </a:buClr>
              <a:buChar char="•"/>
              <a:defRPr sz="2000">
                <a:solidFill>
                  <a:schemeClr val="tx1"/>
                </a:solidFill>
                <a:latin typeface="Univers 45 Light" pitchFamily="2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buClr>
                <a:srgbClr val="415299"/>
              </a:buClr>
              <a:buFont typeface="Univers 45 Light" pitchFamily="2" charset="0"/>
              <a:buChar char="»"/>
              <a:defRPr>
                <a:solidFill>
                  <a:schemeClr val="tx1"/>
                </a:solidFill>
                <a:latin typeface="Univers 45 Light" pitchFamily="2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buClr>
                <a:srgbClr val="415299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Univers 45 Light" pitchFamily="2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buClr>
                <a:srgbClr val="415299"/>
              </a:buClr>
              <a:buChar char="•"/>
              <a:defRPr sz="1400">
                <a:solidFill>
                  <a:schemeClr val="tx1"/>
                </a:solidFill>
                <a:latin typeface="Univers 45 Light" pitchFamily="2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rgbClr val="415299"/>
              </a:buClr>
              <a:buChar char="•"/>
              <a:defRPr sz="1400">
                <a:solidFill>
                  <a:schemeClr val="tx1"/>
                </a:solidFill>
                <a:latin typeface="Univers 45 Light" pitchFamily="2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415299"/>
              </a:buClr>
              <a:buChar char="•"/>
              <a:defRPr sz="1400">
                <a:solidFill>
                  <a:schemeClr val="tx1"/>
                </a:solidFill>
                <a:latin typeface="Univers 45 Light" pitchFamily="2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415299"/>
              </a:buClr>
              <a:buChar char="•"/>
              <a:defRPr sz="1400">
                <a:solidFill>
                  <a:schemeClr val="tx1"/>
                </a:solidFill>
                <a:latin typeface="Univers 45 Light" pitchFamily="2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415299"/>
              </a:buClr>
              <a:buChar char="•"/>
              <a:defRPr sz="1400">
                <a:solidFill>
                  <a:schemeClr val="tx1"/>
                </a:solidFill>
                <a:latin typeface="Univers 45 Light" pitchFamily="2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415299"/>
              </a:buClr>
              <a:buChar char="•"/>
              <a:defRPr sz="1400">
                <a:solidFill>
                  <a:schemeClr val="tx1"/>
                </a:solidFill>
                <a:latin typeface="Univers 45 Light" pitchFamily="2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600"/>
              </a:lnSpc>
              <a:spcBef>
                <a:spcPct val="0"/>
              </a:spcBef>
              <a:buClrTx/>
              <a:buFontTx/>
              <a:buNone/>
            </a:pPr>
            <a:r>
              <a:rPr lang="en-GB" sz="1400" baseline="-25000"/>
              <a:t>ADVISORY SERVICES</a:t>
            </a:r>
          </a:p>
        </p:txBody>
      </p:sp>
      <p:sp>
        <p:nvSpPr>
          <p:cNvPr id="5124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114800" y="2057400"/>
            <a:ext cx="4737100" cy="8382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GB" sz="2400" dirty="0" smtClean="0">
                <a:solidFill>
                  <a:schemeClr val="tx2"/>
                </a:solidFill>
                <a:latin typeface="+mj-lt"/>
                <a:cs typeface="+mj-cs"/>
              </a:rPr>
              <a:t>Hypothesis, Correlation and Regression </a:t>
            </a:r>
            <a:r>
              <a:rPr lang="en-GB" sz="2400" dirty="0" smtClean="0">
                <a:solidFill>
                  <a:schemeClr val="tx2"/>
                </a:solidFill>
                <a:latin typeface="+mj-lt"/>
                <a:cs typeface="+mj-cs"/>
              </a:rPr>
              <a:t>- Green </a:t>
            </a:r>
            <a:r>
              <a:rPr lang="en-GB" sz="2400" dirty="0">
                <a:solidFill>
                  <a:schemeClr val="tx2"/>
                </a:solidFill>
                <a:latin typeface="+mj-lt"/>
                <a:cs typeface="+mj-cs"/>
              </a:rPr>
              <a:t>Belt Training Program</a:t>
            </a:r>
            <a:endParaRPr lang="en-US" sz="2400" dirty="0">
              <a:solidFill>
                <a:schemeClr val="tx2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62425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068198"/>
            <a:ext cx="8310838" cy="49516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40382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Hypothesis Testing – 1 Sample t</a:t>
            </a:r>
            <a:endParaRPr lang="en-US" sz="2000" b="1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62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68" y="1506162"/>
            <a:ext cx="7580932" cy="39040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4081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Hypothesis Testing – 1 Sample t</a:t>
            </a:r>
            <a:endParaRPr lang="en-US" sz="2000" b="1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286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395" y="228600"/>
            <a:ext cx="39950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Hypothesis Testing – 1 sample t</a:t>
            </a:r>
            <a:endParaRPr lang="en-US" sz="2000" b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136339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A new spark plug design is tested for wear. A sample of six plugs</a:t>
            </a:r>
          </a:p>
          <a:p>
            <a:r>
              <a:rPr lang="en-US" dirty="0">
                <a:latin typeface="Arial" panose="020B0604020202020204" pitchFamily="34" charset="0"/>
              </a:rPr>
              <a:t>yielded: 0.0058",0.0049",0.0052",0.0044",0.0050" and 0.0047" of wear. The </a:t>
            </a:r>
            <a:r>
              <a:rPr lang="en-US" dirty="0" smtClean="0">
                <a:latin typeface="Arial" panose="020B0604020202020204" pitchFamily="34" charset="0"/>
              </a:rPr>
              <a:t>current design </a:t>
            </a:r>
            <a:r>
              <a:rPr lang="en-US" dirty="0">
                <a:latin typeface="Arial" panose="020B0604020202020204" pitchFamily="34" charset="0"/>
              </a:rPr>
              <a:t>has historically produced an average wear of 0.0055". With 95% </a:t>
            </a:r>
            <a:r>
              <a:rPr lang="en-US" dirty="0" smtClean="0">
                <a:latin typeface="Arial" panose="020B0604020202020204" pitchFamily="34" charset="0"/>
              </a:rPr>
              <a:t>confidence is </a:t>
            </a:r>
            <a:r>
              <a:rPr lang="en-US" dirty="0">
                <a:latin typeface="Arial" panose="020B0604020202020204" pitchFamily="34" charset="0"/>
              </a:rPr>
              <a:t>the new design better?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4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58" y="1219200"/>
            <a:ext cx="8191884" cy="4648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7395" y="228600"/>
            <a:ext cx="4023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Hypothesis Testing – 1 sample z</a:t>
            </a:r>
            <a:endParaRPr lang="en-US" sz="2000" b="1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737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66800"/>
            <a:ext cx="7288542" cy="41511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334000"/>
            <a:ext cx="7288541" cy="885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7395" y="228600"/>
            <a:ext cx="4023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Hypothesis Testing – 1 sample z</a:t>
            </a:r>
            <a:endParaRPr lang="en-US" sz="2000" b="1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361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219200"/>
            <a:ext cx="8001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51515"/>
                </a:solidFill>
                <a:latin typeface="Arial" panose="020B0604020202020204" pitchFamily="34" charset="0"/>
              </a:rPr>
              <a:t>The average vial height</a:t>
            </a:r>
            <a:r>
              <a:rPr lang="en-US" dirty="0">
                <a:solidFill>
                  <a:srgbClr val="373737"/>
                </a:solidFill>
                <a:latin typeface="Arial" panose="020B0604020202020204" pitchFamily="34" charset="0"/>
              </a:rPr>
              <a:t>. </a:t>
            </a:r>
            <a:r>
              <a:rPr lang="en-US" dirty="0">
                <a:solidFill>
                  <a:srgbClr val="151515"/>
                </a:solidFill>
                <a:latin typeface="Arial" panose="020B0604020202020204" pitchFamily="34" charset="0"/>
              </a:rPr>
              <a:t>from an injection molding process has been</a:t>
            </a:r>
          </a:p>
          <a:p>
            <a:r>
              <a:rPr lang="en-US" sz="2000" dirty="0">
                <a:solidFill>
                  <a:srgbClr val="151515"/>
                </a:solidFill>
                <a:latin typeface="Times New Roman" panose="02020603050405020304" pitchFamily="18" charset="0"/>
              </a:rPr>
              <a:t>5.00" </a:t>
            </a:r>
            <a:r>
              <a:rPr lang="en-US" dirty="0">
                <a:solidFill>
                  <a:srgbClr val="151515"/>
                </a:solidFill>
                <a:latin typeface="Arial" panose="020B0604020202020204" pitchFamily="34" charset="0"/>
              </a:rPr>
              <a:t>with a standard deviation of </a:t>
            </a:r>
            <a:r>
              <a:rPr lang="en-US" sz="2000" dirty="0">
                <a:solidFill>
                  <a:srgbClr val="151515"/>
                </a:solidFill>
                <a:latin typeface="Times New Roman" panose="02020603050405020304" pitchFamily="18" charset="0"/>
              </a:rPr>
              <a:t>0.12". </a:t>
            </a:r>
            <a:r>
              <a:rPr lang="en-US" dirty="0">
                <a:solidFill>
                  <a:srgbClr val="151515"/>
                </a:solidFill>
                <a:latin typeface="Arial" panose="020B0604020202020204" pitchFamily="34" charset="0"/>
              </a:rPr>
              <a:t>An experiment is conducted using </a:t>
            </a:r>
            <a:r>
              <a:rPr lang="en-US" dirty="0" smtClean="0">
                <a:solidFill>
                  <a:srgbClr val="151515"/>
                </a:solidFill>
                <a:latin typeface="Arial" panose="020B0604020202020204" pitchFamily="34" charset="0"/>
              </a:rPr>
              <a:t>new material </a:t>
            </a:r>
            <a:r>
              <a:rPr lang="en-US" dirty="0">
                <a:solidFill>
                  <a:srgbClr val="151515"/>
                </a:solidFill>
                <a:latin typeface="Arial" panose="020B0604020202020204" pitchFamily="34" charset="0"/>
              </a:rPr>
              <a:t>which yielded the following vial heights: </a:t>
            </a:r>
            <a:r>
              <a:rPr lang="en-US" sz="2000" dirty="0" smtClean="0">
                <a:solidFill>
                  <a:srgbClr val="151515"/>
                </a:solidFill>
                <a:latin typeface="Times New Roman" panose="02020603050405020304" pitchFamily="18" charset="0"/>
              </a:rPr>
              <a:t>5.10</a:t>
            </a:r>
            <a:r>
              <a:rPr lang="en-US" sz="2000" dirty="0">
                <a:solidFill>
                  <a:srgbClr val="151515"/>
                </a:solidFill>
                <a:latin typeface="Times New Roman" panose="02020603050405020304" pitchFamily="18" charset="0"/>
              </a:rPr>
              <a:t>",4.90",4.92",4</a:t>
            </a:r>
            <a:r>
              <a:rPr lang="en-US" sz="2000" dirty="0">
                <a:solidFill>
                  <a:srgbClr val="373737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151515"/>
                </a:solidFill>
                <a:latin typeface="Times New Roman" panose="02020603050405020304" pitchFamily="18" charset="0"/>
              </a:rPr>
              <a:t>87", 5.09",</a:t>
            </a:r>
          </a:p>
          <a:p>
            <a:r>
              <a:rPr lang="en-US" sz="2000" dirty="0">
                <a:solidFill>
                  <a:srgbClr val="151515"/>
                </a:solidFill>
                <a:latin typeface="Times New Roman" panose="02020603050405020304" pitchFamily="18" charset="0"/>
              </a:rPr>
              <a:t>4.89",4.95", </a:t>
            </a:r>
            <a:r>
              <a:rPr lang="en-US" dirty="0">
                <a:solidFill>
                  <a:srgbClr val="151515"/>
                </a:solidFill>
                <a:latin typeface="Arial" panose="020B0604020202020204" pitchFamily="34" charset="0"/>
              </a:rPr>
              <a:t>and </a:t>
            </a:r>
            <a:r>
              <a:rPr lang="en-US" sz="2000" dirty="0">
                <a:solidFill>
                  <a:srgbClr val="151515"/>
                </a:solidFill>
                <a:latin typeface="Times New Roman" panose="02020603050405020304" pitchFamily="18" charset="0"/>
              </a:rPr>
              <a:t>4.88".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7395" y="228600"/>
            <a:ext cx="4023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Hypothesis Testing – 1 sample z</a:t>
            </a:r>
            <a:endParaRPr lang="en-US" sz="2000" b="1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0639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35" y="1143000"/>
            <a:ext cx="8249066" cy="4876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3149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2 Sample t – Paired Data</a:t>
            </a:r>
          </a:p>
        </p:txBody>
      </p:sp>
    </p:spTree>
    <p:extLst>
      <p:ext uri="{BB962C8B-B14F-4D97-AF65-F5344CB8AC3E}">
        <p14:creationId xmlns:p14="http://schemas.microsoft.com/office/powerpoint/2010/main" val="22394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33" y="1102822"/>
            <a:ext cx="8057367" cy="49931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3149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2 Sample t – Paired Data</a:t>
            </a:r>
          </a:p>
        </p:txBody>
      </p:sp>
    </p:spTree>
    <p:extLst>
      <p:ext uri="{BB962C8B-B14F-4D97-AF65-F5344CB8AC3E}">
        <p14:creationId xmlns:p14="http://schemas.microsoft.com/office/powerpoint/2010/main" val="7679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395" y="228600"/>
            <a:ext cx="3516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2 Sample t – Unpaired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94" y="1066801"/>
            <a:ext cx="8217608" cy="517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2" y="1066800"/>
            <a:ext cx="8452758" cy="51385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3516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2 Sample t – Unpaired Data</a:t>
            </a:r>
          </a:p>
        </p:txBody>
      </p:sp>
    </p:spTree>
    <p:extLst>
      <p:ext uri="{BB962C8B-B14F-4D97-AF65-F5344CB8AC3E}">
        <p14:creationId xmlns:p14="http://schemas.microsoft.com/office/powerpoint/2010/main" val="37011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90" y="1371601"/>
            <a:ext cx="8471110" cy="4648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2459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Hypothesis Testing</a:t>
            </a:r>
            <a:endParaRPr lang="en-US" sz="2000" b="1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11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16" y="1219200"/>
            <a:ext cx="8431966" cy="4800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3644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2 Sample t – Unpaired Data</a:t>
            </a:r>
          </a:p>
        </p:txBody>
      </p:sp>
    </p:spTree>
    <p:extLst>
      <p:ext uri="{BB962C8B-B14F-4D97-AF65-F5344CB8AC3E}">
        <p14:creationId xmlns:p14="http://schemas.microsoft.com/office/powerpoint/2010/main" val="30833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003280"/>
            <a:ext cx="8001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Suppose the National Transportation Safety Board (NTSB) wants to examine the safety of </a:t>
            </a:r>
            <a:r>
              <a:rPr lang="en-US" dirty="0" smtClean="0"/>
              <a:t>compact </a:t>
            </a:r>
            <a:r>
              <a:rPr lang="en-US" dirty="0"/>
              <a:t>cars, midsize cars, and full-size cars. It collects a sample of three for each of the </a:t>
            </a:r>
            <a:r>
              <a:rPr lang="en-US" dirty="0" smtClean="0"/>
              <a:t>treatments </a:t>
            </a:r>
            <a:r>
              <a:rPr lang="en-US" dirty="0"/>
              <a:t>(cars types). Using the hypothetical data provided below, test whether the mean </a:t>
            </a:r>
          </a:p>
          <a:p>
            <a:r>
              <a:rPr lang="en-US" dirty="0"/>
              <a:t>pressure applied to the driver’s head during a crash test is equal for each types of car. Use α= </a:t>
            </a:r>
            <a:r>
              <a:rPr lang="en-US" dirty="0" smtClean="0"/>
              <a:t>5</a:t>
            </a:r>
            <a:r>
              <a:rPr lang="en-US" dirty="0"/>
              <a:t>%.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Table ANOVA.1 </a:t>
            </a:r>
          </a:p>
          <a:p>
            <a:r>
              <a:rPr lang="en-US" dirty="0"/>
              <a:t> Compact </a:t>
            </a:r>
            <a:r>
              <a:rPr lang="en-US" dirty="0" smtClean="0"/>
              <a:t>cars	Midsize cars	Full-size </a:t>
            </a:r>
            <a:r>
              <a:rPr lang="en-US" dirty="0"/>
              <a:t>cars </a:t>
            </a:r>
          </a:p>
          <a:p>
            <a:r>
              <a:rPr lang="en-US" dirty="0"/>
              <a:t> 643 </a:t>
            </a:r>
            <a:r>
              <a:rPr lang="en-US" dirty="0" smtClean="0"/>
              <a:t>		469 		484 </a:t>
            </a:r>
            <a:endParaRPr lang="en-US" dirty="0"/>
          </a:p>
          <a:p>
            <a:r>
              <a:rPr lang="en-US" dirty="0"/>
              <a:t> 655 </a:t>
            </a:r>
            <a:r>
              <a:rPr lang="en-US" dirty="0" smtClean="0"/>
              <a:t>		427 		456 </a:t>
            </a:r>
            <a:endParaRPr lang="en-US" dirty="0"/>
          </a:p>
          <a:p>
            <a:r>
              <a:rPr lang="en-US" dirty="0"/>
              <a:t> </a:t>
            </a:r>
            <a:r>
              <a:rPr lang="en-US"/>
              <a:t>702 </a:t>
            </a:r>
            <a:r>
              <a:rPr lang="en-US" smtClean="0"/>
              <a:t>		525 		402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7395" y="228600"/>
            <a:ext cx="2658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2 Sample t – ANOVA</a:t>
            </a:r>
          </a:p>
        </p:txBody>
      </p:sp>
    </p:spTree>
    <p:extLst>
      <p:ext uri="{BB962C8B-B14F-4D97-AF65-F5344CB8AC3E}">
        <p14:creationId xmlns:p14="http://schemas.microsoft.com/office/powerpoint/2010/main" val="636088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936010"/>
            <a:ext cx="845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51515"/>
                </a:solidFill>
                <a:latin typeface="Arial" panose="020B0604020202020204" pitchFamily="34" charset="0"/>
              </a:rPr>
              <a:t>An airport authority wanted to evaluate the ability of three </a:t>
            </a:r>
            <a:r>
              <a:rPr lang="en-US" dirty="0" smtClean="0">
                <a:solidFill>
                  <a:srgbClr val="151515"/>
                </a:solidFill>
                <a:latin typeface="Arial" panose="020B0604020202020204" pitchFamily="34" charset="0"/>
              </a:rPr>
              <a:t>X-ray inspectors </a:t>
            </a:r>
            <a:r>
              <a:rPr lang="en-US" dirty="0">
                <a:solidFill>
                  <a:srgbClr val="151515"/>
                </a:solidFill>
                <a:latin typeface="Arial" panose="020B0604020202020204" pitchFamily="34" charset="0"/>
              </a:rPr>
              <a:t>to detect key items. A test was devised whereby transistor radios </a:t>
            </a:r>
            <a:r>
              <a:rPr lang="en-US" dirty="0" smtClean="0">
                <a:solidFill>
                  <a:srgbClr val="151515"/>
                </a:solidFill>
                <a:latin typeface="Arial" panose="020B0604020202020204" pitchFamily="34" charset="0"/>
              </a:rPr>
              <a:t>were placed </a:t>
            </a:r>
            <a:r>
              <a:rPr lang="en-US" dirty="0">
                <a:solidFill>
                  <a:srgbClr val="151515"/>
                </a:solidFill>
                <a:latin typeface="Arial" panose="020B0604020202020204" pitchFamily="34" charset="0"/>
              </a:rPr>
              <a:t>in ninety pieces of luggage. Each inspector was exposed to exactly thirty </a:t>
            </a:r>
            <a:r>
              <a:rPr lang="en-US" dirty="0" smtClean="0">
                <a:solidFill>
                  <a:srgbClr val="151515"/>
                </a:solidFill>
                <a:latin typeface="Arial" panose="020B0604020202020204" pitchFamily="34" charset="0"/>
              </a:rPr>
              <a:t>of the </a:t>
            </a:r>
            <a:r>
              <a:rPr lang="en-US" dirty="0">
                <a:solidFill>
                  <a:srgbClr val="151515"/>
                </a:solidFill>
                <a:latin typeface="Arial" panose="020B0604020202020204" pitchFamily="34" charset="0"/>
              </a:rPr>
              <a:t>preselected and "bugged" items in a random fashion. The observed results </a:t>
            </a:r>
            <a:r>
              <a:rPr lang="en-US" dirty="0" smtClean="0">
                <a:solidFill>
                  <a:srgbClr val="151515"/>
                </a:solidFill>
                <a:latin typeface="Arial" panose="020B0604020202020204" pitchFamily="34" charset="0"/>
              </a:rPr>
              <a:t>are summarized </a:t>
            </a:r>
            <a:r>
              <a:rPr lang="en-US" dirty="0">
                <a:solidFill>
                  <a:srgbClr val="151515"/>
                </a:solidFill>
                <a:latin typeface="Arial" panose="020B0604020202020204" pitchFamily="34" charset="0"/>
              </a:rPr>
              <a:t>below</a:t>
            </a:r>
            <a:r>
              <a:rPr lang="en-US" dirty="0" smtClean="0">
                <a:solidFill>
                  <a:srgbClr val="151515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rgbClr val="151515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7395" y="228600"/>
            <a:ext cx="3166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2 Sample t – Chi Square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2971800"/>
            <a:ext cx="78200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52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395" y="228600"/>
            <a:ext cx="2610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Correlation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30" y="1295401"/>
            <a:ext cx="789404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26" y="1219200"/>
            <a:ext cx="8344747" cy="4876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16110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Scatter Plot</a:t>
            </a:r>
          </a:p>
        </p:txBody>
      </p:sp>
    </p:spTree>
    <p:extLst>
      <p:ext uri="{BB962C8B-B14F-4D97-AF65-F5344CB8AC3E}">
        <p14:creationId xmlns:p14="http://schemas.microsoft.com/office/powerpoint/2010/main" val="42479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295400"/>
            <a:ext cx="7467601" cy="24130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747360"/>
            <a:ext cx="7467600" cy="21915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7395" y="228600"/>
            <a:ext cx="15340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49591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7985076" cy="44957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4049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Correlation – Relationship Types</a:t>
            </a:r>
          </a:p>
        </p:txBody>
      </p:sp>
    </p:spTree>
    <p:extLst>
      <p:ext uri="{BB962C8B-B14F-4D97-AF65-F5344CB8AC3E}">
        <p14:creationId xmlns:p14="http://schemas.microsoft.com/office/powerpoint/2010/main" val="27623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" y="1447800"/>
            <a:ext cx="7673339" cy="40385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4049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Correlation – Relationship Types</a:t>
            </a:r>
          </a:p>
        </p:txBody>
      </p:sp>
    </p:spTree>
    <p:extLst>
      <p:ext uri="{BB962C8B-B14F-4D97-AF65-F5344CB8AC3E}">
        <p14:creationId xmlns:p14="http://schemas.microsoft.com/office/powerpoint/2010/main" val="382525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06" y="1524000"/>
            <a:ext cx="7628998" cy="3886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27799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Degree of Correlation</a:t>
            </a:r>
          </a:p>
        </p:txBody>
      </p:sp>
    </p:spTree>
    <p:extLst>
      <p:ext uri="{BB962C8B-B14F-4D97-AF65-F5344CB8AC3E}">
        <p14:creationId xmlns:p14="http://schemas.microsoft.com/office/powerpoint/2010/main" val="192990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42223"/>
            <a:ext cx="7391400" cy="51228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4877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84" y="914400"/>
            <a:ext cx="8024116" cy="39845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2459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Hypothesis Testing</a:t>
            </a:r>
            <a:endParaRPr lang="en-US" sz="2000" b="1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84" y="4972051"/>
            <a:ext cx="8024116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92" y="1261321"/>
            <a:ext cx="7823808" cy="45421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2610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10339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35539"/>
            <a:ext cx="4191000" cy="52656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1239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84151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338262"/>
            <a:ext cx="5772150" cy="4181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1531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74642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78" y="1676400"/>
            <a:ext cx="8099043" cy="35051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1531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40994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650752"/>
            <a:ext cx="7867650" cy="35308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2603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Types of Regression</a:t>
            </a:r>
          </a:p>
        </p:txBody>
      </p:sp>
    </p:spTree>
    <p:extLst>
      <p:ext uri="{BB962C8B-B14F-4D97-AF65-F5344CB8AC3E}">
        <p14:creationId xmlns:p14="http://schemas.microsoft.com/office/powerpoint/2010/main" val="16737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47" y="1164712"/>
            <a:ext cx="7912971" cy="47026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2456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Simple Regression</a:t>
            </a:r>
          </a:p>
        </p:txBody>
      </p:sp>
    </p:spTree>
    <p:extLst>
      <p:ext uri="{BB962C8B-B14F-4D97-AF65-F5344CB8AC3E}">
        <p14:creationId xmlns:p14="http://schemas.microsoft.com/office/powerpoint/2010/main" val="26268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66800"/>
            <a:ext cx="7162800" cy="5105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24564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Simple Regression</a:t>
            </a:r>
          </a:p>
        </p:txBody>
      </p:sp>
    </p:spTree>
    <p:extLst>
      <p:ext uri="{BB962C8B-B14F-4D97-AF65-F5344CB8AC3E}">
        <p14:creationId xmlns:p14="http://schemas.microsoft.com/office/powerpoint/2010/main" val="26208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940378"/>
            <a:ext cx="2971800" cy="53920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3737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Simple Regression - Example</a:t>
            </a:r>
          </a:p>
        </p:txBody>
      </p:sp>
    </p:spTree>
    <p:extLst>
      <p:ext uri="{BB962C8B-B14F-4D97-AF65-F5344CB8AC3E}">
        <p14:creationId xmlns:p14="http://schemas.microsoft.com/office/powerpoint/2010/main" val="14273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035716"/>
            <a:ext cx="3352799" cy="52652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26119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284918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51064"/>
            <a:ext cx="8229600" cy="48238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26119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866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56" y="1219200"/>
            <a:ext cx="8258708" cy="4495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2459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Hypothesis Testing</a:t>
            </a:r>
            <a:endParaRPr lang="en-US" sz="2000" b="1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065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72" y="1215411"/>
            <a:ext cx="7899528" cy="44995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2459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Hypothesis Testing</a:t>
            </a:r>
            <a:endParaRPr lang="en-US" sz="2000" b="1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27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6" y="1177338"/>
            <a:ext cx="8094698" cy="46900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3531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Types of Hypothesis Testing</a:t>
            </a:r>
            <a:endParaRPr lang="en-US" sz="2000" b="1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38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16" y="1371600"/>
            <a:ext cx="8262784" cy="4267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3531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Types of Hypothesis Testing</a:t>
            </a:r>
            <a:endParaRPr lang="en-US" sz="2000" b="1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33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395" y="228600"/>
            <a:ext cx="3531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Types of Hypothesis Testing</a:t>
            </a:r>
            <a:endParaRPr lang="en-US" sz="2000" b="1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79" y="1524000"/>
            <a:ext cx="835523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1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48195"/>
            <a:ext cx="7010400" cy="31428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7395" y="228600"/>
            <a:ext cx="2459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Univers 45 Light" pitchFamily="2" charset="0"/>
              </a:rPr>
              <a:t>Hypothesis Testing</a:t>
            </a:r>
            <a:endParaRPr lang="en-US" sz="2000" b="1" dirty="0" smtClean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4343400"/>
            <a:ext cx="7010401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1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EDBY" val="Global PowerPoint Toolbar"/>
  <p:tag name="TOOLBARVERSION" val="4.03"/>
  <p:tag name="TYPE" val="Screen"/>
  <p:tag name="KEYWORD" val="SCREEN"/>
  <p:tag name="TEMPLATEVERSION" val="20/12/2010 14:50: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COPYRIGHT" val="TRUE"/>
</p:tagLst>
</file>

<file path=ppt/theme/theme1.xml><?xml version="1.0" encoding="utf-8"?>
<a:theme xmlns:a="http://schemas.openxmlformats.org/drawingml/2006/main" name="CREATE SCREEN">
  <a:themeElements>
    <a:clrScheme name="KPMG Colours">
      <a:dk1>
        <a:srgbClr val="000000"/>
      </a:dk1>
      <a:lt1>
        <a:srgbClr val="FFFFFF"/>
      </a:lt1>
      <a:dk2>
        <a:srgbClr val="007C92"/>
      </a:dk2>
      <a:lt2>
        <a:srgbClr val="747678"/>
      </a:lt2>
      <a:accent1>
        <a:srgbClr val="8E258D"/>
      </a:accent1>
      <a:accent2>
        <a:srgbClr val="A79E70"/>
      </a:accent2>
      <a:accent3>
        <a:srgbClr val="7AB800"/>
      </a:accent3>
      <a:accent4>
        <a:srgbClr val="00338D"/>
      </a:accent4>
      <a:accent5>
        <a:srgbClr val="C84E00"/>
      </a:accent5>
      <a:accent6>
        <a:srgbClr val="EBB700"/>
      </a:accent6>
      <a:hlink>
        <a:srgbClr val="007C92"/>
      </a:hlink>
      <a:folHlink>
        <a:srgbClr val="8E258D"/>
      </a:folHlink>
    </a:clrScheme>
    <a:fontScheme name="Custom 1">
      <a:majorFont>
        <a:latin typeface="Arial"/>
        <a:ea typeface=""/>
        <a:cs typeface=""/>
      </a:majorFont>
      <a:minorFont>
        <a:latin typeface="Univers 55"/>
        <a:ea typeface=""/>
        <a:cs typeface=""/>
      </a:minorFont>
    </a:fontScheme>
    <a:fmtScheme name="KPMG Theme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635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54000" tIns="54000" rIns="54000" bIns="54000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54000" tIns="54000" rIns="54000" bIns="54000" rtlCol="0">
        <a:noAutofit/>
      </a:bodyPr>
      <a:lstStyle>
        <a:defPPr>
          <a:defRPr sz="9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KPMG Colours">
        <a:dk1>
          <a:srgbClr val="000000"/>
        </a:dk1>
        <a:lt1>
          <a:srgbClr val="FFFFFF"/>
        </a:lt1>
        <a:dk2>
          <a:srgbClr val="007C92"/>
        </a:dk2>
        <a:lt2>
          <a:srgbClr val="747678"/>
        </a:lt2>
        <a:accent1>
          <a:srgbClr val="8E258D"/>
        </a:accent1>
        <a:accent2>
          <a:srgbClr val="A79E70"/>
        </a:accent2>
        <a:accent3>
          <a:srgbClr val="7AB800"/>
        </a:accent3>
        <a:accent4>
          <a:srgbClr val="00338D"/>
        </a:accent4>
        <a:accent5>
          <a:srgbClr val="C84E00"/>
        </a:accent5>
        <a:accent6>
          <a:srgbClr val="EBB700"/>
        </a:accent6>
        <a:hlink>
          <a:srgbClr val="007C92"/>
        </a:hlink>
        <a:folHlink>
          <a:srgbClr val="8E258D"/>
        </a:folHlink>
      </a:clrScheme>
    </a:extraClrScheme>
  </a:extraClrSchemeLst>
  <a:custClrLst>
    <a:custClr name="Turquoise 100%">
      <a:srgbClr val="007C92"/>
    </a:custClr>
    <a:custClr name="Deep Purple 100%">
      <a:srgbClr val="8E258D"/>
    </a:custClr>
    <a:custClr name="Tan 100%">
      <a:srgbClr val="A79E70"/>
    </a:custClr>
    <a:custClr name="Bright Green 100%">
      <a:srgbClr val="7AB800"/>
    </a:custClr>
    <a:custClr name="Deep Blue 100%">
      <a:srgbClr val="00338D"/>
    </a:custClr>
    <a:custClr name="Orange 100%">
      <a:srgbClr val="C84E00"/>
    </a:custClr>
    <a:custClr name="Bright Yellow 100%">
      <a:srgbClr val="EBB700"/>
    </a:custClr>
    <a:custClr name="Powder Blue 100%">
      <a:srgbClr val="98C6EA"/>
    </a:custClr>
    <a:custClr name="Gray 100%">
      <a:srgbClr val="747678"/>
    </a:custClr>
    <a:custClr name="Red 100%">
      <a:srgbClr val="9E3039"/>
    </a:custClr>
    <a:custClr name="Turquoise 75%">
      <a:srgbClr val="409DAD"/>
    </a:custClr>
    <a:custClr name="Deep Purple 75%">
      <a:srgbClr val="AA5CAA"/>
    </a:custClr>
    <a:custClr name="Tan 75%">
      <a:srgbClr val="BDB694"/>
    </a:custClr>
    <a:custClr name="Bright Green 75%">
      <a:srgbClr val="9BCA40"/>
    </a:custClr>
    <a:custClr name="Deep Blue 75%">
      <a:srgbClr val="4066AA"/>
    </a:custClr>
    <a:custClr name="Orange 75%">
      <a:srgbClr val="D67A40"/>
    </a:custClr>
    <a:custClr name="Bright Yellow 75%">
      <a:srgbClr val="F0C940"/>
    </a:custClr>
    <a:custClr name="Powder Blue 75%">
      <a:srgbClr val="B2D4EF"/>
    </a:custClr>
    <a:custClr name="Gray 75%">
      <a:srgbClr val="97989A"/>
    </a:custClr>
    <a:custClr name="Red 75%">
      <a:srgbClr val="B6646B"/>
    </a:custClr>
    <a:custClr name="Turquoise 50%">
      <a:srgbClr val="80BEC9"/>
    </a:custClr>
    <a:custClr name="Deep Purple 50%">
      <a:srgbClr val="C792C6"/>
    </a:custClr>
    <a:custClr name="Tan 50%">
      <a:srgbClr val="D3CFB8"/>
    </a:custClr>
    <a:custClr name="Bright Green 50%">
      <a:srgbClr val="BDDC80"/>
    </a:custClr>
    <a:custClr name="Deep Blue 50%">
      <a:srgbClr val="8099C6"/>
    </a:custClr>
    <a:custClr name="Orange 50%">
      <a:srgbClr val="E3A780"/>
    </a:custClr>
    <a:custClr name="Bright Yellow 50%">
      <a:srgbClr val="F5DB7E"/>
    </a:custClr>
    <a:custClr name="Powder Blue 50%">
      <a:srgbClr val="CCE3F4"/>
    </a:custClr>
    <a:custClr name="Gray 50%">
      <a:srgbClr val="BABBBC"/>
    </a:custClr>
    <a:custClr name="Red 50%">
      <a:srgbClr val="CF989C"/>
    </a:custClr>
    <a:custClr name="Turquoise 25%">
      <a:srgbClr val="BFDEE4"/>
    </a:custClr>
    <a:custClr name="Deep Purple 25%">
      <a:srgbClr val="E3C9E3"/>
    </a:custClr>
    <a:custClr name="Tan 25%">
      <a:srgbClr val="E9E7DB"/>
    </a:custClr>
    <a:custClr name="Bright Green 25%">
      <a:srgbClr val="DEEDBF"/>
    </a:custClr>
    <a:custClr name="Deep Blue 25%">
      <a:srgbClr val="BFCCE3"/>
    </a:custClr>
    <a:custClr name="Orange 25%">
      <a:srgbClr val="F1D3BF"/>
    </a:custClr>
    <a:custClr name="Bright Yellow 25%">
      <a:srgbClr val="FAEDBF"/>
    </a:custClr>
    <a:custClr name="Powder Blue 25%">
      <a:srgbClr val="E5F1FA"/>
    </a:custClr>
    <a:custClr name="Gray 25%">
      <a:srgbClr val="DCDDDD"/>
    </a:custClr>
    <a:custClr name="Red 25%">
      <a:srgbClr val="E7CBCE"/>
    </a:custClr>
    <a:custClr name="Turquoise 10%">
      <a:srgbClr val="E5F2F4"/>
    </a:custClr>
    <a:custClr name="Deep Purple 10%">
      <a:srgbClr val="F3E9F3"/>
    </a:custClr>
    <a:custClr name="Tan 10%">
      <a:srgbClr val="F6F5F0"/>
    </a:custClr>
    <a:custClr name="Bright Green 10%">
      <a:srgbClr val="F1F8E5"/>
    </a:custClr>
    <a:custClr name="Deep Blue 10%">
      <a:srgbClr val="E5EAF3"/>
    </a:custClr>
    <a:custClr name="Orange 10%">
      <a:srgbClr val="F9EDE5"/>
    </a:custClr>
    <a:custClr name="Bright Yellow 10%">
      <a:srgbClr val="FDF8E5"/>
    </a:custClr>
    <a:custClr name="Powder Blue 10%">
      <a:srgbClr val="F4F9FD"/>
    </a:custClr>
    <a:custClr name="Gray 10%">
      <a:srgbClr val="F1F1F1"/>
    </a:custClr>
    <a:custClr name="Red 10%">
      <a:srgbClr val="F5EAEB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9102</TotalTime>
  <Words>395</Words>
  <Application>Microsoft Office PowerPoint</Application>
  <PresentationFormat>On-screen Show (4:3)</PresentationFormat>
  <Paragraphs>55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Times New Roman</vt:lpstr>
      <vt:lpstr>Univers 45 Light</vt:lpstr>
      <vt:lpstr>Univers 55</vt:lpstr>
      <vt:lpstr>CREATE SCREEN</vt:lpstr>
      <vt:lpstr>Hypothesis, Correlation and Regression - Green Belt Training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COBIT 5</dc:title>
  <dc:creator>ishaarora</dc:creator>
  <cp:lastModifiedBy>Chittemsetty, Pradeep</cp:lastModifiedBy>
  <cp:revision>927</cp:revision>
  <dcterms:created xsi:type="dcterms:W3CDTF">2012-12-03T05:34:16Z</dcterms:created>
  <dcterms:modified xsi:type="dcterms:W3CDTF">2015-02-13T04:58:09Z</dcterms:modified>
</cp:coreProperties>
</file>