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5" r:id="rId10"/>
    <p:sldId id="264" r:id="rId11"/>
    <p:sldId id="268" r:id="rId12"/>
    <p:sldId id="263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40CDB-3196-4C0E-AF3D-5B2718A0BB95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AEDDA2-820D-473B-A964-B936C042533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6B0DC28-4751-4FFE-A840-BF2D1EE3BDA5}" type="parTrans" cxnId="{E0379A3C-D5A3-47CD-87DF-F2D17770A479}">
      <dgm:prSet/>
      <dgm:spPr/>
      <dgm:t>
        <a:bodyPr/>
        <a:lstStyle/>
        <a:p>
          <a:endParaRPr lang="en-US"/>
        </a:p>
      </dgm:t>
    </dgm:pt>
    <dgm:pt modelId="{6323D915-ACB2-43C3-B483-864ADC139C97}" type="sibTrans" cxnId="{E0379A3C-D5A3-47CD-87DF-F2D17770A479}">
      <dgm:prSet/>
      <dgm:spPr/>
      <dgm:t>
        <a:bodyPr/>
        <a:lstStyle/>
        <a:p>
          <a:endParaRPr lang="en-US"/>
        </a:p>
      </dgm:t>
    </dgm:pt>
    <dgm:pt modelId="{D364E6D4-F621-480B-A890-801A9A5BBC01}">
      <dgm:prSet/>
      <dgm:spPr/>
      <dgm:t>
        <a:bodyPr/>
        <a:lstStyle/>
        <a:p>
          <a:r>
            <a:rPr lang="en-US"/>
            <a:t>Imbalance Data Handling</a:t>
          </a:r>
        </a:p>
      </dgm:t>
    </dgm:pt>
    <dgm:pt modelId="{45A1BC86-C5CD-4892-B2D1-F815523CF410}" type="parTrans" cxnId="{7E392771-6A92-4DD9-9A24-B893558ABCA4}">
      <dgm:prSet/>
      <dgm:spPr/>
      <dgm:t>
        <a:bodyPr/>
        <a:lstStyle/>
        <a:p>
          <a:endParaRPr lang="en-US"/>
        </a:p>
      </dgm:t>
    </dgm:pt>
    <dgm:pt modelId="{CF244453-640C-4983-B9A9-7ABA6F843763}" type="sibTrans" cxnId="{7E392771-6A92-4DD9-9A24-B893558ABCA4}">
      <dgm:prSet/>
      <dgm:spPr/>
      <dgm:t>
        <a:bodyPr/>
        <a:lstStyle/>
        <a:p>
          <a:endParaRPr lang="en-US"/>
        </a:p>
      </dgm:t>
    </dgm:pt>
    <dgm:pt modelId="{A82C122E-ADA3-4D84-B87C-DA41E59D073E}">
      <dgm:prSet/>
      <dgm:spPr/>
      <dgm:t>
        <a:bodyPr/>
        <a:lstStyle/>
        <a:p>
          <a:r>
            <a:rPr lang="en-US"/>
            <a:t>EDA</a:t>
          </a:r>
        </a:p>
      </dgm:t>
    </dgm:pt>
    <dgm:pt modelId="{487E51B9-0CC8-44E2-A637-C50420B26F31}" type="parTrans" cxnId="{9455DCFA-DE32-41AF-A61B-C1AF9CF38BEA}">
      <dgm:prSet/>
      <dgm:spPr/>
      <dgm:t>
        <a:bodyPr/>
        <a:lstStyle/>
        <a:p>
          <a:endParaRPr lang="en-US"/>
        </a:p>
      </dgm:t>
    </dgm:pt>
    <dgm:pt modelId="{3BA9CD75-6584-4AC3-BDA3-470652AE6B56}" type="sibTrans" cxnId="{9455DCFA-DE32-41AF-A61B-C1AF9CF38BEA}">
      <dgm:prSet/>
      <dgm:spPr/>
      <dgm:t>
        <a:bodyPr/>
        <a:lstStyle/>
        <a:p>
          <a:endParaRPr lang="en-US"/>
        </a:p>
      </dgm:t>
    </dgm:pt>
    <dgm:pt modelId="{15629E2A-987E-4FD6-855D-3361EB86EC4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DF068092-DE87-4057-841C-45E441A6CCE3}" type="parTrans" cxnId="{C39A4CB8-6631-463A-82A2-053E5074CC40}">
      <dgm:prSet/>
      <dgm:spPr/>
      <dgm:t>
        <a:bodyPr/>
        <a:lstStyle/>
        <a:p>
          <a:endParaRPr lang="en-US"/>
        </a:p>
      </dgm:t>
    </dgm:pt>
    <dgm:pt modelId="{A0DC347D-51D0-4407-BA24-BEBC51A99FA7}" type="sibTrans" cxnId="{C39A4CB8-6631-463A-82A2-053E5074CC40}">
      <dgm:prSet/>
      <dgm:spPr/>
      <dgm:t>
        <a:bodyPr/>
        <a:lstStyle/>
        <a:p>
          <a:endParaRPr lang="en-US"/>
        </a:p>
      </dgm:t>
    </dgm:pt>
    <dgm:pt modelId="{841614C6-AC28-47EF-8AC7-24033CF0934F}">
      <dgm:prSet/>
      <dgm:spPr/>
      <dgm:t>
        <a:bodyPr/>
        <a:lstStyle/>
        <a:p>
          <a:r>
            <a:rPr lang="en-US" dirty="0"/>
            <a:t>Feature Extraction</a:t>
          </a:r>
        </a:p>
      </dgm:t>
    </dgm:pt>
    <dgm:pt modelId="{FEE2F07A-B5E5-4199-8AEC-6E7ADF30702E}" type="parTrans" cxnId="{7CF91269-CC5E-49F4-8F77-21C84417B851}">
      <dgm:prSet/>
      <dgm:spPr/>
      <dgm:t>
        <a:bodyPr/>
        <a:lstStyle/>
        <a:p>
          <a:endParaRPr lang="en-US"/>
        </a:p>
      </dgm:t>
    </dgm:pt>
    <dgm:pt modelId="{8D2DCC79-1B31-47FA-B334-8A698B84A099}" type="sibTrans" cxnId="{7CF91269-CC5E-49F4-8F77-21C84417B851}">
      <dgm:prSet/>
      <dgm:spPr/>
      <dgm:t>
        <a:bodyPr/>
        <a:lstStyle/>
        <a:p>
          <a:endParaRPr lang="en-US"/>
        </a:p>
      </dgm:t>
    </dgm:pt>
    <dgm:pt modelId="{862B2D3D-F0B7-4115-ADAE-CCE275959AA9}">
      <dgm:prSet/>
      <dgm:spPr/>
      <dgm:t>
        <a:bodyPr/>
        <a:lstStyle/>
        <a:p>
          <a:r>
            <a:rPr lang="en-US" dirty="0"/>
            <a:t>Bag-of-words</a:t>
          </a:r>
        </a:p>
      </dgm:t>
    </dgm:pt>
    <dgm:pt modelId="{9891EBCF-5368-4694-8539-A73493915097}" type="parTrans" cxnId="{C0C377DA-8311-4874-B2E8-BE8920F79EA7}">
      <dgm:prSet/>
      <dgm:spPr/>
      <dgm:t>
        <a:bodyPr/>
        <a:lstStyle/>
        <a:p>
          <a:endParaRPr lang="en-US"/>
        </a:p>
      </dgm:t>
    </dgm:pt>
    <dgm:pt modelId="{6FFD3E9F-CAA1-4DBF-B5C4-ECEFF8261368}" type="sibTrans" cxnId="{C0C377DA-8311-4874-B2E8-BE8920F79EA7}">
      <dgm:prSet/>
      <dgm:spPr/>
      <dgm:t>
        <a:bodyPr/>
        <a:lstStyle/>
        <a:p>
          <a:endParaRPr lang="en-US"/>
        </a:p>
      </dgm:t>
    </dgm:pt>
    <dgm:pt modelId="{F935A09D-E237-4A28-B568-F558255CCD95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566EE0AE-2766-43B1-A161-2BD6848AF2CE}" type="parTrans" cxnId="{F177DAD8-5056-43F3-B992-B8BABA0D216F}">
      <dgm:prSet/>
      <dgm:spPr/>
      <dgm:t>
        <a:bodyPr/>
        <a:lstStyle/>
        <a:p>
          <a:endParaRPr lang="en-US"/>
        </a:p>
      </dgm:t>
    </dgm:pt>
    <dgm:pt modelId="{66D96E9B-B339-4271-B491-E3131D642588}" type="sibTrans" cxnId="{F177DAD8-5056-43F3-B992-B8BABA0D216F}">
      <dgm:prSet/>
      <dgm:spPr/>
      <dgm:t>
        <a:bodyPr/>
        <a:lstStyle/>
        <a:p>
          <a:endParaRPr lang="en-US"/>
        </a:p>
      </dgm:t>
    </dgm:pt>
    <dgm:pt modelId="{85B11BB0-FCB2-4870-81FF-B4AE12D698BF}">
      <dgm:prSet/>
      <dgm:spPr/>
      <dgm:t>
        <a:bodyPr/>
        <a:lstStyle/>
        <a:p>
          <a:r>
            <a:rPr lang="en-US" dirty="0" err="1"/>
            <a:t>Ngrams</a:t>
          </a:r>
          <a:r>
            <a:rPr lang="en-US" dirty="0"/>
            <a:t> (Why not?)</a:t>
          </a:r>
        </a:p>
      </dgm:t>
    </dgm:pt>
    <dgm:pt modelId="{9FD817CE-0B5E-4BC1-B62C-5CA5B4B7699D}" type="parTrans" cxnId="{3DFFEEDC-6A3C-422E-B056-04F8D55D1597}">
      <dgm:prSet/>
      <dgm:spPr/>
      <dgm:t>
        <a:bodyPr/>
        <a:lstStyle/>
        <a:p>
          <a:endParaRPr lang="en-US"/>
        </a:p>
      </dgm:t>
    </dgm:pt>
    <dgm:pt modelId="{B822F058-C632-4382-AB8D-A608F6693E36}" type="sibTrans" cxnId="{3DFFEEDC-6A3C-422E-B056-04F8D55D1597}">
      <dgm:prSet/>
      <dgm:spPr/>
      <dgm:t>
        <a:bodyPr/>
        <a:lstStyle/>
        <a:p>
          <a:endParaRPr lang="en-US"/>
        </a:p>
      </dgm:t>
    </dgm:pt>
    <dgm:pt modelId="{E2A5A755-D757-47E6-A0CD-8A90A783683B}">
      <dgm:prSet/>
      <dgm:spPr/>
      <dgm:t>
        <a:bodyPr/>
        <a:lstStyle/>
        <a:p>
          <a:r>
            <a:rPr lang="en-US"/>
            <a:t>Models</a:t>
          </a:r>
        </a:p>
      </dgm:t>
    </dgm:pt>
    <dgm:pt modelId="{3457ADA1-E6A4-4871-9B32-518D0A9BE4BD}" type="parTrans" cxnId="{BCF4E921-3921-4B75-B25B-7A4797B2E629}">
      <dgm:prSet/>
      <dgm:spPr/>
      <dgm:t>
        <a:bodyPr/>
        <a:lstStyle/>
        <a:p>
          <a:endParaRPr lang="en-US"/>
        </a:p>
      </dgm:t>
    </dgm:pt>
    <dgm:pt modelId="{D08F2263-A25C-41A4-9E63-5D0FF44D9982}" type="sibTrans" cxnId="{BCF4E921-3921-4B75-B25B-7A4797B2E629}">
      <dgm:prSet/>
      <dgm:spPr/>
      <dgm:t>
        <a:bodyPr/>
        <a:lstStyle/>
        <a:p>
          <a:endParaRPr lang="en-US"/>
        </a:p>
      </dgm:t>
    </dgm:pt>
    <dgm:pt modelId="{EE934634-68F6-4CEF-8FF7-096FF304ECA5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F4099AB0-176A-4C3B-9D8F-58577788EDC7}" type="parTrans" cxnId="{12C3200C-E79A-41FB-9467-79A509753A5F}">
      <dgm:prSet/>
      <dgm:spPr/>
      <dgm:t>
        <a:bodyPr/>
        <a:lstStyle/>
        <a:p>
          <a:endParaRPr lang="en-US"/>
        </a:p>
      </dgm:t>
    </dgm:pt>
    <dgm:pt modelId="{B458EF59-CAAE-40AB-888A-6F416842D868}" type="sibTrans" cxnId="{12C3200C-E79A-41FB-9467-79A509753A5F}">
      <dgm:prSet/>
      <dgm:spPr/>
      <dgm:t>
        <a:bodyPr/>
        <a:lstStyle/>
        <a:p>
          <a:endParaRPr lang="en-US"/>
        </a:p>
      </dgm:t>
    </dgm:pt>
    <dgm:pt modelId="{5717FD44-735E-4186-AC63-D29766F5A4B5}">
      <dgm:prSet/>
      <dgm:spPr/>
      <dgm:t>
        <a:bodyPr/>
        <a:lstStyle/>
        <a:p>
          <a:r>
            <a:rPr lang="en-US"/>
            <a:t>KNN</a:t>
          </a:r>
        </a:p>
      </dgm:t>
    </dgm:pt>
    <dgm:pt modelId="{98CE69CD-77DD-4670-AABB-FF6352987231}" type="parTrans" cxnId="{C4ED68D4-1E54-4838-9432-06EE2001C251}">
      <dgm:prSet/>
      <dgm:spPr/>
      <dgm:t>
        <a:bodyPr/>
        <a:lstStyle/>
        <a:p>
          <a:endParaRPr lang="en-US"/>
        </a:p>
      </dgm:t>
    </dgm:pt>
    <dgm:pt modelId="{853ACD0C-DD64-407E-99FA-D34FE8C3CEFD}" type="sibTrans" cxnId="{C4ED68D4-1E54-4838-9432-06EE2001C251}">
      <dgm:prSet/>
      <dgm:spPr/>
      <dgm:t>
        <a:bodyPr/>
        <a:lstStyle/>
        <a:p>
          <a:endParaRPr lang="en-US"/>
        </a:p>
      </dgm:t>
    </dgm:pt>
    <dgm:pt modelId="{9996EB00-BB2A-459D-B17F-EBB722D40BC6}">
      <dgm:prSet/>
      <dgm:spPr/>
      <dgm:t>
        <a:bodyPr/>
        <a:lstStyle/>
        <a:p>
          <a:r>
            <a:rPr lang="en-US" dirty="0"/>
            <a:t>Multinomial Naive Bayes</a:t>
          </a:r>
        </a:p>
      </dgm:t>
    </dgm:pt>
    <dgm:pt modelId="{B569307C-B0B1-4B71-9613-03D561F416D7}" type="parTrans" cxnId="{10C6E05C-6AC2-437D-A460-21517542096A}">
      <dgm:prSet/>
      <dgm:spPr/>
      <dgm:t>
        <a:bodyPr/>
        <a:lstStyle/>
        <a:p>
          <a:endParaRPr lang="en-US"/>
        </a:p>
      </dgm:t>
    </dgm:pt>
    <dgm:pt modelId="{D9C26725-5581-4601-8A0B-F7E5F6E6087E}" type="sibTrans" cxnId="{10C6E05C-6AC2-437D-A460-21517542096A}">
      <dgm:prSet/>
      <dgm:spPr/>
      <dgm:t>
        <a:bodyPr/>
        <a:lstStyle/>
        <a:p>
          <a:endParaRPr lang="en-US"/>
        </a:p>
      </dgm:t>
    </dgm:pt>
    <dgm:pt modelId="{B16D5AA4-3DF8-4F35-86CC-DE44F2551A1B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4792048D-DF7A-44E0-958A-0EF16837DC68}" type="parTrans" cxnId="{2D73D521-2AD8-4D4A-B40C-A31D362B57DA}">
      <dgm:prSet/>
      <dgm:spPr/>
      <dgm:t>
        <a:bodyPr/>
        <a:lstStyle/>
        <a:p>
          <a:endParaRPr lang="en-US"/>
        </a:p>
      </dgm:t>
    </dgm:pt>
    <dgm:pt modelId="{CEEB84DE-A34D-4606-AB94-1894F85C36A5}" type="sibTrans" cxnId="{2D73D521-2AD8-4D4A-B40C-A31D362B57DA}">
      <dgm:prSet/>
      <dgm:spPr/>
      <dgm:t>
        <a:bodyPr/>
        <a:lstStyle/>
        <a:p>
          <a:endParaRPr lang="en-US"/>
        </a:p>
      </dgm:t>
    </dgm:pt>
    <dgm:pt modelId="{59DE935A-6C91-443B-8F23-C4A06AE0FA28}">
      <dgm:prSet/>
      <dgm:spPr/>
      <dgm:t>
        <a:bodyPr/>
        <a:lstStyle/>
        <a:p>
          <a:r>
            <a:rPr lang="en-US"/>
            <a:t>Result</a:t>
          </a:r>
        </a:p>
      </dgm:t>
    </dgm:pt>
    <dgm:pt modelId="{04713D7B-0972-4F65-B54D-5F4A7F7AE3DB}" type="parTrans" cxnId="{4C2B90BE-27A8-42E3-9774-41DAA1BB031C}">
      <dgm:prSet/>
      <dgm:spPr/>
      <dgm:t>
        <a:bodyPr/>
        <a:lstStyle/>
        <a:p>
          <a:endParaRPr lang="en-US"/>
        </a:p>
      </dgm:t>
    </dgm:pt>
    <dgm:pt modelId="{3D7371EB-0564-4375-8877-4D5894828C30}" type="sibTrans" cxnId="{4C2B90BE-27A8-42E3-9774-41DAA1BB031C}">
      <dgm:prSet/>
      <dgm:spPr/>
      <dgm:t>
        <a:bodyPr/>
        <a:lstStyle/>
        <a:p>
          <a:endParaRPr lang="en-US"/>
        </a:p>
      </dgm:t>
    </dgm:pt>
    <dgm:pt modelId="{46FBE6E9-B99B-4D8D-A1A6-4083BA9BE071}">
      <dgm:prSet/>
      <dgm:spPr/>
      <dgm:t>
        <a:bodyPr/>
        <a:lstStyle/>
        <a:p>
          <a:r>
            <a:rPr lang="en-US" dirty="0"/>
            <a:t>Kaggle Test Score</a:t>
          </a:r>
        </a:p>
      </dgm:t>
    </dgm:pt>
    <dgm:pt modelId="{F5FB70D9-0D96-4D28-AA8C-CAC719B15D73}" type="parTrans" cxnId="{C41C765E-E1D4-49C0-B53B-3C4FEA0A4221}">
      <dgm:prSet/>
      <dgm:spPr/>
      <dgm:t>
        <a:bodyPr/>
        <a:lstStyle/>
        <a:p>
          <a:endParaRPr lang="en-US"/>
        </a:p>
      </dgm:t>
    </dgm:pt>
    <dgm:pt modelId="{22C87BFA-A5E8-47A9-B202-D9BE7E6B9C91}" type="sibTrans" cxnId="{C41C765E-E1D4-49C0-B53B-3C4FEA0A4221}">
      <dgm:prSet/>
      <dgm:spPr/>
      <dgm:t>
        <a:bodyPr/>
        <a:lstStyle/>
        <a:p>
          <a:endParaRPr lang="en-US"/>
        </a:p>
      </dgm:t>
    </dgm:pt>
    <dgm:pt modelId="{00F78C6D-42B0-4ADC-8324-D4A611276274}">
      <dgm:prSet/>
      <dgm:spPr/>
      <dgm:t>
        <a:bodyPr/>
        <a:lstStyle/>
        <a:p>
          <a:r>
            <a:rPr lang="en-US"/>
            <a:t>Q &amp; A</a:t>
          </a:r>
        </a:p>
      </dgm:t>
    </dgm:pt>
    <dgm:pt modelId="{4E51723E-D9C7-497E-A2E0-1A61F41052F7}" type="parTrans" cxnId="{48EDE5DC-9722-4351-8AA3-EA342830F5D5}">
      <dgm:prSet/>
      <dgm:spPr/>
      <dgm:t>
        <a:bodyPr/>
        <a:lstStyle/>
        <a:p>
          <a:endParaRPr lang="en-US"/>
        </a:p>
      </dgm:t>
    </dgm:pt>
    <dgm:pt modelId="{3021F726-8CBC-47E7-B0C9-78E1C8D5F407}" type="sibTrans" cxnId="{48EDE5DC-9722-4351-8AA3-EA342830F5D5}">
      <dgm:prSet/>
      <dgm:spPr/>
      <dgm:t>
        <a:bodyPr/>
        <a:lstStyle/>
        <a:p>
          <a:endParaRPr lang="en-US"/>
        </a:p>
      </dgm:t>
    </dgm:pt>
    <dgm:pt modelId="{EC637722-2C7E-4AF2-9E4B-040A6DE3CA3F}" type="pres">
      <dgm:prSet presAssocID="{8B040CDB-3196-4C0E-AF3D-5B2718A0BB95}" presName="linear" presStyleCnt="0">
        <dgm:presLayoutVars>
          <dgm:dir/>
          <dgm:animLvl val="lvl"/>
          <dgm:resizeHandles val="exact"/>
        </dgm:presLayoutVars>
      </dgm:prSet>
      <dgm:spPr/>
    </dgm:pt>
    <dgm:pt modelId="{54F6DCFC-2D3F-4FC7-A598-2E00167F0513}" type="pres">
      <dgm:prSet presAssocID="{FDAEDDA2-820D-473B-A964-B936C0425335}" presName="parentLin" presStyleCnt="0"/>
      <dgm:spPr/>
    </dgm:pt>
    <dgm:pt modelId="{FCEBF07B-9620-4B93-9665-A7F66D84F4A4}" type="pres">
      <dgm:prSet presAssocID="{FDAEDDA2-820D-473B-A964-B936C0425335}" presName="parentLeftMargin" presStyleLbl="node1" presStyleIdx="0" presStyleCnt="8"/>
      <dgm:spPr/>
    </dgm:pt>
    <dgm:pt modelId="{EBC25394-1E78-4681-A7F8-1802489B73E0}" type="pres">
      <dgm:prSet presAssocID="{FDAEDDA2-820D-473B-A964-B936C042533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1D7EB40-A2A0-4A79-9AD3-4BA280B0D4F7}" type="pres">
      <dgm:prSet presAssocID="{FDAEDDA2-820D-473B-A964-B936C0425335}" presName="negativeSpace" presStyleCnt="0"/>
      <dgm:spPr/>
    </dgm:pt>
    <dgm:pt modelId="{8A3DD244-C79B-4C8B-B0CE-5D4301809B06}" type="pres">
      <dgm:prSet presAssocID="{FDAEDDA2-820D-473B-A964-B936C0425335}" presName="childText" presStyleLbl="conFgAcc1" presStyleIdx="0" presStyleCnt="8">
        <dgm:presLayoutVars>
          <dgm:bulletEnabled val="1"/>
        </dgm:presLayoutVars>
      </dgm:prSet>
      <dgm:spPr/>
    </dgm:pt>
    <dgm:pt modelId="{FD99AD0C-110A-4631-99AB-05B5CBEE5CCB}" type="pres">
      <dgm:prSet presAssocID="{6323D915-ACB2-43C3-B483-864ADC139C97}" presName="spaceBetweenRectangles" presStyleCnt="0"/>
      <dgm:spPr/>
    </dgm:pt>
    <dgm:pt modelId="{6482A5B5-8787-4EC0-B386-B6F26E47F3CF}" type="pres">
      <dgm:prSet presAssocID="{D364E6D4-F621-480B-A890-801A9A5BBC01}" presName="parentLin" presStyleCnt="0"/>
      <dgm:spPr/>
    </dgm:pt>
    <dgm:pt modelId="{B2D1D11D-BF97-4B8A-85B5-722BE23A4BF3}" type="pres">
      <dgm:prSet presAssocID="{D364E6D4-F621-480B-A890-801A9A5BBC01}" presName="parentLeftMargin" presStyleLbl="node1" presStyleIdx="0" presStyleCnt="8"/>
      <dgm:spPr/>
    </dgm:pt>
    <dgm:pt modelId="{9111B415-D753-4377-8D27-EAC88AA41AB3}" type="pres">
      <dgm:prSet presAssocID="{D364E6D4-F621-480B-A890-801A9A5BBC0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E8D60D4-CD18-4352-AF95-93F272067D64}" type="pres">
      <dgm:prSet presAssocID="{D364E6D4-F621-480B-A890-801A9A5BBC01}" presName="negativeSpace" presStyleCnt="0"/>
      <dgm:spPr/>
    </dgm:pt>
    <dgm:pt modelId="{784FFB93-F990-46E9-83B2-92553312D3C9}" type="pres">
      <dgm:prSet presAssocID="{D364E6D4-F621-480B-A890-801A9A5BBC01}" presName="childText" presStyleLbl="conFgAcc1" presStyleIdx="1" presStyleCnt="8">
        <dgm:presLayoutVars>
          <dgm:bulletEnabled val="1"/>
        </dgm:presLayoutVars>
      </dgm:prSet>
      <dgm:spPr/>
    </dgm:pt>
    <dgm:pt modelId="{DF80AF32-7364-447F-A4DB-084585189474}" type="pres">
      <dgm:prSet presAssocID="{CF244453-640C-4983-B9A9-7ABA6F843763}" presName="spaceBetweenRectangles" presStyleCnt="0"/>
      <dgm:spPr/>
    </dgm:pt>
    <dgm:pt modelId="{1FE59098-674C-432C-95C1-BDE3039F3F6D}" type="pres">
      <dgm:prSet presAssocID="{A82C122E-ADA3-4D84-B87C-DA41E59D073E}" presName="parentLin" presStyleCnt="0"/>
      <dgm:spPr/>
    </dgm:pt>
    <dgm:pt modelId="{5E218696-6A70-4DD9-9BEE-35510032D455}" type="pres">
      <dgm:prSet presAssocID="{A82C122E-ADA3-4D84-B87C-DA41E59D073E}" presName="parentLeftMargin" presStyleLbl="node1" presStyleIdx="1" presStyleCnt="8"/>
      <dgm:spPr/>
    </dgm:pt>
    <dgm:pt modelId="{B7594E91-2B4D-4962-B0F2-4E46D2935EF1}" type="pres">
      <dgm:prSet presAssocID="{A82C122E-ADA3-4D84-B87C-DA41E59D073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C6D6122-EF89-49E1-ADE7-37A813008575}" type="pres">
      <dgm:prSet presAssocID="{A82C122E-ADA3-4D84-B87C-DA41E59D073E}" presName="negativeSpace" presStyleCnt="0"/>
      <dgm:spPr/>
    </dgm:pt>
    <dgm:pt modelId="{B91662E3-6770-47F9-8569-CEC801F891F2}" type="pres">
      <dgm:prSet presAssocID="{A82C122E-ADA3-4D84-B87C-DA41E59D073E}" presName="childText" presStyleLbl="conFgAcc1" presStyleIdx="2" presStyleCnt="8">
        <dgm:presLayoutVars>
          <dgm:bulletEnabled val="1"/>
        </dgm:presLayoutVars>
      </dgm:prSet>
      <dgm:spPr/>
    </dgm:pt>
    <dgm:pt modelId="{24FE9D11-8286-4A23-9FA1-33491DC87674}" type="pres">
      <dgm:prSet presAssocID="{3BA9CD75-6584-4AC3-BDA3-470652AE6B56}" presName="spaceBetweenRectangles" presStyleCnt="0"/>
      <dgm:spPr/>
    </dgm:pt>
    <dgm:pt modelId="{2EEDEB25-E74F-4771-A9B7-CB41E44BD7A7}" type="pres">
      <dgm:prSet presAssocID="{841614C6-AC28-47EF-8AC7-24033CF0934F}" presName="parentLin" presStyleCnt="0"/>
      <dgm:spPr/>
    </dgm:pt>
    <dgm:pt modelId="{217E0059-CD75-4BEA-9C07-519E3B36F79F}" type="pres">
      <dgm:prSet presAssocID="{841614C6-AC28-47EF-8AC7-24033CF0934F}" presName="parentLeftMargin" presStyleLbl="node1" presStyleIdx="2" presStyleCnt="8"/>
      <dgm:spPr/>
    </dgm:pt>
    <dgm:pt modelId="{86736DF8-7F23-4C5F-A73C-82629EB8C7D3}" type="pres">
      <dgm:prSet presAssocID="{841614C6-AC28-47EF-8AC7-24033CF093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7BD23AF-CFC7-4B7D-9B73-895D960E8CF4}" type="pres">
      <dgm:prSet presAssocID="{841614C6-AC28-47EF-8AC7-24033CF0934F}" presName="negativeSpace" presStyleCnt="0"/>
      <dgm:spPr/>
    </dgm:pt>
    <dgm:pt modelId="{8F49D64A-A435-44BA-997F-24D1BD1886DB}" type="pres">
      <dgm:prSet presAssocID="{841614C6-AC28-47EF-8AC7-24033CF0934F}" presName="childText" presStyleLbl="conFgAcc1" presStyleIdx="3" presStyleCnt="8">
        <dgm:presLayoutVars>
          <dgm:bulletEnabled val="1"/>
        </dgm:presLayoutVars>
      </dgm:prSet>
      <dgm:spPr/>
    </dgm:pt>
    <dgm:pt modelId="{A0D32499-F84D-41E0-A25B-24A4DC3A1729}" type="pres">
      <dgm:prSet presAssocID="{8D2DCC79-1B31-47FA-B334-8A698B84A099}" presName="spaceBetweenRectangles" presStyleCnt="0"/>
      <dgm:spPr/>
    </dgm:pt>
    <dgm:pt modelId="{63F36DFF-5741-490C-BF66-5AB6C1AC7970}" type="pres">
      <dgm:prSet presAssocID="{E2A5A755-D757-47E6-A0CD-8A90A783683B}" presName="parentLin" presStyleCnt="0"/>
      <dgm:spPr/>
    </dgm:pt>
    <dgm:pt modelId="{3583ED5E-0192-48F6-A3D2-8E2E5D44429E}" type="pres">
      <dgm:prSet presAssocID="{E2A5A755-D757-47E6-A0CD-8A90A783683B}" presName="parentLeftMargin" presStyleLbl="node1" presStyleIdx="3" presStyleCnt="8"/>
      <dgm:spPr/>
    </dgm:pt>
    <dgm:pt modelId="{0F93D010-1CB6-43EB-B6EA-73CE178F49DF}" type="pres">
      <dgm:prSet presAssocID="{E2A5A755-D757-47E6-A0CD-8A90A78368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8E09882-7781-4D7E-A340-42DE1FD33D6F}" type="pres">
      <dgm:prSet presAssocID="{E2A5A755-D757-47E6-A0CD-8A90A783683B}" presName="negativeSpace" presStyleCnt="0"/>
      <dgm:spPr/>
    </dgm:pt>
    <dgm:pt modelId="{A765CFDF-626D-4084-8A33-CD9590C1683F}" type="pres">
      <dgm:prSet presAssocID="{E2A5A755-D757-47E6-A0CD-8A90A783683B}" presName="childText" presStyleLbl="conFgAcc1" presStyleIdx="4" presStyleCnt="8">
        <dgm:presLayoutVars>
          <dgm:bulletEnabled val="1"/>
        </dgm:presLayoutVars>
      </dgm:prSet>
      <dgm:spPr/>
    </dgm:pt>
    <dgm:pt modelId="{0F3E894A-A66E-4A9C-B1C5-ED7A5B83886B}" type="pres">
      <dgm:prSet presAssocID="{D08F2263-A25C-41A4-9E63-5D0FF44D9982}" presName="spaceBetweenRectangles" presStyleCnt="0"/>
      <dgm:spPr/>
    </dgm:pt>
    <dgm:pt modelId="{8F3FBCE8-F3E2-49D7-A11C-A226922AF941}" type="pres">
      <dgm:prSet presAssocID="{59DE935A-6C91-443B-8F23-C4A06AE0FA28}" presName="parentLin" presStyleCnt="0"/>
      <dgm:spPr/>
    </dgm:pt>
    <dgm:pt modelId="{7A4A8BB8-F268-46C2-99FA-A4A645D76F8E}" type="pres">
      <dgm:prSet presAssocID="{59DE935A-6C91-443B-8F23-C4A06AE0FA28}" presName="parentLeftMargin" presStyleLbl="node1" presStyleIdx="4" presStyleCnt="8"/>
      <dgm:spPr/>
    </dgm:pt>
    <dgm:pt modelId="{CA4E2038-140F-4FD8-8DA0-C7E7010C3397}" type="pres">
      <dgm:prSet presAssocID="{59DE935A-6C91-443B-8F23-C4A06AE0FA2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524AC0E-A529-480A-A46E-EF23230C3134}" type="pres">
      <dgm:prSet presAssocID="{59DE935A-6C91-443B-8F23-C4A06AE0FA28}" presName="negativeSpace" presStyleCnt="0"/>
      <dgm:spPr/>
    </dgm:pt>
    <dgm:pt modelId="{67850820-9022-49AC-97A4-F58F5A84E124}" type="pres">
      <dgm:prSet presAssocID="{59DE935A-6C91-443B-8F23-C4A06AE0FA28}" presName="childText" presStyleLbl="conFgAcc1" presStyleIdx="5" presStyleCnt="8">
        <dgm:presLayoutVars>
          <dgm:bulletEnabled val="1"/>
        </dgm:presLayoutVars>
      </dgm:prSet>
      <dgm:spPr/>
    </dgm:pt>
    <dgm:pt modelId="{2DD98CA8-1517-4A69-BECF-6DE6DC081A78}" type="pres">
      <dgm:prSet presAssocID="{3D7371EB-0564-4375-8877-4D5894828C30}" presName="spaceBetweenRectangles" presStyleCnt="0"/>
      <dgm:spPr/>
    </dgm:pt>
    <dgm:pt modelId="{B1D46147-70CB-4F65-B667-9B3A543D1DF8}" type="pres">
      <dgm:prSet presAssocID="{46FBE6E9-B99B-4D8D-A1A6-4083BA9BE071}" presName="parentLin" presStyleCnt="0"/>
      <dgm:spPr/>
    </dgm:pt>
    <dgm:pt modelId="{C5996DD9-34A0-4D41-8919-0ECEA69371A4}" type="pres">
      <dgm:prSet presAssocID="{46FBE6E9-B99B-4D8D-A1A6-4083BA9BE071}" presName="parentLeftMargin" presStyleLbl="node1" presStyleIdx="5" presStyleCnt="8"/>
      <dgm:spPr/>
    </dgm:pt>
    <dgm:pt modelId="{85675EC2-3804-4936-80C7-2A9BF6556E8D}" type="pres">
      <dgm:prSet presAssocID="{46FBE6E9-B99B-4D8D-A1A6-4083BA9BE07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4564079-96B7-43C9-A279-2878D83AB02F}" type="pres">
      <dgm:prSet presAssocID="{46FBE6E9-B99B-4D8D-A1A6-4083BA9BE071}" presName="negativeSpace" presStyleCnt="0"/>
      <dgm:spPr/>
    </dgm:pt>
    <dgm:pt modelId="{7C9BA7A9-1EC2-41E4-B479-E13B748B1044}" type="pres">
      <dgm:prSet presAssocID="{46FBE6E9-B99B-4D8D-A1A6-4083BA9BE071}" presName="childText" presStyleLbl="conFgAcc1" presStyleIdx="6" presStyleCnt="8">
        <dgm:presLayoutVars>
          <dgm:bulletEnabled val="1"/>
        </dgm:presLayoutVars>
      </dgm:prSet>
      <dgm:spPr/>
    </dgm:pt>
    <dgm:pt modelId="{CEA2E38C-0894-4C2C-854E-01DCADA2EA18}" type="pres">
      <dgm:prSet presAssocID="{22C87BFA-A5E8-47A9-B202-D9BE7E6B9C91}" presName="spaceBetweenRectangles" presStyleCnt="0"/>
      <dgm:spPr/>
    </dgm:pt>
    <dgm:pt modelId="{142A4DF5-CF2A-4E13-B3AA-C6805D3D2863}" type="pres">
      <dgm:prSet presAssocID="{00F78C6D-42B0-4ADC-8324-D4A611276274}" presName="parentLin" presStyleCnt="0"/>
      <dgm:spPr/>
    </dgm:pt>
    <dgm:pt modelId="{9FF0C84C-1F35-4179-8124-B1810407EBAC}" type="pres">
      <dgm:prSet presAssocID="{00F78C6D-42B0-4ADC-8324-D4A611276274}" presName="parentLeftMargin" presStyleLbl="node1" presStyleIdx="6" presStyleCnt="8"/>
      <dgm:spPr/>
    </dgm:pt>
    <dgm:pt modelId="{27203D7A-748B-404A-84AA-74E8F50A2A4B}" type="pres">
      <dgm:prSet presAssocID="{00F78C6D-42B0-4ADC-8324-D4A61127627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5F67C4E-5AB9-4D9D-9EF3-B751D50F0490}" type="pres">
      <dgm:prSet presAssocID="{00F78C6D-42B0-4ADC-8324-D4A611276274}" presName="negativeSpace" presStyleCnt="0"/>
      <dgm:spPr/>
    </dgm:pt>
    <dgm:pt modelId="{D7F8EE06-087B-4F68-B4DE-06E89C24E6DA}" type="pres">
      <dgm:prSet presAssocID="{00F78C6D-42B0-4ADC-8324-D4A61127627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DA1AF08-ADC5-436F-AEB7-8E1239DF5F4F}" type="presOf" srcId="{862B2D3D-F0B7-4115-ADAE-CCE275959AA9}" destId="{8F49D64A-A435-44BA-997F-24D1BD1886DB}" srcOrd="0" destOrd="0" presId="urn:microsoft.com/office/officeart/2005/8/layout/list1"/>
    <dgm:cxn modelId="{550FFB08-3718-4AE3-8DEB-3CCBFDD868CF}" type="presOf" srcId="{59DE935A-6C91-443B-8F23-C4A06AE0FA28}" destId="{7A4A8BB8-F268-46C2-99FA-A4A645D76F8E}" srcOrd="0" destOrd="0" presId="urn:microsoft.com/office/officeart/2005/8/layout/list1"/>
    <dgm:cxn modelId="{12C3200C-E79A-41FB-9467-79A509753A5F}" srcId="{E2A5A755-D757-47E6-A0CD-8A90A783683B}" destId="{EE934634-68F6-4CEF-8FF7-096FF304ECA5}" srcOrd="0" destOrd="0" parTransId="{F4099AB0-176A-4C3B-9D8F-58577788EDC7}" sibTransId="{B458EF59-CAAE-40AB-888A-6F416842D868}"/>
    <dgm:cxn modelId="{24DA6217-3049-45F6-8C3A-A2934213AF36}" type="presOf" srcId="{FDAEDDA2-820D-473B-A964-B936C0425335}" destId="{FCEBF07B-9620-4B93-9665-A7F66D84F4A4}" srcOrd="0" destOrd="0" presId="urn:microsoft.com/office/officeart/2005/8/layout/list1"/>
    <dgm:cxn modelId="{EEB29E17-5DFC-4824-8752-06A8A8A9D6E9}" type="presOf" srcId="{9996EB00-BB2A-459D-B17F-EBB722D40BC6}" destId="{A765CFDF-626D-4084-8A33-CD9590C1683F}" srcOrd="0" destOrd="2" presId="urn:microsoft.com/office/officeart/2005/8/layout/list1"/>
    <dgm:cxn modelId="{2D73D521-2AD8-4D4A-B40C-A31D362B57DA}" srcId="{E2A5A755-D757-47E6-A0CD-8A90A783683B}" destId="{B16D5AA4-3DF8-4F35-86CC-DE44F2551A1B}" srcOrd="3" destOrd="0" parTransId="{4792048D-DF7A-44E0-958A-0EF16837DC68}" sibTransId="{CEEB84DE-A34D-4606-AB94-1894F85C36A5}"/>
    <dgm:cxn modelId="{BCF4E921-3921-4B75-B25B-7A4797B2E629}" srcId="{8B040CDB-3196-4C0E-AF3D-5B2718A0BB95}" destId="{E2A5A755-D757-47E6-A0CD-8A90A783683B}" srcOrd="4" destOrd="0" parTransId="{3457ADA1-E6A4-4871-9B32-518D0A9BE4BD}" sibTransId="{D08F2263-A25C-41A4-9E63-5D0FF44D9982}"/>
    <dgm:cxn modelId="{E0379A3C-D5A3-47CD-87DF-F2D17770A479}" srcId="{8B040CDB-3196-4C0E-AF3D-5B2718A0BB95}" destId="{FDAEDDA2-820D-473B-A964-B936C0425335}" srcOrd="0" destOrd="0" parTransId="{66B0DC28-4751-4FFE-A840-BF2D1EE3BDA5}" sibTransId="{6323D915-ACB2-43C3-B483-864ADC139C97}"/>
    <dgm:cxn modelId="{10C6E05C-6AC2-437D-A460-21517542096A}" srcId="{E2A5A755-D757-47E6-A0CD-8A90A783683B}" destId="{9996EB00-BB2A-459D-B17F-EBB722D40BC6}" srcOrd="2" destOrd="0" parTransId="{B569307C-B0B1-4B71-9613-03D561F416D7}" sibTransId="{D9C26725-5581-4601-8A0B-F7E5F6E6087E}"/>
    <dgm:cxn modelId="{C41C765E-E1D4-49C0-B53B-3C4FEA0A4221}" srcId="{8B040CDB-3196-4C0E-AF3D-5B2718A0BB95}" destId="{46FBE6E9-B99B-4D8D-A1A6-4083BA9BE071}" srcOrd="6" destOrd="0" parTransId="{F5FB70D9-0D96-4D28-AA8C-CAC719B15D73}" sibTransId="{22C87BFA-A5E8-47A9-B202-D9BE7E6B9C91}"/>
    <dgm:cxn modelId="{AE6AC842-BD76-4193-A801-110815AC826C}" type="presOf" srcId="{841614C6-AC28-47EF-8AC7-24033CF0934F}" destId="{86736DF8-7F23-4C5F-A73C-82629EB8C7D3}" srcOrd="1" destOrd="0" presId="urn:microsoft.com/office/officeart/2005/8/layout/list1"/>
    <dgm:cxn modelId="{25BF6E64-7C41-4558-94CE-3A6DEA850290}" type="presOf" srcId="{B16D5AA4-3DF8-4F35-86CC-DE44F2551A1B}" destId="{A765CFDF-626D-4084-8A33-CD9590C1683F}" srcOrd="0" destOrd="3" presId="urn:microsoft.com/office/officeart/2005/8/layout/list1"/>
    <dgm:cxn modelId="{7CF91269-CC5E-49F4-8F77-21C84417B851}" srcId="{8B040CDB-3196-4C0E-AF3D-5B2718A0BB95}" destId="{841614C6-AC28-47EF-8AC7-24033CF0934F}" srcOrd="3" destOrd="0" parTransId="{FEE2F07A-B5E5-4199-8AEC-6E7ADF30702E}" sibTransId="{8D2DCC79-1B31-47FA-B334-8A698B84A099}"/>
    <dgm:cxn modelId="{55479969-56EE-452F-B79F-6F14018640B7}" type="presOf" srcId="{46FBE6E9-B99B-4D8D-A1A6-4083BA9BE071}" destId="{85675EC2-3804-4936-80C7-2A9BF6556E8D}" srcOrd="1" destOrd="0" presId="urn:microsoft.com/office/officeart/2005/8/layout/list1"/>
    <dgm:cxn modelId="{BB53884E-FEBF-499F-B02A-BB616A8D3150}" type="presOf" srcId="{EE934634-68F6-4CEF-8FF7-096FF304ECA5}" destId="{A765CFDF-626D-4084-8A33-CD9590C1683F}" srcOrd="0" destOrd="0" presId="urn:microsoft.com/office/officeart/2005/8/layout/list1"/>
    <dgm:cxn modelId="{7E392771-6A92-4DD9-9A24-B893558ABCA4}" srcId="{8B040CDB-3196-4C0E-AF3D-5B2718A0BB95}" destId="{D364E6D4-F621-480B-A890-801A9A5BBC01}" srcOrd="1" destOrd="0" parTransId="{45A1BC86-C5CD-4892-B2D1-F815523CF410}" sibTransId="{CF244453-640C-4983-B9A9-7ABA6F843763}"/>
    <dgm:cxn modelId="{E876C773-261A-4CE9-B072-1AF02517624B}" type="presOf" srcId="{15629E2A-987E-4FD6-855D-3361EB86EC49}" destId="{B91662E3-6770-47F9-8569-CEC801F891F2}" srcOrd="0" destOrd="0" presId="urn:microsoft.com/office/officeart/2005/8/layout/list1"/>
    <dgm:cxn modelId="{1A8DED93-24B5-4162-8CD7-81328641F9E8}" type="presOf" srcId="{59DE935A-6C91-443B-8F23-C4A06AE0FA28}" destId="{CA4E2038-140F-4FD8-8DA0-C7E7010C3397}" srcOrd="1" destOrd="0" presId="urn:microsoft.com/office/officeart/2005/8/layout/list1"/>
    <dgm:cxn modelId="{4456C89D-DA65-43FC-AB4A-FC5DAF2A4A0B}" type="presOf" srcId="{FDAEDDA2-820D-473B-A964-B936C0425335}" destId="{EBC25394-1E78-4681-A7F8-1802489B73E0}" srcOrd="1" destOrd="0" presId="urn:microsoft.com/office/officeart/2005/8/layout/list1"/>
    <dgm:cxn modelId="{0BD4B0A4-E64F-42A3-8F36-E4AC02EFEC58}" type="presOf" srcId="{E2A5A755-D757-47E6-A0CD-8A90A783683B}" destId="{0F93D010-1CB6-43EB-B6EA-73CE178F49DF}" srcOrd="1" destOrd="0" presId="urn:microsoft.com/office/officeart/2005/8/layout/list1"/>
    <dgm:cxn modelId="{465CC7A6-87DF-4E04-A574-9A870057A437}" type="presOf" srcId="{8B040CDB-3196-4C0E-AF3D-5B2718A0BB95}" destId="{EC637722-2C7E-4AF2-9E4B-040A6DE3CA3F}" srcOrd="0" destOrd="0" presId="urn:microsoft.com/office/officeart/2005/8/layout/list1"/>
    <dgm:cxn modelId="{4A0331AB-DC15-49D6-9FA6-A31A0E234A9F}" type="presOf" srcId="{00F78C6D-42B0-4ADC-8324-D4A611276274}" destId="{27203D7A-748B-404A-84AA-74E8F50A2A4B}" srcOrd="1" destOrd="0" presId="urn:microsoft.com/office/officeart/2005/8/layout/list1"/>
    <dgm:cxn modelId="{C39A4CB8-6631-463A-82A2-053E5074CC40}" srcId="{A82C122E-ADA3-4D84-B87C-DA41E59D073E}" destId="{15629E2A-987E-4FD6-855D-3361EB86EC49}" srcOrd="0" destOrd="0" parTransId="{DF068092-DE87-4057-841C-45E441A6CCE3}" sibTransId="{A0DC347D-51D0-4407-BA24-BEBC51A99FA7}"/>
    <dgm:cxn modelId="{4C2B90BE-27A8-42E3-9774-41DAA1BB031C}" srcId="{8B040CDB-3196-4C0E-AF3D-5B2718A0BB95}" destId="{59DE935A-6C91-443B-8F23-C4A06AE0FA28}" srcOrd="5" destOrd="0" parTransId="{04713D7B-0972-4F65-B54D-5F4A7F7AE3DB}" sibTransId="{3D7371EB-0564-4375-8877-4D5894828C30}"/>
    <dgm:cxn modelId="{70AD97C5-DF51-4069-90FA-2604CAEADBB1}" type="presOf" srcId="{46FBE6E9-B99B-4D8D-A1A6-4083BA9BE071}" destId="{C5996DD9-34A0-4D41-8919-0ECEA69371A4}" srcOrd="0" destOrd="0" presId="urn:microsoft.com/office/officeart/2005/8/layout/list1"/>
    <dgm:cxn modelId="{824415CB-4FE9-4B32-87DE-8DFDDF9843AF}" type="presOf" srcId="{A82C122E-ADA3-4D84-B87C-DA41E59D073E}" destId="{B7594E91-2B4D-4962-B0F2-4E46D2935EF1}" srcOrd="1" destOrd="0" presId="urn:microsoft.com/office/officeart/2005/8/layout/list1"/>
    <dgm:cxn modelId="{90F5ABCF-4E3F-4E72-B090-5740D5D1B46D}" type="presOf" srcId="{D364E6D4-F621-480B-A890-801A9A5BBC01}" destId="{9111B415-D753-4377-8D27-EAC88AA41AB3}" srcOrd="1" destOrd="0" presId="urn:microsoft.com/office/officeart/2005/8/layout/list1"/>
    <dgm:cxn modelId="{8F48FED1-D661-4183-AA11-72BDDAF98064}" type="presOf" srcId="{5717FD44-735E-4186-AC63-D29766F5A4B5}" destId="{A765CFDF-626D-4084-8A33-CD9590C1683F}" srcOrd="0" destOrd="1" presId="urn:microsoft.com/office/officeart/2005/8/layout/list1"/>
    <dgm:cxn modelId="{C4ED68D4-1E54-4838-9432-06EE2001C251}" srcId="{E2A5A755-D757-47E6-A0CD-8A90A783683B}" destId="{5717FD44-735E-4186-AC63-D29766F5A4B5}" srcOrd="1" destOrd="0" parTransId="{98CE69CD-77DD-4670-AABB-FF6352987231}" sibTransId="{853ACD0C-DD64-407E-99FA-D34FE8C3CEFD}"/>
    <dgm:cxn modelId="{F177DAD8-5056-43F3-B992-B8BABA0D216F}" srcId="{841614C6-AC28-47EF-8AC7-24033CF0934F}" destId="{F935A09D-E237-4A28-B568-F558255CCD95}" srcOrd="1" destOrd="0" parTransId="{566EE0AE-2766-43B1-A161-2BD6848AF2CE}" sibTransId="{66D96E9B-B339-4271-B491-E3131D642588}"/>
    <dgm:cxn modelId="{1ACFB4D9-5498-47C9-88A7-E7FAF824EB00}" type="presOf" srcId="{D364E6D4-F621-480B-A890-801A9A5BBC01}" destId="{B2D1D11D-BF97-4B8A-85B5-722BE23A4BF3}" srcOrd="0" destOrd="0" presId="urn:microsoft.com/office/officeart/2005/8/layout/list1"/>
    <dgm:cxn modelId="{C0C377DA-8311-4874-B2E8-BE8920F79EA7}" srcId="{841614C6-AC28-47EF-8AC7-24033CF0934F}" destId="{862B2D3D-F0B7-4115-ADAE-CCE275959AA9}" srcOrd="0" destOrd="0" parTransId="{9891EBCF-5368-4694-8539-A73493915097}" sibTransId="{6FFD3E9F-CAA1-4DBF-B5C4-ECEFF8261368}"/>
    <dgm:cxn modelId="{48EDE5DC-9722-4351-8AA3-EA342830F5D5}" srcId="{8B040CDB-3196-4C0E-AF3D-5B2718A0BB95}" destId="{00F78C6D-42B0-4ADC-8324-D4A611276274}" srcOrd="7" destOrd="0" parTransId="{4E51723E-D9C7-497E-A2E0-1A61F41052F7}" sibTransId="{3021F726-8CBC-47E7-B0C9-78E1C8D5F407}"/>
    <dgm:cxn modelId="{3DFFEEDC-6A3C-422E-B056-04F8D55D1597}" srcId="{841614C6-AC28-47EF-8AC7-24033CF0934F}" destId="{85B11BB0-FCB2-4870-81FF-B4AE12D698BF}" srcOrd="2" destOrd="0" parTransId="{9FD817CE-0B5E-4BC1-B62C-5CA5B4B7699D}" sibTransId="{B822F058-C632-4382-AB8D-A608F6693E36}"/>
    <dgm:cxn modelId="{E368A1DD-8D29-421B-AA72-F5C503DE62C5}" type="presOf" srcId="{E2A5A755-D757-47E6-A0CD-8A90A783683B}" destId="{3583ED5E-0192-48F6-A3D2-8E2E5D44429E}" srcOrd="0" destOrd="0" presId="urn:microsoft.com/office/officeart/2005/8/layout/list1"/>
    <dgm:cxn modelId="{92D550E0-882C-47B4-80BC-E95F580EA7CD}" type="presOf" srcId="{841614C6-AC28-47EF-8AC7-24033CF0934F}" destId="{217E0059-CD75-4BEA-9C07-519E3B36F79F}" srcOrd="0" destOrd="0" presId="urn:microsoft.com/office/officeart/2005/8/layout/list1"/>
    <dgm:cxn modelId="{2200A5EE-C976-4437-8347-73EB019B712D}" type="presOf" srcId="{00F78C6D-42B0-4ADC-8324-D4A611276274}" destId="{9FF0C84C-1F35-4179-8124-B1810407EBAC}" srcOrd="0" destOrd="0" presId="urn:microsoft.com/office/officeart/2005/8/layout/list1"/>
    <dgm:cxn modelId="{AC0006F6-9F0E-4A27-BB05-68ACBAA9E19C}" type="presOf" srcId="{F935A09D-E237-4A28-B568-F558255CCD95}" destId="{8F49D64A-A435-44BA-997F-24D1BD1886DB}" srcOrd="0" destOrd="1" presId="urn:microsoft.com/office/officeart/2005/8/layout/list1"/>
    <dgm:cxn modelId="{1BA195F9-5447-4A07-8B53-4E7F411D8301}" type="presOf" srcId="{A82C122E-ADA3-4D84-B87C-DA41E59D073E}" destId="{5E218696-6A70-4DD9-9BEE-35510032D455}" srcOrd="0" destOrd="0" presId="urn:microsoft.com/office/officeart/2005/8/layout/list1"/>
    <dgm:cxn modelId="{1EE7A1F9-8B08-4FC2-AF98-E342D379B9C8}" type="presOf" srcId="{85B11BB0-FCB2-4870-81FF-B4AE12D698BF}" destId="{8F49D64A-A435-44BA-997F-24D1BD1886DB}" srcOrd="0" destOrd="2" presId="urn:microsoft.com/office/officeart/2005/8/layout/list1"/>
    <dgm:cxn modelId="{9455DCFA-DE32-41AF-A61B-C1AF9CF38BEA}" srcId="{8B040CDB-3196-4C0E-AF3D-5B2718A0BB95}" destId="{A82C122E-ADA3-4D84-B87C-DA41E59D073E}" srcOrd="2" destOrd="0" parTransId="{487E51B9-0CC8-44E2-A637-C50420B26F31}" sibTransId="{3BA9CD75-6584-4AC3-BDA3-470652AE6B56}"/>
    <dgm:cxn modelId="{C9F953BB-FC0A-4FBC-AC98-40940A01FE04}" type="presParOf" srcId="{EC637722-2C7E-4AF2-9E4B-040A6DE3CA3F}" destId="{54F6DCFC-2D3F-4FC7-A598-2E00167F0513}" srcOrd="0" destOrd="0" presId="urn:microsoft.com/office/officeart/2005/8/layout/list1"/>
    <dgm:cxn modelId="{CA10A70E-9B04-4B15-B881-C39D57517DDC}" type="presParOf" srcId="{54F6DCFC-2D3F-4FC7-A598-2E00167F0513}" destId="{FCEBF07B-9620-4B93-9665-A7F66D84F4A4}" srcOrd="0" destOrd="0" presId="urn:microsoft.com/office/officeart/2005/8/layout/list1"/>
    <dgm:cxn modelId="{0CA297B6-B9A8-42E9-AF06-790F2C60791F}" type="presParOf" srcId="{54F6DCFC-2D3F-4FC7-A598-2E00167F0513}" destId="{EBC25394-1E78-4681-A7F8-1802489B73E0}" srcOrd="1" destOrd="0" presId="urn:microsoft.com/office/officeart/2005/8/layout/list1"/>
    <dgm:cxn modelId="{B346C437-2AEE-4AC7-87A3-69DE376E2906}" type="presParOf" srcId="{EC637722-2C7E-4AF2-9E4B-040A6DE3CA3F}" destId="{D1D7EB40-A2A0-4A79-9AD3-4BA280B0D4F7}" srcOrd="1" destOrd="0" presId="urn:microsoft.com/office/officeart/2005/8/layout/list1"/>
    <dgm:cxn modelId="{E8E38CC4-B39F-4EED-BC36-BD417B17A28A}" type="presParOf" srcId="{EC637722-2C7E-4AF2-9E4B-040A6DE3CA3F}" destId="{8A3DD244-C79B-4C8B-B0CE-5D4301809B06}" srcOrd="2" destOrd="0" presId="urn:microsoft.com/office/officeart/2005/8/layout/list1"/>
    <dgm:cxn modelId="{0DB677FA-4EDB-49C1-9BFF-D5AB23482EE0}" type="presParOf" srcId="{EC637722-2C7E-4AF2-9E4B-040A6DE3CA3F}" destId="{FD99AD0C-110A-4631-99AB-05B5CBEE5CCB}" srcOrd="3" destOrd="0" presId="urn:microsoft.com/office/officeart/2005/8/layout/list1"/>
    <dgm:cxn modelId="{E8304702-D58B-4C71-B74C-8A697BAEA602}" type="presParOf" srcId="{EC637722-2C7E-4AF2-9E4B-040A6DE3CA3F}" destId="{6482A5B5-8787-4EC0-B386-B6F26E47F3CF}" srcOrd="4" destOrd="0" presId="urn:microsoft.com/office/officeart/2005/8/layout/list1"/>
    <dgm:cxn modelId="{295E75A1-4E04-4AE8-82E0-CC7B3BF38A28}" type="presParOf" srcId="{6482A5B5-8787-4EC0-B386-B6F26E47F3CF}" destId="{B2D1D11D-BF97-4B8A-85B5-722BE23A4BF3}" srcOrd="0" destOrd="0" presId="urn:microsoft.com/office/officeart/2005/8/layout/list1"/>
    <dgm:cxn modelId="{142D39C3-F32D-4E36-8363-5901DF1EFCE3}" type="presParOf" srcId="{6482A5B5-8787-4EC0-B386-B6F26E47F3CF}" destId="{9111B415-D753-4377-8D27-EAC88AA41AB3}" srcOrd="1" destOrd="0" presId="urn:microsoft.com/office/officeart/2005/8/layout/list1"/>
    <dgm:cxn modelId="{00B6A7E7-1BD9-44D8-AD8C-28E6E6CC9E3D}" type="presParOf" srcId="{EC637722-2C7E-4AF2-9E4B-040A6DE3CA3F}" destId="{3E8D60D4-CD18-4352-AF95-93F272067D64}" srcOrd="5" destOrd="0" presId="urn:microsoft.com/office/officeart/2005/8/layout/list1"/>
    <dgm:cxn modelId="{7322A8EB-9FF4-4E03-82D9-3C53FD23160D}" type="presParOf" srcId="{EC637722-2C7E-4AF2-9E4B-040A6DE3CA3F}" destId="{784FFB93-F990-46E9-83B2-92553312D3C9}" srcOrd="6" destOrd="0" presId="urn:microsoft.com/office/officeart/2005/8/layout/list1"/>
    <dgm:cxn modelId="{EF9198B0-25A4-4DA7-86F6-6F3738E67CF7}" type="presParOf" srcId="{EC637722-2C7E-4AF2-9E4B-040A6DE3CA3F}" destId="{DF80AF32-7364-447F-A4DB-084585189474}" srcOrd="7" destOrd="0" presId="urn:microsoft.com/office/officeart/2005/8/layout/list1"/>
    <dgm:cxn modelId="{ADAC352B-F78B-4C21-8C62-F7BC21371D79}" type="presParOf" srcId="{EC637722-2C7E-4AF2-9E4B-040A6DE3CA3F}" destId="{1FE59098-674C-432C-95C1-BDE3039F3F6D}" srcOrd="8" destOrd="0" presId="urn:microsoft.com/office/officeart/2005/8/layout/list1"/>
    <dgm:cxn modelId="{197A1D33-B2A6-4895-9189-583B44762436}" type="presParOf" srcId="{1FE59098-674C-432C-95C1-BDE3039F3F6D}" destId="{5E218696-6A70-4DD9-9BEE-35510032D455}" srcOrd="0" destOrd="0" presId="urn:microsoft.com/office/officeart/2005/8/layout/list1"/>
    <dgm:cxn modelId="{8E5ABEE8-159F-4744-B387-4BEE2CBB0113}" type="presParOf" srcId="{1FE59098-674C-432C-95C1-BDE3039F3F6D}" destId="{B7594E91-2B4D-4962-B0F2-4E46D2935EF1}" srcOrd="1" destOrd="0" presId="urn:microsoft.com/office/officeart/2005/8/layout/list1"/>
    <dgm:cxn modelId="{CC834AC0-3B7D-4433-AA4B-001DD24C12CA}" type="presParOf" srcId="{EC637722-2C7E-4AF2-9E4B-040A6DE3CA3F}" destId="{5C6D6122-EF89-49E1-ADE7-37A813008575}" srcOrd="9" destOrd="0" presId="urn:microsoft.com/office/officeart/2005/8/layout/list1"/>
    <dgm:cxn modelId="{38E5E993-3BC2-46B9-8DAF-0150DE4DD06D}" type="presParOf" srcId="{EC637722-2C7E-4AF2-9E4B-040A6DE3CA3F}" destId="{B91662E3-6770-47F9-8569-CEC801F891F2}" srcOrd="10" destOrd="0" presId="urn:microsoft.com/office/officeart/2005/8/layout/list1"/>
    <dgm:cxn modelId="{27CBF7C1-308C-4438-A797-8CE7A25C1B39}" type="presParOf" srcId="{EC637722-2C7E-4AF2-9E4B-040A6DE3CA3F}" destId="{24FE9D11-8286-4A23-9FA1-33491DC87674}" srcOrd="11" destOrd="0" presId="urn:microsoft.com/office/officeart/2005/8/layout/list1"/>
    <dgm:cxn modelId="{98E1F270-1394-43AB-B1F5-CBC6F2167B48}" type="presParOf" srcId="{EC637722-2C7E-4AF2-9E4B-040A6DE3CA3F}" destId="{2EEDEB25-E74F-4771-A9B7-CB41E44BD7A7}" srcOrd="12" destOrd="0" presId="urn:microsoft.com/office/officeart/2005/8/layout/list1"/>
    <dgm:cxn modelId="{3F9208F6-311D-4EB8-A48D-53C040A22B35}" type="presParOf" srcId="{2EEDEB25-E74F-4771-A9B7-CB41E44BD7A7}" destId="{217E0059-CD75-4BEA-9C07-519E3B36F79F}" srcOrd="0" destOrd="0" presId="urn:microsoft.com/office/officeart/2005/8/layout/list1"/>
    <dgm:cxn modelId="{275D82EA-9D0B-499A-957F-DBB2C264C22A}" type="presParOf" srcId="{2EEDEB25-E74F-4771-A9B7-CB41E44BD7A7}" destId="{86736DF8-7F23-4C5F-A73C-82629EB8C7D3}" srcOrd="1" destOrd="0" presId="urn:microsoft.com/office/officeart/2005/8/layout/list1"/>
    <dgm:cxn modelId="{003AD6FC-121F-4AF9-A185-7C1CD6203C8B}" type="presParOf" srcId="{EC637722-2C7E-4AF2-9E4B-040A6DE3CA3F}" destId="{C7BD23AF-CFC7-4B7D-9B73-895D960E8CF4}" srcOrd="13" destOrd="0" presId="urn:microsoft.com/office/officeart/2005/8/layout/list1"/>
    <dgm:cxn modelId="{D672AF9D-595B-44E1-871C-A71274FE8891}" type="presParOf" srcId="{EC637722-2C7E-4AF2-9E4B-040A6DE3CA3F}" destId="{8F49D64A-A435-44BA-997F-24D1BD1886DB}" srcOrd="14" destOrd="0" presId="urn:microsoft.com/office/officeart/2005/8/layout/list1"/>
    <dgm:cxn modelId="{D1ADADFD-183F-4269-96C8-40D0966DB8E9}" type="presParOf" srcId="{EC637722-2C7E-4AF2-9E4B-040A6DE3CA3F}" destId="{A0D32499-F84D-41E0-A25B-24A4DC3A1729}" srcOrd="15" destOrd="0" presId="urn:microsoft.com/office/officeart/2005/8/layout/list1"/>
    <dgm:cxn modelId="{DF078452-D1A5-42B4-B6E0-AF2C845BB4A4}" type="presParOf" srcId="{EC637722-2C7E-4AF2-9E4B-040A6DE3CA3F}" destId="{63F36DFF-5741-490C-BF66-5AB6C1AC7970}" srcOrd="16" destOrd="0" presId="urn:microsoft.com/office/officeart/2005/8/layout/list1"/>
    <dgm:cxn modelId="{CFD4E1F2-ABA1-4A84-8343-656FBA79FCF5}" type="presParOf" srcId="{63F36DFF-5741-490C-BF66-5AB6C1AC7970}" destId="{3583ED5E-0192-48F6-A3D2-8E2E5D44429E}" srcOrd="0" destOrd="0" presId="urn:microsoft.com/office/officeart/2005/8/layout/list1"/>
    <dgm:cxn modelId="{856071E4-5E70-4DA1-AB8E-25ACD1BEFB5B}" type="presParOf" srcId="{63F36DFF-5741-490C-BF66-5AB6C1AC7970}" destId="{0F93D010-1CB6-43EB-B6EA-73CE178F49DF}" srcOrd="1" destOrd="0" presId="urn:microsoft.com/office/officeart/2005/8/layout/list1"/>
    <dgm:cxn modelId="{9C88323D-8E20-4272-97BC-60722F7CE680}" type="presParOf" srcId="{EC637722-2C7E-4AF2-9E4B-040A6DE3CA3F}" destId="{38E09882-7781-4D7E-A340-42DE1FD33D6F}" srcOrd="17" destOrd="0" presId="urn:microsoft.com/office/officeart/2005/8/layout/list1"/>
    <dgm:cxn modelId="{FAB0A81D-3BF0-4059-BCE1-1A7E7769BF02}" type="presParOf" srcId="{EC637722-2C7E-4AF2-9E4B-040A6DE3CA3F}" destId="{A765CFDF-626D-4084-8A33-CD9590C1683F}" srcOrd="18" destOrd="0" presId="urn:microsoft.com/office/officeart/2005/8/layout/list1"/>
    <dgm:cxn modelId="{C96C973F-0890-4697-ADAC-90BCF1468A4A}" type="presParOf" srcId="{EC637722-2C7E-4AF2-9E4B-040A6DE3CA3F}" destId="{0F3E894A-A66E-4A9C-B1C5-ED7A5B83886B}" srcOrd="19" destOrd="0" presId="urn:microsoft.com/office/officeart/2005/8/layout/list1"/>
    <dgm:cxn modelId="{0A7D1629-9712-47B8-9741-9DB560A04BF7}" type="presParOf" srcId="{EC637722-2C7E-4AF2-9E4B-040A6DE3CA3F}" destId="{8F3FBCE8-F3E2-49D7-A11C-A226922AF941}" srcOrd="20" destOrd="0" presId="urn:microsoft.com/office/officeart/2005/8/layout/list1"/>
    <dgm:cxn modelId="{52D2001B-301C-4A9B-BCB9-CB42166AE19D}" type="presParOf" srcId="{8F3FBCE8-F3E2-49D7-A11C-A226922AF941}" destId="{7A4A8BB8-F268-46C2-99FA-A4A645D76F8E}" srcOrd="0" destOrd="0" presId="urn:microsoft.com/office/officeart/2005/8/layout/list1"/>
    <dgm:cxn modelId="{7B93C531-F35D-49FE-9CAF-F4DA839EC3E4}" type="presParOf" srcId="{8F3FBCE8-F3E2-49D7-A11C-A226922AF941}" destId="{CA4E2038-140F-4FD8-8DA0-C7E7010C3397}" srcOrd="1" destOrd="0" presId="urn:microsoft.com/office/officeart/2005/8/layout/list1"/>
    <dgm:cxn modelId="{ADEE943B-0D65-4750-AFC5-D3A78D523351}" type="presParOf" srcId="{EC637722-2C7E-4AF2-9E4B-040A6DE3CA3F}" destId="{D524AC0E-A529-480A-A46E-EF23230C3134}" srcOrd="21" destOrd="0" presId="urn:microsoft.com/office/officeart/2005/8/layout/list1"/>
    <dgm:cxn modelId="{2B4AEFD9-D138-40B4-B652-956E9EA3EF31}" type="presParOf" srcId="{EC637722-2C7E-4AF2-9E4B-040A6DE3CA3F}" destId="{67850820-9022-49AC-97A4-F58F5A84E124}" srcOrd="22" destOrd="0" presId="urn:microsoft.com/office/officeart/2005/8/layout/list1"/>
    <dgm:cxn modelId="{7E1C17CA-BE83-4A4F-AA78-D98131046E2B}" type="presParOf" srcId="{EC637722-2C7E-4AF2-9E4B-040A6DE3CA3F}" destId="{2DD98CA8-1517-4A69-BECF-6DE6DC081A78}" srcOrd="23" destOrd="0" presId="urn:microsoft.com/office/officeart/2005/8/layout/list1"/>
    <dgm:cxn modelId="{780F3C83-DA16-4C47-8EB4-E964FF6EF0D5}" type="presParOf" srcId="{EC637722-2C7E-4AF2-9E4B-040A6DE3CA3F}" destId="{B1D46147-70CB-4F65-B667-9B3A543D1DF8}" srcOrd="24" destOrd="0" presId="urn:microsoft.com/office/officeart/2005/8/layout/list1"/>
    <dgm:cxn modelId="{9FFA7907-D068-4675-8AF4-1784CC597C63}" type="presParOf" srcId="{B1D46147-70CB-4F65-B667-9B3A543D1DF8}" destId="{C5996DD9-34A0-4D41-8919-0ECEA69371A4}" srcOrd="0" destOrd="0" presId="urn:microsoft.com/office/officeart/2005/8/layout/list1"/>
    <dgm:cxn modelId="{911D9356-38C7-4E2E-9B46-FEF9CB95C280}" type="presParOf" srcId="{B1D46147-70CB-4F65-B667-9B3A543D1DF8}" destId="{85675EC2-3804-4936-80C7-2A9BF6556E8D}" srcOrd="1" destOrd="0" presId="urn:microsoft.com/office/officeart/2005/8/layout/list1"/>
    <dgm:cxn modelId="{537427C1-588E-4585-AF99-F3F715401B45}" type="presParOf" srcId="{EC637722-2C7E-4AF2-9E4B-040A6DE3CA3F}" destId="{C4564079-96B7-43C9-A279-2878D83AB02F}" srcOrd="25" destOrd="0" presId="urn:microsoft.com/office/officeart/2005/8/layout/list1"/>
    <dgm:cxn modelId="{C6556115-866C-44A6-848F-D16114828308}" type="presParOf" srcId="{EC637722-2C7E-4AF2-9E4B-040A6DE3CA3F}" destId="{7C9BA7A9-1EC2-41E4-B479-E13B748B1044}" srcOrd="26" destOrd="0" presId="urn:microsoft.com/office/officeart/2005/8/layout/list1"/>
    <dgm:cxn modelId="{5CCD73FC-EC0F-4181-9B92-87C004F1E4DB}" type="presParOf" srcId="{EC637722-2C7E-4AF2-9E4B-040A6DE3CA3F}" destId="{CEA2E38C-0894-4C2C-854E-01DCADA2EA18}" srcOrd="27" destOrd="0" presId="urn:microsoft.com/office/officeart/2005/8/layout/list1"/>
    <dgm:cxn modelId="{D88F0588-AD3D-4AC0-A83C-B85EEF232979}" type="presParOf" srcId="{EC637722-2C7E-4AF2-9E4B-040A6DE3CA3F}" destId="{142A4DF5-CF2A-4E13-B3AA-C6805D3D2863}" srcOrd="28" destOrd="0" presId="urn:microsoft.com/office/officeart/2005/8/layout/list1"/>
    <dgm:cxn modelId="{3523F867-3191-4064-B8C4-20864F30193A}" type="presParOf" srcId="{142A4DF5-CF2A-4E13-B3AA-C6805D3D2863}" destId="{9FF0C84C-1F35-4179-8124-B1810407EBAC}" srcOrd="0" destOrd="0" presId="urn:microsoft.com/office/officeart/2005/8/layout/list1"/>
    <dgm:cxn modelId="{F4DB55A2-15BB-4BA1-B160-508C80AAE64A}" type="presParOf" srcId="{142A4DF5-CF2A-4E13-B3AA-C6805D3D2863}" destId="{27203D7A-748B-404A-84AA-74E8F50A2A4B}" srcOrd="1" destOrd="0" presId="urn:microsoft.com/office/officeart/2005/8/layout/list1"/>
    <dgm:cxn modelId="{2B96C292-E187-4217-B730-DE7177DE1BB4}" type="presParOf" srcId="{EC637722-2C7E-4AF2-9E4B-040A6DE3CA3F}" destId="{05F67C4E-5AB9-4D9D-9EF3-B751D50F0490}" srcOrd="29" destOrd="0" presId="urn:microsoft.com/office/officeart/2005/8/layout/list1"/>
    <dgm:cxn modelId="{1A03347D-A4DF-49A4-A4F3-379AC99641BA}" type="presParOf" srcId="{EC637722-2C7E-4AF2-9E4B-040A6DE3CA3F}" destId="{D7F8EE06-087B-4F68-B4DE-06E89C24E6DA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C4EAE-EA58-44FE-B4A0-40A2A6625AC2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2906DA-282D-4899-88B8-AFBBF0A9FF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Sentiment Analysis- determine the underlying sentiment of a textual movie review</a:t>
          </a:r>
        </a:p>
      </dgm:t>
    </dgm:pt>
    <dgm:pt modelId="{C9C0282F-86A2-4F46-8667-91E30FFAFB5E}" type="parTrans" cxnId="{171C0574-ADE1-4811-BE70-17B7FB59C50F}">
      <dgm:prSet/>
      <dgm:spPr/>
      <dgm:t>
        <a:bodyPr/>
        <a:lstStyle/>
        <a:p>
          <a:endParaRPr lang="en-US"/>
        </a:p>
      </dgm:t>
    </dgm:pt>
    <dgm:pt modelId="{59F5265F-F1F6-420F-8D7C-288515E6593B}" type="sibTrans" cxnId="{171C0574-ADE1-4811-BE70-17B7FB59C50F}">
      <dgm:prSet/>
      <dgm:spPr/>
      <dgm:t>
        <a:bodyPr/>
        <a:lstStyle/>
        <a:p>
          <a:endParaRPr lang="en-US"/>
        </a:p>
      </dgm:t>
    </dgm:pt>
    <dgm:pt modelId="{15EED2D0-001D-403A-B66A-2F8E301C8A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Kaggle Dataset- collected from Rotten Tomatoes</a:t>
          </a:r>
        </a:p>
      </dgm:t>
    </dgm:pt>
    <dgm:pt modelId="{E3E12708-2859-428F-94ED-6ABBE6F7D043}" type="parTrans" cxnId="{58C84873-651A-4E93-8DE1-38A103E67580}">
      <dgm:prSet/>
      <dgm:spPr/>
      <dgm:t>
        <a:bodyPr/>
        <a:lstStyle/>
        <a:p>
          <a:endParaRPr lang="en-US"/>
        </a:p>
      </dgm:t>
    </dgm:pt>
    <dgm:pt modelId="{9ECC5AA8-19F0-448D-9C6D-E773516CAA60}" type="sibTrans" cxnId="{58C84873-651A-4E93-8DE1-38A103E67580}">
      <dgm:prSet/>
      <dgm:spPr/>
      <dgm:t>
        <a:bodyPr/>
        <a:lstStyle/>
        <a:p>
          <a:endParaRPr lang="en-US"/>
        </a:p>
      </dgm:t>
    </dgm:pt>
    <dgm:pt modelId="{BA53368A-D104-4425-B27F-4F3711C7C7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Train Dataset: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156,060 data instances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Test Dataset: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66,292 instances</a:t>
          </a:r>
        </a:p>
      </dgm:t>
    </dgm:pt>
    <dgm:pt modelId="{53E57572-D083-432F-B3E4-49F001D6C1F9}" type="parTrans" cxnId="{0B2F6BE1-D1CE-47CB-9869-FB3E0E918AC6}">
      <dgm:prSet/>
      <dgm:spPr/>
      <dgm:t>
        <a:bodyPr/>
        <a:lstStyle/>
        <a:p>
          <a:endParaRPr lang="en-US"/>
        </a:p>
      </dgm:t>
    </dgm:pt>
    <dgm:pt modelId="{1FC6C6F8-91BB-4319-A7C9-C5CE50AEB129}" type="sibTrans" cxnId="{0B2F6BE1-D1CE-47CB-9869-FB3E0E918AC6}">
      <dgm:prSet/>
      <dgm:spPr/>
      <dgm:t>
        <a:bodyPr/>
        <a:lstStyle/>
        <a:p>
          <a:endParaRPr lang="en-US"/>
        </a:p>
      </dgm:t>
    </dgm:pt>
    <dgm:pt modelId="{4F7C2962-5C47-470D-80EA-FE9CAEA1ED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Five sentiment labels: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0- Most negative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1- Somewhat negative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2- Neutral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3- Somewhat positive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4- Most positive</a:t>
          </a:r>
        </a:p>
      </dgm:t>
    </dgm:pt>
    <dgm:pt modelId="{1443FA04-DA86-4874-AE8C-6F05ACE9AEA6}" type="parTrans" cxnId="{FAF5A0D8-3C6E-4015-B1B3-7083EEA9CD73}">
      <dgm:prSet/>
      <dgm:spPr/>
      <dgm:t>
        <a:bodyPr/>
        <a:lstStyle/>
        <a:p>
          <a:endParaRPr lang="en-US"/>
        </a:p>
      </dgm:t>
    </dgm:pt>
    <dgm:pt modelId="{CB0AEF3A-8FB2-4D5D-8028-4DB92326163F}" type="sibTrans" cxnId="{FAF5A0D8-3C6E-4015-B1B3-7083EEA9CD73}">
      <dgm:prSet/>
      <dgm:spPr/>
      <dgm:t>
        <a:bodyPr/>
        <a:lstStyle/>
        <a:p>
          <a:endParaRPr lang="en-US"/>
        </a:p>
      </dgm:t>
    </dgm:pt>
    <dgm:pt modelId="{E9A600C7-74D8-47A3-A4D7-330B9013B30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2BAEDAA-6ECE-4301-B8F8-07105F0B4A38}" type="parTrans" cxnId="{78921C21-C8FE-4431-A13A-670969D0699F}">
      <dgm:prSet/>
      <dgm:spPr/>
      <dgm:t>
        <a:bodyPr/>
        <a:lstStyle/>
        <a:p>
          <a:endParaRPr lang="en-US"/>
        </a:p>
      </dgm:t>
    </dgm:pt>
    <dgm:pt modelId="{AF42B973-FD97-4D2C-97FF-984416BEBFBC}" type="sibTrans" cxnId="{78921C21-C8FE-4431-A13A-670969D0699F}">
      <dgm:prSet/>
      <dgm:spPr/>
      <dgm:t>
        <a:bodyPr/>
        <a:lstStyle/>
        <a:p>
          <a:endParaRPr lang="en-US"/>
        </a:p>
      </dgm:t>
    </dgm:pt>
    <dgm:pt modelId="{D6C09BA3-32FC-474D-BC3C-7A5CDB9694BB}" type="pres">
      <dgm:prSet presAssocID="{CFFC4EAE-EA58-44FE-B4A0-40A2A6625AC2}" presName="root" presStyleCnt="0">
        <dgm:presLayoutVars>
          <dgm:dir/>
          <dgm:resizeHandles val="exact"/>
        </dgm:presLayoutVars>
      </dgm:prSet>
      <dgm:spPr/>
    </dgm:pt>
    <dgm:pt modelId="{B03D412A-90E2-4ABC-A16C-2C5E1078153B}" type="pres">
      <dgm:prSet presAssocID="{0A2906DA-282D-4899-88B8-AFBBF0A9FFFA}" presName="compNode" presStyleCnt="0"/>
      <dgm:spPr/>
    </dgm:pt>
    <dgm:pt modelId="{2391D9D7-0C25-466C-8956-AA2E44BA885A}" type="pres">
      <dgm:prSet presAssocID="{0A2906DA-282D-4899-88B8-AFBBF0A9FF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4A0FF8-E7BE-425B-B6E8-F308BCC831BD}" type="pres">
      <dgm:prSet presAssocID="{0A2906DA-282D-4899-88B8-AFBBF0A9FFFA}" presName="iconSpace" presStyleCnt="0"/>
      <dgm:spPr/>
    </dgm:pt>
    <dgm:pt modelId="{0FC84D4A-DC9F-4E1A-AA17-12303641073B}" type="pres">
      <dgm:prSet presAssocID="{0A2906DA-282D-4899-88B8-AFBBF0A9FFFA}" presName="parTx" presStyleLbl="revTx" presStyleIdx="0" presStyleCnt="8">
        <dgm:presLayoutVars>
          <dgm:chMax val="0"/>
          <dgm:chPref val="0"/>
        </dgm:presLayoutVars>
      </dgm:prSet>
      <dgm:spPr/>
    </dgm:pt>
    <dgm:pt modelId="{92321AFC-3BAB-4CB3-9868-AA88954CBA1B}" type="pres">
      <dgm:prSet presAssocID="{0A2906DA-282D-4899-88B8-AFBBF0A9FFFA}" presName="txSpace" presStyleCnt="0"/>
      <dgm:spPr/>
    </dgm:pt>
    <dgm:pt modelId="{BC8B1B56-B5CC-4945-8D27-05AECD78E847}" type="pres">
      <dgm:prSet presAssocID="{0A2906DA-282D-4899-88B8-AFBBF0A9FFFA}" presName="desTx" presStyleLbl="revTx" presStyleIdx="1" presStyleCnt="8">
        <dgm:presLayoutVars/>
      </dgm:prSet>
      <dgm:spPr/>
    </dgm:pt>
    <dgm:pt modelId="{FB401D74-94C1-4D3A-BFCE-173EFBDC5723}" type="pres">
      <dgm:prSet presAssocID="{59F5265F-F1F6-420F-8D7C-288515E6593B}" presName="sibTrans" presStyleCnt="0"/>
      <dgm:spPr/>
    </dgm:pt>
    <dgm:pt modelId="{E977FD70-1C2E-4147-A568-0F78E0F9439E}" type="pres">
      <dgm:prSet presAssocID="{15EED2D0-001D-403A-B66A-2F8E301C8A42}" presName="compNode" presStyleCnt="0"/>
      <dgm:spPr/>
    </dgm:pt>
    <dgm:pt modelId="{CA081236-3399-4FF6-8AB5-6C7684D3F04F}" type="pres">
      <dgm:prSet presAssocID="{15EED2D0-001D-403A-B66A-2F8E301C8A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FE8CFE6-4B07-445B-B848-E0C55B5E761D}" type="pres">
      <dgm:prSet presAssocID="{15EED2D0-001D-403A-B66A-2F8E301C8A42}" presName="iconSpace" presStyleCnt="0"/>
      <dgm:spPr/>
    </dgm:pt>
    <dgm:pt modelId="{69D2AC1E-1942-4B61-B0C6-B66D504EE9A8}" type="pres">
      <dgm:prSet presAssocID="{15EED2D0-001D-403A-B66A-2F8E301C8A42}" presName="parTx" presStyleLbl="revTx" presStyleIdx="2" presStyleCnt="8">
        <dgm:presLayoutVars>
          <dgm:chMax val="0"/>
          <dgm:chPref val="0"/>
        </dgm:presLayoutVars>
      </dgm:prSet>
      <dgm:spPr/>
    </dgm:pt>
    <dgm:pt modelId="{9857D4EC-E819-4081-BA1D-F1960A22FD81}" type="pres">
      <dgm:prSet presAssocID="{15EED2D0-001D-403A-B66A-2F8E301C8A42}" presName="txSpace" presStyleCnt="0"/>
      <dgm:spPr/>
    </dgm:pt>
    <dgm:pt modelId="{0D6AE755-C473-43FB-A084-DE4CFDFFC423}" type="pres">
      <dgm:prSet presAssocID="{15EED2D0-001D-403A-B66A-2F8E301C8A42}" presName="desTx" presStyleLbl="revTx" presStyleIdx="3" presStyleCnt="8">
        <dgm:presLayoutVars/>
      </dgm:prSet>
      <dgm:spPr/>
    </dgm:pt>
    <dgm:pt modelId="{F3ABE255-EB71-4BE6-B3E7-66E6A144426C}" type="pres">
      <dgm:prSet presAssocID="{9ECC5AA8-19F0-448D-9C6D-E773516CAA60}" presName="sibTrans" presStyleCnt="0"/>
      <dgm:spPr/>
    </dgm:pt>
    <dgm:pt modelId="{8A4E69CE-16F3-4FD0-94B2-78D8F6EA64BE}" type="pres">
      <dgm:prSet presAssocID="{BA53368A-D104-4425-B27F-4F3711C7C7C2}" presName="compNode" presStyleCnt="0"/>
      <dgm:spPr/>
    </dgm:pt>
    <dgm:pt modelId="{354DE4E3-31F0-42C8-A80B-BC8EC418AAFB}" type="pres">
      <dgm:prSet presAssocID="{BA53368A-D104-4425-B27F-4F3711C7C7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AA4F1F-073C-47EC-AD84-73EC891C1089}" type="pres">
      <dgm:prSet presAssocID="{BA53368A-D104-4425-B27F-4F3711C7C7C2}" presName="iconSpace" presStyleCnt="0"/>
      <dgm:spPr/>
    </dgm:pt>
    <dgm:pt modelId="{9CF8328C-0415-4BC9-8B88-94338016CE87}" type="pres">
      <dgm:prSet presAssocID="{BA53368A-D104-4425-B27F-4F3711C7C7C2}" presName="parTx" presStyleLbl="revTx" presStyleIdx="4" presStyleCnt="8">
        <dgm:presLayoutVars>
          <dgm:chMax val="0"/>
          <dgm:chPref val="0"/>
        </dgm:presLayoutVars>
      </dgm:prSet>
      <dgm:spPr/>
    </dgm:pt>
    <dgm:pt modelId="{3BA9EC39-0A2E-43AD-890D-63E0E177278D}" type="pres">
      <dgm:prSet presAssocID="{BA53368A-D104-4425-B27F-4F3711C7C7C2}" presName="txSpace" presStyleCnt="0"/>
      <dgm:spPr/>
    </dgm:pt>
    <dgm:pt modelId="{31E6161A-EF82-4194-93B1-309E5DBF37E4}" type="pres">
      <dgm:prSet presAssocID="{BA53368A-D104-4425-B27F-4F3711C7C7C2}" presName="desTx" presStyleLbl="revTx" presStyleIdx="5" presStyleCnt="8">
        <dgm:presLayoutVars/>
      </dgm:prSet>
      <dgm:spPr/>
    </dgm:pt>
    <dgm:pt modelId="{945048E3-EF61-4E87-8AA1-D26A5DCDCEA4}" type="pres">
      <dgm:prSet presAssocID="{1FC6C6F8-91BB-4319-A7C9-C5CE50AEB129}" presName="sibTrans" presStyleCnt="0"/>
      <dgm:spPr/>
    </dgm:pt>
    <dgm:pt modelId="{39A131C6-6530-4E7D-802E-8CE1EE4C7D11}" type="pres">
      <dgm:prSet presAssocID="{4F7C2962-5C47-470D-80EA-FE9CAEA1EDE4}" presName="compNode" presStyleCnt="0"/>
      <dgm:spPr/>
    </dgm:pt>
    <dgm:pt modelId="{1D42FA42-E0F8-4AF7-83F5-EA34EA0CD5B1}" type="pres">
      <dgm:prSet presAssocID="{4F7C2962-5C47-470D-80EA-FE9CAEA1EDE4}" presName="iconRect" presStyleLbl="node1" presStyleIdx="3" presStyleCnt="4"/>
      <dgm:spPr>
        <a:prstGeom prst="smileyFac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E09FDB-E485-405C-86CD-75E05FF1048F}" type="pres">
      <dgm:prSet presAssocID="{4F7C2962-5C47-470D-80EA-FE9CAEA1EDE4}" presName="iconSpace" presStyleCnt="0"/>
      <dgm:spPr/>
    </dgm:pt>
    <dgm:pt modelId="{27C29899-22CE-458B-9A7F-88D4738B88C9}" type="pres">
      <dgm:prSet presAssocID="{4F7C2962-5C47-470D-80EA-FE9CAEA1EDE4}" presName="parTx" presStyleLbl="revTx" presStyleIdx="6" presStyleCnt="8">
        <dgm:presLayoutVars>
          <dgm:chMax val="0"/>
          <dgm:chPref val="0"/>
        </dgm:presLayoutVars>
      </dgm:prSet>
      <dgm:spPr/>
    </dgm:pt>
    <dgm:pt modelId="{D8193B62-A16A-4B91-BC05-AEEE556CF668}" type="pres">
      <dgm:prSet presAssocID="{4F7C2962-5C47-470D-80EA-FE9CAEA1EDE4}" presName="txSpace" presStyleCnt="0"/>
      <dgm:spPr/>
    </dgm:pt>
    <dgm:pt modelId="{0AF874BE-6E02-46D1-9E72-D61635D952AA}" type="pres">
      <dgm:prSet presAssocID="{4F7C2962-5C47-470D-80EA-FE9CAEA1EDE4}" presName="desTx" presStyleLbl="revTx" presStyleIdx="7" presStyleCnt="8">
        <dgm:presLayoutVars/>
      </dgm:prSet>
      <dgm:spPr/>
    </dgm:pt>
  </dgm:ptLst>
  <dgm:cxnLst>
    <dgm:cxn modelId="{78921C21-C8FE-4431-A13A-670969D0699F}" srcId="{4F7C2962-5C47-470D-80EA-FE9CAEA1EDE4}" destId="{E9A600C7-74D8-47A3-A4D7-330B9013B305}" srcOrd="0" destOrd="0" parTransId="{92BAEDAA-6ECE-4301-B8F8-07105F0B4A38}" sibTransId="{AF42B973-FD97-4D2C-97FF-984416BEBFBC}"/>
    <dgm:cxn modelId="{54736360-34E6-4EF1-867C-5882D80B5FD4}" type="presOf" srcId="{15EED2D0-001D-403A-B66A-2F8E301C8A42}" destId="{69D2AC1E-1942-4B61-B0C6-B66D504EE9A8}" srcOrd="0" destOrd="0" presId="urn:microsoft.com/office/officeart/2018/2/layout/IconLabelDescriptionList"/>
    <dgm:cxn modelId="{58C84873-651A-4E93-8DE1-38A103E67580}" srcId="{CFFC4EAE-EA58-44FE-B4A0-40A2A6625AC2}" destId="{15EED2D0-001D-403A-B66A-2F8E301C8A42}" srcOrd="1" destOrd="0" parTransId="{E3E12708-2859-428F-94ED-6ABBE6F7D043}" sibTransId="{9ECC5AA8-19F0-448D-9C6D-E773516CAA60}"/>
    <dgm:cxn modelId="{171C0574-ADE1-4811-BE70-17B7FB59C50F}" srcId="{CFFC4EAE-EA58-44FE-B4A0-40A2A6625AC2}" destId="{0A2906DA-282D-4899-88B8-AFBBF0A9FFFA}" srcOrd="0" destOrd="0" parTransId="{C9C0282F-86A2-4F46-8667-91E30FFAFB5E}" sibTransId="{59F5265F-F1F6-420F-8D7C-288515E6593B}"/>
    <dgm:cxn modelId="{12E23386-17FC-413B-8082-91C95B0BC249}" type="presOf" srcId="{4F7C2962-5C47-470D-80EA-FE9CAEA1EDE4}" destId="{27C29899-22CE-458B-9A7F-88D4738B88C9}" srcOrd="0" destOrd="0" presId="urn:microsoft.com/office/officeart/2018/2/layout/IconLabelDescriptionList"/>
    <dgm:cxn modelId="{D84FBF90-21E5-4786-B301-1BF02AF36B80}" type="presOf" srcId="{CFFC4EAE-EA58-44FE-B4A0-40A2A6625AC2}" destId="{D6C09BA3-32FC-474D-BC3C-7A5CDB9694BB}" srcOrd="0" destOrd="0" presId="urn:microsoft.com/office/officeart/2018/2/layout/IconLabelDescriptionList"/>
    <dgm:cxn modelId="{BAF6BEAB-030D-431C-BAA5-31D721BD0860}" type="presOf" srcId="{0A2906DA-282D-4899-88B8-AFBBF0A9FFFA}" destId="{0FC84D4A-DC9F-4E1A-AA17-12303641073B}" srcOrd="0" destOrd="0" presId="urn:microsoft.com/office/officeart/2018/2/layout/IconLabelDescriptionList"/>
    <dgm:cxn modelId="{CA213DD4-1028-44A3-A636-FD37B5765694}" type="presOf" srcId="{BA53368A-D104-4425-B27F-4F3711C7C7C2}" destId="{9CF8328C-0415-4BC9-8B88-94338016CE87}" srcOrd="0" destOrd="0" presId="urn:microsoft.com/office/officeart/2018/2/layout/IconLabelDescriptionList"/>
    <dgm:cxn modelId="{FAF5A0D8-3C6E-4015-B1B3-7083EEA9CD73}" srcId="{CFFC4EAE-EA58-44FE-B4A0-40A2A6625AC2}" destId="{4F7C2962-5C47-470D-80EA-FE9CAEA1EDE4}" srcOrd="3" destOrd="0" parTransId="{1443FA04-DA86-4874-AE8C-6F05ACE9AEA6}" sibTransId="{CB0AEF3A-8FB2-4D5D-8028-4DB92326163F}"/>
    <dgm:cxn modelId="{355E7AE0-4D2B-47D1-9FA0-1FE0E3F85CD7}" type="presOf" srcId="{E9A600C7-74D8-47A3-A4D7-330B9013B305}" destId="{0AF874BE-6E02-46D1-9E72-D61635D952AA}" srcOrd="0" destOrd="0" presId="urn:microsoft.com/office/officeart/2018/2/layout/IconLabelDescriptionList"/>
    <dgm:cxn modelId="{0B2F6BE1-D1CE-47CB-9869-FB3E0E918AC6}" srcId="{CFFC4EAE-EA58-44FE-B4A0-40A2A6625AC2}" destId="{BA53368A-D104-4425-B27F-4F3711C7C7C2}" srcOrd="2" destOrd="0" parTransId="{53E57572-D083-432F-B3E4-49F001D6C1F9}" sibTransId="{1FC6C6F8-91BB-4319-A7C9-C5CE50AEB129}"/>
    <dgm:cxn modelId="{904F0706-6051-4EBD-984D-74FED1FB4361}" type="presParOf" srcId="{D6C09BA3-32FC-474D-BC3C-7A5CDB9694BB}" destId="{B03D412A-90E2-4ABC-A16C-2C5E1078153B}" srcOrd="0" destOrd="0" presId="urn:microsoft.com/office/officeart/2018/2/layout/IconLabelDescriptionList"/>
    <dgm:cxn modelId="{4B1CA7C9-2E5D-48DF-AD5C-CAC860142FBE}" type="presParOf" srcId="{B03D412A-90E2-4ABC-A16C-2C5E1078153B}" destId="{2391D9D7-0C25-466C-8956-AA2E44BA885A}" srcOrd="0" destOrd="0" presId="urn:microsoft.com/office/officeart/2018/2/layout/IconLabelDescriptionList"/>
    <dgm:cxn modelId="{D57A0EEA-CAE1-4253-A515-65D2333D57C4}" type="presParOf" srcId="{B03D412A-90E2-4ABC-A16C-2C5E1078153B}" destId="{134A0FF8-E7BE-425B-B6E8-F308BCC831BD}" srcOrd="1" destOrd="0" presId="urn:microsoft.com/office/officeart/2018/2/layout/IconLabelDescriptionList"/>
    <dgm:cxn modelId="{EE1F9B9F-11C8-44DB-8E28-F80CB22DAE89}" type="presParOf" srcId="{B03D412A-90E2-4ABC-A16C-2C5E1078153B}" destId="{0FC84D4A-DC9F-4E1A-AA17-12303641073B}" srcOrd="2" destOrd="0" presId="urn:microsoft.com/office/officeart/2018/2/layout/IconLabelDescriptionList"/>
    <dgm:cxn modelId="{EA64963E-854E-4CE3-AC8C-BA0673555A97}" type="presParOf" srcId="{B03D412A-90E2-4ABC-A16C-2C5E1078153B}" destId="{92321AFC-3BAB-4CB3-9868-AA88954CBA1B}" srcOrd="3" destOrd="0" presId="urn:microsoft.com/office/officeart/2018/2/layout/IconLabelDescriptionList"/>
    <dgm:cxn modelId="{ABF069B1-86EC-4789-9352-D585D1917C57}" type="presParOf" srcId="{B03D412A-90E2-4ABC-A16C-2C5E1078153B}" destId="{BC8B1B56-B5CC-4945-8D27-05AECD78E847}" srcOrd="4" destOrd="0" presId="urn:microsoft.com/office/officeart/2018/2/layout/IconLabelDescriptionList"/>
    <dgm:cxn modelId="{493CB693-3FD1-49A5-AE5F-1DE317A3778E}" type="presParOf" srcId="{D6C09BA3-32FC-474D-BC3C-7A5CDB9694BB}" destId="{FB401D74-94C1-4D3A-BFCE-173EFBDC5723}" srcOrd="1" destOrd="0" presId="urn:microsoft.com/office/officeart/2018/2/layout/IconLabelDescriptionList"/>
    <dgm:cxn modelId="{1BA237C6-666A-4D8A-B100-0D2C150D3390}" type="presParOf" srcId="{D6C09BA3-32FC-474D-BC3C-7A5CDB9694BB}" destId="{E977FD70-1C2E-4147-A568-0F78E0F9439E}" srcOrd="2" destOrd="0" presId="urn:microsoft.com/office/officeart/2018/2/layout/IconLabelDescriptionList"/>
    <dgm:cxn modelId="{8443E91A-9538-4253-97ED-778E3DF7D7D5}" type="presParOf" srcId="{E977FD70-1C2E-4147-A568-0F78E0F9439E}" destId="{CA081236-3399-4FF6-8AB5-6C7684D3F04F}" srcOrd="0" destOrd="0" presId="urn:microsoft.com/office/officeart/2018/2/layout/IconLabelDescriptionList"/>
    <dgm:cxn modelId="{11AC6493-631D-4E39-8491-54D640F7F9D3}" type="presParOf" srcId="{E977FD70-1C2E-4147-A568-0F78E0F9439E}" destId="{2FE8CFE6-4B07-445B-B848-E0C55B5E761D}" srcOrd="1" destOrd="0" presId="urn:microsoft.com/office/officeart/2018/2/layout/IconLabelDescriptionList"/>
    <dgm:cxn modelId="{F7A74D69-D332-4EEB-98AD-CC16BEE305BB}" type="presParOf" srcId="{E977FD70-1C2E-4147-A568-0F78E0F9439E}" destId="{69D2AC1E-1942-4B61-B0C6-B66D504EE9A8}" srcOrd="2" destOrd="0" presId="urn:microsoft.com/office/officeart/2018/2/layout/IconLabelDescriptionList"/>
    <dgm:cxn modelId="{18160B35-CB60-45E1-AFAD-720643970EE5}" type="presParOf" srcId="{E977FD70-1C2E-4147-A568-0F78E0F9439E}" destId="{9857D4EC-E819-4081-BA1D-F1960A22FD81}" srcOrd="3" destOrd="0" presId="urn:microsoft.com/office/officeart/2018/2/layout/IconLabelDescriptionList"/>
    <dgm:cxn modelId="{C0171EB1-D9BC-42BC-BEA5-A5EC889769F2}" type="presParOf" srcId="{E977FD70-1C2E-4147-A568-0F78E0F9439E}" destId="{0D6AE755-C473-43FB-A084-DE4CFDFFC423}" srcOrd="4" destOrd="0" presId="urn:microsoft.com/office/officeart/2018/2/layout/IconLabelDescriptionList"/>
    <dgm:cxn modelId="{3DCD5121-F3A4-433C-8A77-15210B0A764B}" type="presParOf" srcId="{D6C09BA3-32FC-474D-BC3C-7A5CDB9694BB}" destId="{F3ABE255-EB71-4BE6-B3E7-66E6A144426C}" srcOrd="3" destOrd="0" presId="urn:microsoft.com/office/officeart/2018/2/layout/IconLabelDescriptionList"/>
    <dgm:cxn modelId="{40C2FC10-CD64-476D-A9AE-7A7A429BBFB9}" type="presParOf" srcId="{D6C09BA3-32FC-474D-BC3C-7A5CDB9694BB}" destId="{8A4E69CE-16F3-4FD0-94B2-78D8F6EA64BE}" srcOrd="4" destOrd="0" presId="urn:microsoft.com/office/officeart/2018/2/layout/IconLabelDescriptionList"/>
    <dgm:cxn modelId="{D7FF1906-CF61-4592-98A4-E470DB437911}" type="presParOf" srcId="{8A4E69CE-16F3-4FD0-94B2-78D8F6EA64BE}" destId="{354DE4E3-31F0-42C8-A80B-BC8EC418AAFB}" srcOrd="0" destOrd="0" presId="urn:microsoft.com/office/officeart/2018/2/layout/IconLabelDescriptionList"/>
    <dgm:cxn modelId="{A20A2FB8-D1C5-4D24-8A70-59A60C18E1BB}" type="presParOf" srcId="{8A4E69CE-16F3-4FD0-94B2-78D8F6EA64BE}" destId="{31AA4F1F-073C-47EC-AD84-73EC891C1089}" srcOrd="1" destOrd="0" presId="urn:microsoft.com/office/officeart/2018/2/layout/IconLabelDescriptionList"/>
    <dgm:cxn modelId="{3F4C9B57-378E-4523-9BC3-25019E046172}" type="presParOf" srcId="{8A4E69CE-16F3-4FD0-94B2-78D8F6EA64BE}" destId="{9CF8328C-0415-4BC9-8B88-94338016CE87}" srcOrd="2" destOrd="0" presId="urn:microsoft.com/office/officeart/2018/2/layout/IconLabelDescriptionList"/>
    <dgm:cxn modelId="{6A59E005-2742-420B-8C9A-D5E1ACE00CF0}" type="presParOf" srcId="{8A4E69CE-16F3-4FD0-94B2-78D8F6EA64BE}" destId="{3BA9EC39-0A2E-43AD-890D-63E0E177278D}" srcOrd="3" destOrd="0" presId="urn:microsoft.com/office/officeart/2018/2/layout/IconLabelDescriptionList"/>
    <dgm:cxn modelId="{596E380B-E877-42CB-81F2-465F9DA29B6B}" type="presParOf" srcId="{8A4E69CE-16F3-4FD0-94B2-78D8F6EA64BE}" destId="{31E6161A-EF82-4194-93B1-309E5DBF37E4}" srcOrd="4" destOrd="0" presId="urn:microsoft.com/office/officeart/2018/2/layout/IconLabelDescriptionList"/>
    <dgm:cxn modelId="{40290F09-A8FF-4714-A948-2B15B2CF5946}" type="presParOf" srcId="{D6C09BA3-32FC-474D-BC3C-7A5CDB9694BB}" destId="{945048E3-EF61-4E87-8AA1-D26A5DCDCEA4}" srcOrd="5" destOrd="0" presId="urn:microsoft.com/office/officeart/2018/2/layout/IconLabelDescriptionList"/>
    <dgm:cxn modelId="{9C06A62C-993F-404D-9394-1CC219A7CC2C}" type="presParOf" srcId="{D6C09BA3-32FC-474D-BC3C-7A5CDB9694BB}" destId="{39A131C6-6530-4E7D-802E-8CE1EE4C7D11}" srcOrd="6" destOrd="0" presId="urn:microsoft.com/office/officeart/2018/2/layout/IconLabelDescriptionList"/>
    <dgm:cxn modelId="{139F0274-7726-4F9E-8FE5-A3E48E93EB3D}" type="presParOf" srcId="{39A131C6-6530-4E7D-802E-8CE1EE4C7D11}" destId="{1D42FA42-E0F8-4AF7-83F5-EA34EA0CD5B1}" srcOrd="0" destOrd="0" presId="urn:microsoft.com/office/officeart/2018/2/layout/IconLabelDescriptionList"/>
    <dgm:cxn modelId="{C64978E7-B495-4B03-B5D6-972D3893BF04}" type="presParOf" srcId="{39A131C6-6530-4E7D-802E-8CE1EE4C7D11}" destId="{20E09FDB-E485-405C-86CD-75E05FF1048F}" srcOrd="1" destOrd="0" presId="urn:microsoft.com/office/officeart/2018/2/layout/IconLabelDescriptionList"/>
    <dgm:cxn modelId="{EDDB2D65-4354-4903-8069-DE174BF545B8}" type="presParOf" srcId="{39A131C6-6530-4E7D-802E-8CE1EE4C7D11}" destId="{27C29899-22CE-458B-9A7F-88D4738B88C9}" srcOrd="2" destOrd="0" presId="urn:microsoft.com/office/officeart/2018/2/layout/IconLabelDescriptionList"/>
    <dgm:cxn modelId="{2868B545-8E0F-4113-88A5-AF19A43E12A0}" type="presParOf" srcId="{39A131C6-6530-4E7D-802E-8CE1EE4C7D11}" destId="{D8193B62-A16A-4B91-BC05-AEEE556CF668}" srcOrd="3" destOrd="0" presId="urn:microsoft.com/office/officeart/2018/2/layout/IconLabelDescriptionList"/>
    <dgm:cxn modelId="{0D100585-ED59-48AE-B612-38AA01A530A9}" type="presParOf" srcId="{39A131C6-6530-4E7D-802E-8CE1EE4C7D11}" destId="{0AF874BE-6E02-46D1-9E72-D61635D952A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1C4AF5-C97D-4332-8717-D78C2E5C0EC8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9CEE2C6-7DF6-4697-94C3-8896870E5E2D}">
      <dgm:prSet/>
      <dgm:spPr/>
      <dgm:t>
        <a:bodyPr/>
        <a:lstStyle/>
        <a:p>
          <a:r>
            <a:rPr lang="en-US" dirty="0"/>
            <a:t>Lemmatization</a:t>
          </a:r>
        </a:p>
      </dgm:t>
    </dgm:pt>
    <dgm:pt modelId="{4BF1E328-0B7F-4518-86BF-88A166172B29}" type="parTrans" cxnId="{0CE53904-F7D3-444A-86CB-862EC6C6EB9B}">
      <dgm:prSet/>
      <dgm:spPr/>
      <dgm:t>
        <a:bodyPr/>
        <a:lstStyle/>
        <a:p>
          <a:endParaRPr lang="en-US"/>
        </a:p>
      </dgm:t>
    </dgm:pt>
    <dgm:pt modelId="{184B46CC-FB3B-4C0C-B98B-138EB14BDD97}" type="sibTrans" cxnId="{0CE53904-F7D3-444A-86CB-862EC6C6EB9B}">
      <dgm:prSet/>
      <dgm:spPr/>
      <dgm:t>
        <a:bodyPr/>
        <a:lstStyle/>
        <a:p>
          <a:endParaRPr lang="en-US"/>
        </a:p>
      </dgm:t>
    </dgm:pt>
    <dgm:pt modelId="{F1362C5D-0675-4B94-AD7F-A3DE329C6617}">
      <dgm:prSet/>
      <dgm:spPr/>
      <dgm:t>
        <a:bodyPr/>
        <a:lstStyle/>
        <a:p>
          <a:r>
            <a:rPr lang="en-US" dirty="0"/>
            <a:t>Upper to lowercase transformation</a:t>
          </a:r>
        </a:p>
      </dgm:t>
    </dgm:pt>
    <dgm:pt modelId="{2F6FCC43-4BE4-487F-BAC1-E645BABCAB82}" type="parTrans" cxnId="{D49D6CB9-87DD-4D93-AA13-8B0CB688AD8C}">
      <dgm:prSet/>
      <dgm:spPr/>
      <dgm:t>
        <a:bodyPr/>
        <a:lstStyle/>
        <a:p>
          <a:endParaRPr lang="en-US"/>
        </a:p>
      </dgm:t>
    </dgm:pt>
    <dgm:pt modelId="{F68FE473-EF8F-43DD-9456-DB15A6C598DF}" type="sibTrans" cxnId="{D49D6CB9-87DD-4D93-AA13-8B0CB688AD8C}">
      <dgm:prSet/>
      <dgm:spPr/>
      <dgm:t>
        <a:bodyPr/>
        <a:lstStyle/>
        <a:p>
          <a:endParaRPr lang="en-US"/>
        </a:p>
      </dgm:t>
    </dgm:pt>
    <dgm:pt modelId="{7543FDF4-A481-4468-A466-F30436826B30}">
      <dgm:prSet/>
      <dgm:spPr/>
      <dgm:t>
        <a:bodyPr/>
        <a:lstStyle/>
        <a:p>
          <a:r>
            <a:rPr lang="en-US" dirty="0"/>
            <a:t>Regex formatting</a:t>
          </a:r>
        </a:p>
      </dgm:t>
    </dgm:pt>
    <dgm:pt modelId="{35F6F9C6-50FA-4118-BEC4-66B02ACF7D66}" type="parTrans" cxnId="{56D4B110-7AC4-4628-96CA-4204A2BD4D87}">
      <dgm:prSet/>
      <dgm:spPr/>
      <dgm:t>
        <a:bodyPr/>
        <a:lstStyle/>
        <a:p>
          <a:endParaRPr lang="en-US"/>
        </a:p>
      </dgm:t>
    </dgm:pt>
    <dgm:pt modelId="{9A7FC912-3F8A-406F-973C-D9D0F4CE9265}" type="sibTrans" cxnId="{56D4B110-7AC4-4628-96CA-4204A2BD4D87}">
      <dgm:prSet/>
      <dgm:spPr/>
      <dgm:t>
        <a:bodyPr/>
        <a:lstStyle/>
        <a:p>
          <a:endParaRPr lang="en-US"/>
        </a:p>
      </dgm:t>
    </dgm:pt>
    <dgm:pt modelId="{91EA3CA5-7272-446A-9837-C7DE60F1206E}" type="pres">
      <dgm:prSet presAssocID="{161C4AF5-C97D-4332-8717-D78C2E5C0EC8}" presName="root" presStyleCnt="0">
        <dgm:presLayoutVars>
          <dgm:dir/>
          <dgm:resizeHandles val="exact"/>
        </dgm:presLayoutVars>
      </dgm:prSet>
      <dgm:spPr/>
    </dgm:pt>
    <dgm:pt modelId="{1B691D21-BA7A-455F-BD07-5ACD91539070}" type="pres">
      <dgm:prSet presAssocID="{161C4AF5-C97D-4332-8717-D78C2E5C0EC8}" presName="container" presStyleCnt="0">
        <dgm:presLayoutVars>
          <dgm:dir/>
          <dgm:resizeHandles val="exact"/>
        </dgm:presLayoutVars>
      </dgm:prSet>
      <dgm:spPr/>
    </dgm:pt>
    <dgm:pt modelId="{46123E57-0F17-4EC8-9B4A-7CBF0C132125}" type="pres">
      <dgm:prSet presAssocID="{79CEE2C6-7DF6-4697-94C3-8896870E5E2D}" presName="compNode" presStyleCnt="0"/>
      <dgm:spPr/>
    </dgm:pt>
    <dgm:pt modelId="{11CBF161-ACFE-48F4-9627-2BFD24AA0CCF}" type="pres">
      <dgm:prSet presAssocID="{79CEE2C6-7DF6-4697-94C3-8896870E5E2D}" presName="iconBgRect" presStyleLbl="bgShp" presStyleIdx="0" presStyleCnt="3"/>
      <dgm:spPr/>
    </dgm:pt>
    <dgm:pt modelId="{0D70BAC6-D056-4E49-9588-EDA42739BE8D}" type="pres">
      <dgm:prSet presAssocID="{79CEE2C6-7DF6-4697-94C3-8896870E5E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3916FE-CAD7-429A-A132-440A048ED5F0}" type="pres">
      <dgm:prSet presAssocID="{79CEE2C6-7DF6-4697-94C3-8896870E5E2D}" presName="spaceRect" presStyleCnt="0"/>
      <dgm:spPr/>
    </dgm:pt>
    <dgm:pt modelId="{CE1DFCA0-7C3C-4C71-A66C-FE3CFD409522}" type="pres">
      <dgm:prSet presAssocID="{79CEE2C6-7DF6-4697-94C3-8896870E5E2D}" presName="textRect" presStyleLbl="revTx" presStyleIdx="0" presStyleCnt="3">
        <dgm:presLayoutVars>
          <dgm:chMax val="1"/>
          <dgm:chPref val="1"/>
        </dgm:presLayoutVars>
      </dgm:prSet>
      <dgm:spPr/>
    </dgm:pt>
    <dgm:pt modelId="{C8324D57-A800-470C-B486-2032F8FFBC82}" type="pres">
      <dgm:prSet presAssocID="{184B46CC-FB3B-4C0C-B98B-138EB14BDD97}" presName="sibTrans" presStyleLbl="sibTrans2D1" presStyleIdx="0" presStyleCnt="0"/>
      <dgm:spPr/>
    </dgm:pt>
    <dgm:pt modelId="{25B77723-F8FF-48B0-BFDE-EC77DB98474F}" type="pres">
      <dgm:prSet presAssocID="{F1362C5D-0675-4B94-AD7F-A3DE329C6617}" presName="compNode" presStyleCnt="0"/>
      <dgm:spPr/>
    </dgm:pt>
    <dgm:pt modelId="{1BB7B66B-7C27-4F4D-8F36-824398601FCF}" type="pres">
      <dgm:prSet presAssocID="{F1362C5D-0675-4B94-AD7F-A3DE329C6617}" presName="iconBgRect" presStyleLbl="bgShp" presStyleIdx="1" presStyleCnt="3"/>
      <dgm:spPr/>
    </dgm:pt>
    <dgm:pt modelId="{4A67A8E5-82FC-4806-B4C7-BD43FCADBE05}" type="pres">
      <dgm:prSet presAssocID="{F1362C5D-0675-4B94-AD7F-A3DE329C66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33B6338-D58B-4299-95B8-255EA4B3CBAC}" type="pres">
      <dgm:prSet presAssocID="{F1362C5D-0675-4B94-AD7F-A3DE329C6617}" presName="spaceRect" presStyleCnt="0"/>
      <dgm:spPr/>
    </dgm:pt>
    <dgm:pt modelId="{1E125D84-54C3-4AFA-9415-0D02010893DC}" type="pres">
      <dgm:prSet presAssocID="{F1362C5D-0675-4B94-AD7F-A3DE329C6617}" presName="textRect" presStyleLbl="revTx" presStyleIdx="1" presStyleCnt="3">
        <dgm:presLayoutVars>
          <dgm:chMax val="1"/>
          <dgm:chPref val="1"/>
        </dgm:presLayoutVars>
      </dgm:prSet>
      <dgm:spPr/>
    </dgm:pt>
    <dgm:pt modelId="{12C8C633-FF5D-4077-89C0-79E5ED9E89A3}" type="pres">
      <dgm:prSet presAssocID="{F68FE473-EF8F-43DD-9456-DB15A6C598DF}" presName="sibTrans" presStyleLbl="sibTrans2D1" presStyleIdx="0" presStyleCnt="0"/>
      <dgm:spPr/>
    </dgm:pt>
    <dgm:pt modelId="{3E9C91C6-2FBF-4617-8915-FFFED9E99C7D}" type="pres">
      <dgm:prSet presAssocID="{7543FDF4-A481-4468-A466-F30436826B30}" presName="compNode" presStyleCnt="0"/>
      <dgm:spPr/>
    </dgm:pt>
    <dgm:pt modelId="{BDEAD637-27AD-4D19-9217-07F558A08C0D}" type="pres">
      <dgm:prSet presAssocID="{7543FDF4-A481-4468-A466-F30436826B30}" presName="iconBgRect" presStyleLbl="bgShp" presStyleIdx="2" presStyleCnt="3"/>
      <dgm:spPr/>
    </dgm:pt>
    <dgm:pt modelId="{763177E0-8AF4-4F6C-AACF-EACD65E82478}" type="pres">
      <dgm:prSet presAssocID="{7543FDF4-A481-4468-A466-F30436826B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429EF57-50A9-4449-B2A0-FEC6992949FB}" type="pres">
      <dgm:prSet presAssocID="{7543FDF4-A481-4468-A466-F30436826B30}" presName="spaceRect" presStyleCnt="0"/>
      <dgm:spPr/>
    </dgm:pt>
    <dgm:pt modelId="{796AADD0-7E47-4144-ADFC-18B56F5F1A82}" type="pres">
      <dgm:prSet presAssocID="{7543FDF4-A481-4468-A466-F30436826B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E53904-F7D3-444A-86CB-862EC6C6EB9B}" srcId="{161C4AF5-C97D-4332-8717-D78C2E5C0EC8}" destId="{79CEE2C6-7DF6-4697-94C3-8896870E5E2D}" srcOrd="0" destOrd="0" parTransId="{4BF1E328-0B7F-4518-86BF-88A166172B29}" sibTransId="{184B46CC-FB3B-4C0C-B98B-138EB14BDD97}"/>
    <dgm:cxn modelId="{56D4B110-7AC4-4628-96CA-4204A2BD4D87}" srcId="{161C4AF5-C97D-4332-8717-D78C2E5C0EC8}" destId="{7543FDF4-A481-4468-A466-F30436826B30}" srcOrd="2" destOrd="0" parTransId="{35F6F9C6-50FA-4118-BEC4-66B02ACF7D66}" sibTransId="{9A7FC912-3F8A-406F-973C-D9D0F4CE9265}"/>
    <dgm:cxn modelId="{DC638D13-18BC-4F02-8682-FA009E338210}" type="presOf" srcId="{79CEE2C6-7DF6-4697-94C3-8896870E5E2D}" destId="{CE1DFCA0-7C3C-4C71-A66C-FE3CFD409522}" srcOrd="0" destOrd="0" presId="urn:microsoft.com/office/officeart/2018/2/layout/IconCircleList"/>
    <dgm:cxn modelId="{2B4C8C31-9B42-432B-B205-1D5F74EFD577}" type="presOf" srcId="{161C4AF5-C97D-4332-8717-D78C2E5C0EC8}" destId="{91EA3CA5-7272-446A-9837-C7DE60F1206E}" srcOrd="0" destOrd="0" presId="urn:microsoft.com/office/officeart/2018/2/layout/IconCircleList"/>
    <dgm:cxn modelId="{C147413B-CDB1-40F1-A6D8-2CA06B5F4EC1}" type="presOf" srcId="{7543FDF4-A481-4468-A466-F30436826B30}" destId="{796AADD0-7E47-4144-ADFC-18B56F5F1A82}" srcOrd="0" destOrd="0" presId="urn:microsoft.com/office/officeart/2018/2/layout/IconCircleList"/>
    <dgm:cxn modelId="{C2355A6B-168E-432C-9CE4-028A38C53664}" type="presOf" srcId="{F1362C5D-0675-4B94-AD7F-A3DE329C6617}" destId="{1E125D84-54C3-4AFA-9415-0D02010893DC}" srcOrd="0" destOrd="0" presId="urn:microsoft.com/office/officeart/2018/2/layout/IconCircleList"/>
    <dgm:cxn modelId="{1C469F8B-AF97-456D-894C-3332EC718F15}" type="presOf" srcId="{F68FE473-EF8F-43DD-9456-DB15A6C598DF}" destId="{12C8C633-FF5D-4077-89C0-79E5ED9E89A3}" srcOrd="0" destOrd="0" presId="urn:microsoft.com/office/officeart/2018/2/layout/IconCircleList"/>
    <dgm:cxn modelId="{D853A7A1-18A4-46A2-82F1-30485A1048E2}" type="presOf" srcId="{184B46CC-FB3B-4C0C-B98B-138EB14BDD97}" destId="{C8324D57-A800-470C-B486-2032F8FFBC82}" srcOrd="0" destOrd="0" presId="urn:microsoft.com/office/officeart/2018/2/layout/IconCircleList"/>
    <dgm:cxn modelId="{D49D6CB9-87DD-4D93-AA13-8B0CB688AD8C}" srcId="{161C4AF5-C97D-4332-8717-D78C2E5C0EC8}" destId="{F1362C5D-0675-4B94-AD7F-A3DE329C6617}" srcOrd="1" destOrd="0" parTransId="{2F6FCC43-4BE4-487F-BAC1-E645BABCAB82}" sibTransId="{F68FE473-EF8F-43DD-9456-DB15A6C598DF}"/>
    <dgm:cxn modelId="{030F95FE-91BC-4275-A3D8-C7741B707F4F}" type="presParOf" srcId="{91EA3CA5-7272-446A-9837-C7DE60F1206E}" destId="{1B691D21-BA7A-455F-BD07-5ACD91539070}" srcOrd="0" destOrd="0" presId="urn:microsoft.com/office/officeart/2018/2/layout/IconCircleList"/>
    <dgm:cxn modelId="{D2DB54F0-5418-4CD6-A20D-981D135D200F}" type="presParOf" srcId="{1B691D21-BA7A-455F-BD07-5ACD91539070}" destId="{46123E57-0F17-4EC8-9B4A-7CBF0C132125}" srcOrd="0" destOrd="0" presId="urn:microsoft.com/office/officeart/2018/2/layout/IconCircleList"/>
    <dgm:cxn modelId="{A871BED3-1701-489F-A7F2-0424AA259ABA}" type="presParOf" srcId="{46123E57-0F17-4EC8-9B4A-7CBF0C132125}" destId="{11CBF161-ACFE-48F4-9627-2BFD24AA0CCF}" srcOrd="0" destOrd="0" presId="urn:microsoft.com/office/officeart/2018/2/layout/IconCircleList"/>
    <dgm:cxn modelId="{4A8692D1-B962-468A-A681-D318A3C7749F}" type="presParOf" srcId="{46123E57-0F17-4EC8-9B4A-7CBF0C132125}" destId="{0D70BAC6-D056-4E49-9588-EDA42739BE8D}" srcOrd="1" destOrd="0" presId="urn:microsoft.com/office/officeart/2018/2/layout/IconCircleList"/>
    <dgm:cxn modelId="{1FB7AC90-5B2E-4737-9580-0ADF480B045D}" type="presParOf" srcId="{46123E57-0F17-4EC8-9B4A-7CBF0C132125}" destId="{F83916FE-CAD7-429A-A132-440A048ED5F0}" srcOrd="2" destOrd="0" presId="urn:microsoft.com/office/officeart/2018/2/layout/IconCircleList"/>
    <dgm:cxn modelId="{A9E2C819-1FEF-4F4A-BD1D-91DF813D0816}" type="presParOf" srcId="{46123E57-0F17-4EC8-9B4A-7CBF0C132125}" destId="{CE1DFCA0-7C3C-4C71-A66C-FE3CFD409522}" srcOrd="3" destOrd="0" presId="urn:microsoft.com/office/officeart/2018/2/layout/IconCircleList"/>
    <dgm:cxn modelId="{0028A530-EE41-4DBA-9D11-59DA5C410435}" type="presParOf" srcId="{1B691D21-BA7A-455F-BD07-5ACD91539070}" destId="{C8324D57-A800-470C-B486-2032F8FFBC82}" srcOrd="1" destOrd="0" presId="urn:microsoft.com/office/officeart/2018/2/layout/IconCircleList"/>
    <dgm:cxn modelId="{662CDA3B-D9F5-4523-8EEF-D8F1A03FC42F}" type="presParOf" srcId="{1B691D21-BA7A-455F-BD07-5ACD91539070}" destId="{25B77723-F8FF-48B0-BFDE-EC77DB98474F}" srcOrd="2" destOrd="0" presId="urn:microsoft.com/office/officeart/2018/2/layout/IconCircleList"/>
    <dgm:cxn modelId="{92CBEDDB-3781-4B84-AA37-65617695FB25}" type="presParOf" srcId="{25B77723-F8FF-48B0-BFDE-EC77DB98474F}" destId="{1BB7B66B-7C27-4F4D-8F36-824398601FCF}" srcOrd="0" destOrd="0" presId="urn:microsoft.com/office/officeart/2018/2/layout/IconCircleList"/>
    <dgm:cxn modelId="{F6DE63FD-8CD2-4A80-B32D-0638AAAE1ACB}" type="presParOf" srcId="{25B77723-F8FF-48B0-BFDE-EC77DB98474F}" destId="{4A67A8E5-82FC-4806-B4C7-BD43FCADBE05}" srcOrd="1" destOrd="0" presId="urn:microsoft.com/office/officeart/2018/2/layout/IconCircleList"/>
    <dgm:cxn modelId="{AC13B161-C6D1-4FAB-8FC0-46FD703A94D5}" type="presParOf" srcId="{25B77723-F8FF-48B0-BFDE-EC77DB98474F}" destId="{E33B6338-D58B-4299-95B8-255EA4B3CBAC}" srcOrd="2" destOrd="0" presId="urn:microsoft.com/office/officeart/2018/2/layout/IconCircleList"/>
    <dgm:cxn modelId="{9093C5D3-8C7F-4075-BB2C-A38C7CDDD8D9}" type="presParOf" srcId="{25B77723-F8FF-48B0-BFDE-EC77DB98474F}" destId="{1E125D84-54C3-4AFA-9415-0D02010893DC}" srcOrd="3" destOrd="0" presId="urn:microsoft.com/office/officeart/2018/2/layout/IconCircleList"/>
    <dgm:cxn modelId="{F3F5F3E5-5E5F-4439-A766-0DDCE5363B0F}" type="presParOf" srcId="{1B691D21-BA7A-455F-BD07-5ACD91539070}" destId="{12C8C633-FF5D-4077-89C0-79E5ED9E89A3}" srcOrd="3" destOrd="0" presId="urn:microsoft.com/office/officeart/2018/2/layout/IconCircleList"/>
    <dgm:cxn modelId="{41FF07D4-0013-402B-A50D-2B9D5DA04C89}" type="presParOf" srcId="{1B691D21-BA7A-455F-BD07-5ACD91539070}" destId="{3E9C91C6-2FBF-4617-8915-FFFED9E99C7D}" srcOrd="4" destOrd="0" presId="urn:microsoft.com/office/officeart/2018/2/layout/IconCircleList"/>
    <dgm:cxn modelId="{8AB5A2B6-2DF6-4A71-9CB5-6C15B838A8D7}" type="presParOf" srcId="{3E9C91C6-2FBF-4617-8915-FFFED9E99C7D}" destId="{BDEAD637-27AD-4D19-9217-07F558A08C0D}" srcOrd="0" destOrd="0" presId="urn:microsoft.com/office/officeart/2018/2/layout/IconCircleList"/>
    <dgm:cxn modelId="{DE82344B-5673-4A32-9D73-051F155EF7E0}" type="presParOf" srcId="{3E9C91C6-2FBF-4617-8915-FFFED9E99C7D}" destId="{763177E0-8AF4-4F6C-AACF-EACD65E82478}" srcOrd="1" destOrd="0" presId="urn:microsoft.com/office/officeart/2018/2/layout/IconCircleList"/>
    <dgm:cxn modelId="{8F08C70A-9299-474D-9125-352DF6F6CC7E}" type="presParOf" srcId="{3E9C91C6-2FBF-4617-8915-FFFED9E99C7D}" destId="{4429EF57-50A9-4449-B2A0-FEC6992949FB}" srcOrd="2" destOrd="0" presId="urn:microsoft.com/office/officeart/2018/2/layout/IconCircleList"/>
    <dgm:cxn modelId="{0934CA78-00A9-4CC3-B2E8-98659AC7BF48}" type="presParOf" srcId="{3E9C91C6-2FBF-4617-8915-FFFED9E99C7D}" destId="{796AADD0-7E47-4144-ADFC-18B56F5F1A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67E79B-C8A6-4BE8-97F2-B38CC7639B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73C0D3-65C5-44D5-A621-B48B9737D1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Bag of words</a:t>
          </a:r>
        </a:p>
      </dgm:t>
    </dgm:pt>
    <dgm:pt modelId="{A4571C92-3AE8-4120-8374-8780DF238BEC}" type="parTrans" cxnId="{996CB394-C8CA-425F-AE6A-CCDBFB072045}">
      <dgm:prSet/>
      <dgm:spPr/>
      <dgm:t>
        <a:bodyPr/>
        <a:lstStyle/>
        <a:p>
          <a:endParaRPr lang="en-US"/>
        </a:p>
      </dgm:t>
    </dgm:pt>
    <dgm:pt modelId="{C73224C3-4B39-40C0-BD6D-025444861988}" type="sibTrans" cxnId="{996CB394-C8CA-425F-AE6A-CCDBFB072045}">
      <dgm:prSet/>
      <dgm:spPr/>
      <dgm:t>
        <a:bodyPr/>
        <a:lstStyle/>
        <a:p>
          <a:endParaRPr lang="en-US"/>
        </a:p>
      </dgm:t>
    </dgm:pt>
    <dgm:pt modelId="{E6EB265E-8FA0-4BF8-81D7-7B918122345D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Top 10 most frequent words</a:t>
          </a:r>
        </a:p>
      </dgm:t>
    </dgm:pt>
    <dgm:pt modelId="{38738B39-85DE-4A87-A9B8-801A75DBF670}" type="parTrans" cxnId="{A4B7A27B-58EA-41F8-B99F-BD4D5860B91D}">
      <dgm:prSet/>
      <dgm:spPr/>
      <dgm:t>
        <a:bodyPr/>
        <a:lstStyle/>
        <a:p>
          <a:endParaRPr lang="en-US"/>
        </a:p>
      </dgm:t>
    </dgm:pt>
    <dgm:pt modelId="{9ED544FD-7E33-472A-BFB0-8C345C5F27DE}" type="sibTrans" cxnId="{A4B7A27B-58EA-41F8-B99F-BD4D5860B91D}">
      <dgm:prSet/>
      <dgm:spPr/>
      <dgm:t>
        <a:bodyPr/>
        <a:lstStyle/>
        <a:p>
          <a:endParaRPr lang="en-US"/>
        </a:p>
      </dgm:t>
    </dgm:pt>
    <dgm:pt modelId="{97B5FEEF-B181-480F-93DD-96FB60564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TFIDF</a:t>
          </a:r>
        </a:p>
      </dgm:t>
    </dgm:pt>
    <dgm:pt modelId="{9D82B215-330C-4F44-8630-B64CA81FBB80}" type="parTrans" cxnId="{B333106F-4BEC-46B9-9255-E946F52DA997}">
      <dgm:prSet/>
      <dgm:spPr/>
      <dgm:t>
        <a:bodyPr/>
        <a:lstStyle/>
        <a:p>
          <a:endParaRPr lang="en-US"/>
        </a:p>
      </dgm:t>
    </dgm:pt>
    <dgm:pt modelId="{0912D724-7264-4290-97F2-C5A3553535F8}" type="sibTrans" cxnId="{B333106F-4BEC-46B9-9255-E946F52DA997}">
      <dgm:prSet/>
      <dgm:spPr/>
      <dgm:t>
        <a:bodyPr/>
        <a:lstStyle/>
        <a:p>
          <a:endParaRPr lang="en-US"/>
        </a:p>
      </dgm:t>
    </dgm:pt>
    <dgm:pt modelId="{4D2D667F-53F6-4B4B-ACE5-55296D72112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Emphasize text semantics</a:t>
          </a:r>
        </a:p>
      </dgm:t>
    </dgm:pt>
    <dgm:pt modelId="{8DBBCADA-1E12-4E48-89F6-83EB6F12954B}" type="parTrans" cxnId="{DBB4F970-140A-4173-A89D-E0BACA40F02D}">
      <dgm:prSet/>
      <dgm:spPr/>
      <dgm:t>
        <a:bodyPr/>
        <a:lstStyle/>
        <a:p>
          <a:endParaRPr lang="en-US"/>
        </a:p>
      </dgm:t>
    </dgm:pt>
    <dgm:pt modelId="{F8AB9742-94BB-4E31-938A-048C3DB9596F}" type="sibTrans" cxnId="{DBB4F970-140A-4173-A89D-E0BACA40F02D}">
      <dgm:prSet/>
      <dgm:spPr/>
      <dgm:t>
        <a:bodyPr/>
        <a:lstStyle/>
        <a:p>
          <a:endParaRPr lang="en-US"/>
        </a:p>
      </dgm:t>
    </dgm:pt>
    <dgm:pt modelId="{17C0CE99-B281-4800-BB76-1BC573E23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Ngrams</a:t>
          </a:r>
          <a:r>
            <a:rPr lang="en-US" dirty="0"/>
            <a:t>-Why not??</a:t>
          </a:r>
        </a:p>
      </dgm:t>
    </dgm:pt>
    <dgm:pt modelId="{54DC8156-1BAD-4D45-8973-B81FC95357F3}" type="parTrans" cxnId="{ABB3C05D-5E9B-44D2-9D3E-59AC8381488D}">
      <dgm:prSet/>
      <dgm:spPr/>
      <dgm:t>
        <a:bodyPr/>
        <a:lstStyle/>
        <a:p>
          <a:endParaRPr lang="en-US"/>
        </a:p>
      </dgm:t>
    </dgm:pt>
    <dgm:pt modelId="{2E5E85CF-B0BE-4B84-8828-F78C079E9FD2}" type="sibTrans" cxnId="{ABB3C05D-5E9B-44D2-9D3E-59AC8381488D}">
      <dgm:prSet/>
      <dgm:spPr/>
      <dgm:t>
        <a:bodyPr/>
        <a:lstStyle/>
        <a:p>
          <a:endParaRPr lang="en-US"/>
        </a:p>
      </dgm:t>
    </dgm:pt>
    <dgm:pt modelId="{91242F92-0A2F-4D54-B380-C6992B14718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MEMORY ERROR!!</a:t>
          </a:r>
        </a:p>
      </dgm:t>
    </dgm:pt>
    <dgm:pt modelId="{578EBDED-EADF-40E9-BCF8-1486EAABF158}" type="parTrans" cxnId="{AC1BF017-49E4-42FD-9F2F-A3201378D7F1}">
      <dgm:prSet/>
      <dgm:spPr/>
      <dgm:t>
        <a:bodyPr/>
        <a:lstStyle/>
        <a:p>
          <a:endParaRPr lang="en-US"/>
        </a:p>
      </dgm:t>
    </dgm:pt>
    <dgm:pt modelId="{DBBDFADF-0ABE-4004-AAFA-9A078F78518B}" type="sibTrans" cxnId="{AC1BF017-49E4-42FD-9F2F-A3201378D7F1}">
      <dgm:prSet/>
      <dgm:spPr/>
      <dgm:t>
        <a:bodyPr/>
        <a:lstStyle/>
        <a:p>
          <a:endParaRPr lang="en-US"/>
        </a:p>
      </dgm:t>
    </dgm:pt>
    <dgm:pt modelId="{8D06EE1A-0481-4D2A-8728-A7347107C462}" type="pres">
      <dgm:prSet presAssocID="{7267E79B-C8A6-4BE8-97F2-B38CC7639BF3}" presName="linear" presStyleCnt="0">
        <dgm:presLayoutVars>
          <dgm:animLvl val="lvl"/>
          <dgm:resizeHandles val="exact"/>
        </dgm:presLayoutVars>
      </dgm:prSet>
      <dgm:spPr/>
    </dgm:pt>
    <dgm:pt modelId="{2F6FB9E9-49F0-4E03-87B4-FB365DBAF6C4}" type="pres">
      <dgm:prSet presAssocID="{EF73C0D3-65C5-44D5-A621-B48B9737D1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6F26DA-9A96-46FA-8584-3D3B21624C1A}" type="pres">
      <dgm:prSet presAssocID="{EF73C0D3-65C5-44D5-A621-B48B9737D157}" presName="childText" presStyleLbl="revTx" presStyleIdx="0" presStyleCnt="3">
        <dgm:presLayoutVars>
          <dgm:bulletEnabled val="1"/>
        </dgm:presLayoutVars>
      </dgm:prSet>
      <dgm:spPr/>
    </dgm:pt>
    <dgm:pt modelId="{F0F94126-2D1F-4506-8CB9-A52267E9721C}" type="pres">
      <dgm:prSet presAssocID="{97B5FEEF-B181-480F-93DD-96FB605647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DA0FCE-3958-48D2-A785-8E9412743E54}" type="pres">
      <dgm:prSet presAssocID="{97B5FEEF-B181-480F-93DD-96FB605647DF}" presName="childText" presStyleLbl="revTx" presStyleIdx="1" presStyleCnt="3">
        <dgm:presLayoutVars>
          <dgm:bulletEnabled val="1"/>
        </dgm:presLayoutVars>
      </dgm:prSet>
      <dgm:spPr/>
    </dgm:pt>
    <dgm:pt modelId="{A25E6172-D1E9-4152-8BA7-129FC9C9B705}" type="pres">
      <dgm:prSet presAssocID="{17C0CE99-B281-4800-BB76-1BC573E23A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6D362C-EE58-485C-80E7-622F9C04EBD4}" type="pres">
      <dgm:prSet presAssocID="{17C0CE99-B281-4800-BB76-1BC573E23A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777C13-7A2B-423F-8BC7-43F8C48DE652}" type="presOf" srcId="{E6EB265E-8FA0-4BF8-81D7-7B918122345D}" destId="{EB6F26DA-9A96-46FA-8584-3D3B21624C1A}" srcOrd="0" destOrd="0" presId="urn:microsoft.com/office/officeart/2005/8/layout/vList2"/>
    <dgm:cxn modelId="{35ECDE15-F8C2-44AE-9EB9-16A1E937F442}" type="presOf" srcId="{91242F92-0A2F-4D54-B380-C6992B147186}" destId="{B86D362C-EE58-485C-80E7-622F9C04EBD4}" srcOrd="0" destOrd="0" presId="urn:microsoft.com/office/officeart/2005/8/layout/vList2"/>
    <dgm:cxn modelId="{AC1BF017-49E4-42FD-9F2F-A3201378D7F1}" srcId="{17C0CE99-B281-4800-BB76-1BC573E23AED}" destId="{91242F92-0A2F-4D54-B380-C6992B147186}" srcOrd="0" destOrd="0" parTransId="{578EBDED-EADF-40E9-BCF8-1486EAABF158}" sibTransId="{DBBDFADF-0ABE-4004-AAFA-9A078F78518B}"/>
    <dgm:cxn modelId="{670E4621-AF8E-48AF-B046-4E8B72A78F1D}" type="presOf" srcId="{7267E79B-C8A6-4BE8-97F2-B38CC7639BF3}" destId="{8D06EE1A-0481-4D2A-8728-A7347107C462}" srcOrd="0" destOrd="0" presId="urn:microsoft.com/office/officeart/2005/8/layout/vList2"/>
    <dgm:cxn modelId="{A818695B-27A0-4231-AF65-EA40BFD4C045}" type="presOf" srcId="{EF73C0D3-65C5-44D5-A621-B48B9737D157}" destId="{2F6FB9E9-49F0-4E03-87B4-FB365DBAF6C4}" srcOrd="0" destOrd="0" presId="urn:microsoft.com/office/officeart/2005/8/layout/vList2"/>
    <dgm:cxn modelId="{ABB3C05D-5E9B-44D2-9D3E-59AC8381488D}" srcId="{7267E79B-C8A6-4BE8-97F2-B38CC7639BF3}" destId="{17C0CE99-B281-4800-BB76-1BC573E23AED}" srcOrd="2" destOrd="0" parTransId="{54DC8156-1BAD-4D45-8973-B81FC95357F3}" sibTransId="{2E5E85CF-B0BE-4B84-8828-F78C079E9FD2}"/>
    <dgm:cxn modelId="{B333106F-4BEC-46B9-9255-E946F52DA997}" srcId="{7267E79B-C8A6-4BE8-97F2-B38CC7639BF3}" destId="{97B5FEEF-B181-480F-93DD-96FB605647DF}" srcOrd="1" destOrd="0" parTransId="{9D82B215-330C-4F44-8630-B64CA81FBB80}" sibTransId="{0912D724-7264-4290-97F2-C5A3553535F8}"/>
    <dgm:cxn modelId="{DBB4F970-140A-4173-A89D-E0BACA40F02D}" srcId="{97B5FEEF-B181-480F-93DD-96FB605647DF}" destId="{4D2D667F-53F6-4B4B-ACE5-55296D72112A}" srcOrd="0" destOrd="0" parTransId="{8DBBCADA-1E12-4E48-89F6-83EB6F12954B}" sibTransId="{F8AB9742-94BB-4E31-938A-048C3DB9596F}"/>
    <dgm:cxn modelId="{7E8B7B52-1347-4451-8E03-2A8471E61B80}" type="presOf" srcId="{97B5FEEF-B181-480F-93DD-96FB605647DF}" destId="{F0F94126-2D1F-4506-8CB9-A52267E9721C}" srcOrd="0" destOrd="0" presId="urn:microsoft.com/office/officeart/2005/8/layout/vList2"/>
    <dgm:cxn modelId="{A4B7A27B-58EA-41F8-B99F-BD4D5860B91D}" srcId="{EF73C0D3-65C5-44D5-A621-B48B9737D157}" destId="{E6EB265E-8FA0-4BF8-81D7-7B918122345D}" srcOrd="0" destOrd="0" parTransId="{38738B39-85DE-4A87-A9B8-801A75DBF670}" sibTransId="{9ED544FD-7E33-472A-BFB0-8C345C5F27DE}"/>
    <dgm:cxn modelId="{5F2E2E7F-BFC8-4345-AA24-EDD6CE412780}" type="presOf" srcId="{4D2D667F-53F6-4B4B-ACE5-55296D72112A}" destId="{E2DA0FCE-3958-48D2-A785-8E9412743E54}" srcOrd="0" destOrd="0" presId="urn:microsoft.com/office/officeart/2005/8/layout/vList2"/>
    <dgm:cxn modelId="{996CB394-C8CA-425F-AE6A-CCDBFB072045}" srcId="{7267E79B-C8A6-4BE8-97F2-B38CC7639BF3}" destId="{EF73C0D3-65C5-44D5-A621-B48B9737D157}" srcOrd="0" destOrd="0" parTransId="{A4571C92-3AE8-4120-8374-8780DF238BEC}" sibTransId="{C73224C3-4B39-40C0-BD6D-025444861988}"/>
    <dgm:cxn modelId="{F10F5DE3-CAF9-44F1-AFF6-91B1AB5F1639}" type="presOf" srcId="{17C0CE99-B281-4800-BB76-1BC573E23AED}" destId="{A25E6172-D1E9-4152-8BA7-129FC9C9B705}" srcOrd="0" destOrd="0" presId="urn:microsoft.com/office/officeart/2005/8/layout/vList2"/>
    <dgm:cxn modelId="{87C8612B-7115-4971-B534-FCA3A7F4417A}" type="presParOf" srcId="{8D06EE1A-0481-4D2A-8728-A7347107C462}" destId="{2F6FB9E9-49F0-4E03-87B4-FB365DBAF6C4}" srcOrd="0" destOrd="0" presId="urn:microsoft.com/office/officeart/2005/8/layout/vList2"/>
    <dgm:cxn modelId="{23B08325-F945-4A4B-B7DD-991BBB4A4F0D}" type="presParOf" srcId="{8D06EE1A-0481-4D2A-8728-A7347107C462}" destId="{EB6F26DA-9A96-46FA-8584-3D3B21624C1A}" srcOrd="1" destOrd="0" presId="urn:microsoft.com/office/officeart/2005/8/layout/vList2"/>
    <dgm:cxn modelId="{058BCE2B-5968-40A8-9813-F371E1A383D9}" type="presParOf" srcId="{8D06EE1A-0481-4D2A-8728-A7347107C462}" destId="{F0F94126-2D1F-4506-8CB9-A52267E9721C}" srcOrd="2" destOrd="0" presId="urn:microsoft.com/office/officeart/2005/8/layout/vList2"/>
    <dgm:cxn modelId="{FF3D59C9-C682-4C1B-874B-42A10A8A34E4}" type="presParOf" srcId="{8D06EE1A-0481-4D2A-8728-A7347107C462}" destId="{E2DA0FCE-3958-48D2-A785-8E9412743E54}" srcOrd="3" destOrd="0" presId="urn:microsoft.com/office/officeart/2005/8/layout/vList2"/>
    <dgm:cxn modelId="{C8113904-9798-4282-852C-05B9CEE4F675}" type="presParOf" srcId="{8D06EE1A-0481-4D2A-8728-A7347107C462}" destId="{A25E6172-D1E9-4152-8BA7-129FC9C9B705}" srcOrd="4" destOrd="0" presId="urn:microsoft.com/office/officeart/2005/8/layout/vList2"/>
    <dgm:cxn modelId="{CE45E116-BFB2-4F1D-AB00-14B9300FD9C7}" type="presParOf" srcId="{8D06EE1A-0481-4D2A-8728-A7347107C462}" destId="{B86D362C-EE58-485C-80E7-622F9C04EB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CD3E2B-C9C0-4929-AE6D-FEA6D776AEF3}" type="doc">
      <dgm:prSet loTypeId="urn:microsoft.com/office/officeart/2016/7/layout/BasicProcessNew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8A9A78-D9E6-4DCB-AA07-95957662A54E}">
      <dgm:prSet custT="1"/>
      <dgm:spPr/>
      <dgm:t>
        <a:bodyPr/>
        <a:lstStyle/>
        <a:p>
          <a:r>
            <a:rPr lang="en-US" sz="1600" dirty="0"/>
            <a:t>Implemented models</a:t>
          </a:r>
        </a:p>
      </dgm:t>
    </dgm:pt>
    <dgm:pt modelId="{D4F28B5A-2F00-4842-AED8-115CC92CD342}" type="parTrans" cxnId="{D74BDA00-56D3-4330-B55A-82FCF5B902B2}">
      <dgm:prSet/>
      <dgm:spPr/>
      <dgm:t>
        <a:bodyPr/>
        <a:lstStyle/>
        <a:p>
          <a:endParaRPr lang="en-US"/>
        </a:p>
      </dgm:t>
    </dgm:pt>
    <dgm:pt modelId="{4A98D8EC-23C4-4A70-9BE7-345CB8361051}" type="sibTrans" cxnId="{D74BDA00-56D3-4330-B55A-82FCF5B902B2}">
      <dgm:prSet/>
      <dgm:spPr/>
      <dgm:t>
        <a:bodyPr/>
        <a:lstStyle/>
        <a:p>
          <a:endParaRPr lang="en-US"/>
        </a:p>
      </dgm:t>
    </dgm:pt>
    <dgm:pt modelId="{FC46856F-FB79-4C53-9860-69FB8CD11EF8}">
      <dgm:prSet custT="1"/>
      <dgm:spPr/>
      <dgm:t>
        <a:bodyPr/>
        <a:lstStyle/>
        <a:p>
          <a:r>
            <a:rPr lang="en-US" sz="1600"/>
            <a:t>Logistic Regression</a:t>
          </a:r>
        </a:p>
      </dgm:t>
    </dgm:pt>
    <dgm:pt modelId="{F2226FF0-E815-453D-8840-64C430D9C58E}" type="parTrans" cxnId="{46A01A06-E599-4845-8F8A-EF61677799AF}">
      <dgm:prSet/>
      <dgm:spPr/>
      <dgm:t>
        <a:bodyPr/>
        <a:lstStyle/>
        <a:p>
          <a:endParaRPr lang="en-US"/>
        </a:p>
      </dgm:t>
    </dgm:pt>
    <dgm:pt modelId="{2B7897E0-1504-477A-9907-A8F623E00FE7}" type="sibTrans" cxnId="{46A01A06-E599-4845-8F8A-EF61677799AF}">
      <dgm:prSet/>
      <dgm:spPr/>
      <dgm:t>
        <a:bodyPr/>
        <a:lstStyle/>
        <a:p>
          <a:endParaRPr lang="en-US"/>
        </a:p>
      </dgm:t>
    </dgm:pt>
    <dgm:pt modelId="{1E5B7B49-69D3-4249-9339-A44FCA42A12B}">
      <dgm:prSet custT="1"/>
      <dgm:spPr/>
      <dgm:t>
        <a:bodyPr/>
        <a:lstStyle/>
        <a:p>
          <a:r>
            <a:rPr lang="en-US" sz="1600" dirty="0"/>
            <a:t>KNN</a:t>
          </a:r>
        </a:p>
      </dgm:t>
    </dgm:pt>
    <dgm:pt modelId="{F3CD9162-72A8-4104-9653-DE7A1DC54C53}" type="parTrans" cxnId="{E6AEC476-43F6-4ACF-8B82-2B4C1986A5AB}">
      <dgm:prSet/>
      <dgm:spPr/>
      <dgm:t>
        <a:bodyPr/>
        <a:lstStyle/>
        <a:p>
          <a:endParaRPr lang="en-US"/>
        </a:p>
      </dgm:t>
    </dgm:pt>
    <dgm:pt modelId="{02EBCE89-8D28-48CA-92B7-3947BDC8A4C9}" type="sibTrans" cxnId="{E6AEC476-43F6-4ACF-8B82-2B4C1986A5AB}">
      <dgm:prSet/>
      <dgm:spPr/>
      <dgm:t>
        <a:bodyPr/>
        <a:lstStyle/>
        <a:p>
          <a:endParaRPr lang="en-US"/>
        </a:p>
      </dgm:t>
    </dgm:pt>
    <dgm:pt modelId="{FECD40D7-E7DA-4400-81C4-52D71F758BE5}">
      <dgm:prSet custT="1"/>
      <dgm:spPr/>
      <dgm:t>
        <a:bodyPr/>
        <a:lstStyle/>
        <a:p>
          <a:r>
            <a:rPr lang="en-US" sz="1600" dirty="0"/>
            <a:t>Multinomial Naive Bayes</a:t>
          </a:r>
        </a:p>
      </dgm:t>
    </dgm:pt>
    <dgm:pt modelId="{1B597288-1A27-4AA7-90EF-2A4A7E1CFD97}" type="parTrans" cxnId="{B807991F-9F65-4851-9568-6C98106D8AE8}">
      <dgm:prSet/>
      <dgm:spPr/>
      <dgm:t>
        <a:bodyPr/>
        <a:lstStyle/>
        <a:p>
          <a:endParaRPr lang="en-US"/>
        </a:p>
      </dgm:t>
    </dgm:pt>
    <dgm:pt modelId="{648424EF-05BD-4774-B4B3-F549D5FBB5E2}" type="sibTrans" cxnId="{B807991F-9F65-4851-9568-6C98106D8AE8}">
      <dgm:prSet/>
      <dgm:spPr/>
      <dgm:t>
        <a:bodyPr/>
        <a:lstStyle/>
        <a:p>
          <a:endParaRPr lang="en-US"/>
        </a:p>
      </dgm:t>
    </dgm:pt>
    <dgm:pt modelId="{8BFEF8C7-F6E9-4C43-92E7-96E137677895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E9AF2ABF-3E44-42B6-874D-AC0B6D494C12}" type="parTrans" cxnId="{CAC551BF-E663-4ECC-B280-891B5BB14505}">
      <dgm:prSet/>
      <dgm:spPr/>
      <dgm:t>
        <a:bodyPr/>
        <a:lstStyle/>
        <a:p>
          <a:endParaRPr lang="en-US"/>
        </a:p>
      </dgm:t>
    </dgm:pt>
    <dgm:pt modelId="{2DC769BA-5990-4A4D-BB18-EB62558BF748}" type="sibTrans" cxnId="{CAC551BF-E663-4ECC-B280-891B5BB14505}">
      <dgm:prSet/>
      <dgm:spPr/>
      <dgm:t>
        <a:bodyPr/>
        <a:lstStyle/>
        <a:p>
          <a:endParaRPr lang="en-US"/>
        </a:p>
      </dgm:t>
    </dgm:pt>
    <dgm:pt modelId="{8FE5B279-1D8D-45B8-B903-41E64E7C393F}">
      <dgm:prSet/>
      <dgm:spPr/>
      <dgm:t>
        <a:bodyPr/>
        <a:lstStyle/>
        <a:p>
          <a:r>
            <a:rPr lang="en-US" dirty="0"/>
            <a:t>Performed the models on down sampled and original data</a:t>
          </a:r>
        </a:p>
      </dgm:t>
    </dgm:pt>
    <dgm:pt modelId="{67E2C731-5843-4401-8CF8-5CCDC81EB9E7}" type="parTrans" cxnId="{EC9E95F0-C255-4DE7-87AA-DFBDED99D750}">
      <dgm:prSet/>
      <dgm:spPr/>
      <dgm:t>
        <a:bodyPr/>
        <a:lstStyle/>
        <a:p>
          <a:endParaRPr lang="en-US"/>
        </a:p>
      </dgm:t>
    </dgm:pt>
    <dgm:pt modelId="{444D02B2-DB85-4610-AAEB-D6B999E3BE93}" type="sibTrans" cxnId="{EC9E95F0-C255-4DE7-87AA-DFBDED99D750}">
      <dgm:prSet/>
      <dgm:spPr/>
      <dgm:t>
        <a:bodyPr/>
        <a:lstStyle/>
        <a:p>
          <a:endParaRPr lang="en-US"/>
        </a:p>
      </dgm:t>
    </dgm:pt>
    <dgm:pt modelId="{5E93913D-0A22-4E3C-A76D-14CE5281D09A}">
      <dgm:prSet/>
      <dgm:spPr/>
      <dgm:t>
        <a:bodyPr/>
        <a:lstStyle/>
        <a:p>
          <a:r>
            <a:rPr lang="en-US" dirty="0"/>
            <a:t>Results were much better with the original data</a:t>
          </a:r>
        </a:p>
      </dgm:t>
    </dgm:pt>
    <dgm:pt modelId="{EC7928C3-FC9B-4F73-B0F2-91557433B705}" type="parTrans" cxnId="{20197954-C774-4AE0-A29C-D6781AB2364E}">
      <dgm:prSet/>
      <dgm:spPr/>
      <dgm:t>
        <a:bodyPr/>
        <a:lstStyle/>
        <a:p>
          <a:endParaRPr lang="en-US"/>
        </a:p>
      </dgm:t>
    </dgm:pt>
    <dgm:pt modelId="{A9479721-D6F8-48FD-BC84-6232CF7DE43D}" type="sibTrans" cxnId="{20197954-C774-4AE0-A29C-D6781AB2364E}">
      <dgm:prSet/>
      <dgm:spPr/>
      <dgm:t>
        <a:bodyPr/>
        <a:lstStyle/>
        <a:p>
          <a:endParaRPr lang="en-US"/>
        </a:p>
      </dgm:t>
    </dgm:pt>
    <dgm:pt modelId="{31808DA4-AB95-42D8-A209-78899A269443}" type="pres">
      <dgm:prSet presAssocID="{F4CD3E2B-C9C0-4929-AE6D-FEA6D776AEF3}" presName="Name0" presStyleCnt="0">
        <dgm:presLayoutVars>
          <dgm:dir/>
          <dgm:resizeHandles val="exact"/>
        </dgm:presLayoutVars>
      </dgm:prSet>
      <dgm:spPr/>
    </dgm:pt>
    <dgm:pt modelId="{2EB39CE8-98DA-4D3B-8126-0D65DE4121CE}" type="pres">
      <dgm:prSet presAssocID="{2E8A9A78-D9E6-4DCB-AA07-95957662A54E}" presName="node" presStyleLbl="node1" presStyleIdx="0" presStyleCnt="5">
        <dgm:presLayoutVars>
          <dgm:bulletEnabled val="1"/>
        </dgm:presLayoutVars>
      </dgm:prSet>
      <dgm:spPr/>
    </dgm:pt>
    <dgm:pt modelId="{261FE751-C026-409F-A92E-FA03D08362EB}" type="pres">
      <dgm:prSet presAssocID="{4A98D8EC-23C4-4A70-9BE7-345CB8361051}" presName="sibTransSpacerBeforeConnector" presStyleCnt="0"/>
      <dgm:spPr/>
    </dgm:pt>
    <dgm:pt modelId="{35D071EC-8576-443B-88B7-6385ABDBFA8B}" type="pres">
      <dgm:prSet presAssocID="{4A98D8EC-23C4-4A70-9BE7-345CB8361051}" presName="sibTrans" presStyleLbl="node1" presStyleIdx="1" presStyleCnt="5"/>
      <dgm:spPr/>
    </dgm:pt>
    <dgm:pt modelId="{170ED967-C9B6-4673-B5EF-646B38814F29}" type="pres">
      <dgm:prSet presAssocID="{4A98D8EC-23C4-4A70-9BE7-345CB8361051}" presName="sibTransSpacerAfterConnector" presStyleCnt="0"/>
      <dgm:spPr/>
    </dgm:pt>
    <dgm:pt modelId="{D3D165D8-8BA6-4E26-9140-AD106B8F0F26}" type="pres">
      <dgm:prSet presAssocID="{8FE5B279-1D8D-45B8-B903-41E64E7C393F}" presName="node" presStyleLbl="node1" presStyleIdx="2" presStyleCnt="5">
        <dgm:presLayoutVars>
          <dgm:bulletEnabled val="1"/>
        </dgm:presLayoutVars>
      </dgm:prSet>
      <dgm:spPr/>
    </dgm:pt>
    <dgm:pt modelId="{DF6ED697-A470-46F3-89D2-07CA9EB88435}" type="pres">
      <dgm:prSet presAssocID="{444D02B2-DB85-4610-AAEB-D6B999E3BE93}" presName="sibTransSpacerBeforeConnector" presStyleCnt="0"/>
      <dgm:spPr/>
    </dgm:pt>
    <dgm:pt modelId="{7D63FF58-59A9-4879-B89C-BD74DE49C977}" type="pres">
      <dgm:prSet presAssocID="{444D02B2-DB85-4610-AAEB-D6B999E3BE93}" presName="sibTrans" presStyleLbl="node1" presStyleIdx="3" presStyleCnt="5"/>
      <dgm:spPr/>
    </dgm:pt>
    <dgm:pt modelId="{5BA2FB00-3144-4CF6-B464-9CA7935FB663}" type="pres">
      <dgm:prSet presAssocID="{444D02B2-DB85-4610-AAEB-D6B999E3BE93}" presName="sibTransSpacerAfterConnector" presStyleCnt="0"/>
      <dgm:spPr/>
    </dgm:pt>
    <dgm:pt modelId="{5F1A38B9-0222-4E6B-B5F8-B074D0F6B2F0}" type="pres">
      <dgm:prSet presAssocID="{5E93913D-0A22-4E3C-A76D-14CE5281D09A}" presName="node" presStyleLbl="node1" presStyleIdx="4" presStyleCnt="5">
        <dgm:presLayoutVars>
          <dgm:bulletEnabled val="1"/>
        </dgm:presLayoutVars>
      </dgm:prSet>
      <dgm:spPr/>
    </dgm:pt>
  </dgm:ptLst>
  <dgm:cxnLst>
    <dgm:cxn modelId="{D74BDA00-56D3-4330-B55A-82FCF5B902B2}" srcId="{F4CD3E2B-C9C0-4929-AE6D-FEA6D776AEF3}" destId="{2E8A9A78-D9E6-4DCB-AA07-95957662A54E}" srcOrd="0" destOrd="0" parTransId="{D4F28B5A-2F00-4842-AED8-115CC92CD342}" sibTransId="{4A98D8EC-23C4-4A70-9BE7-345CB8361051}"/>
    <dgm:cxn modelId="{46A01A06-E599-4845-8F8A-EF61677799AF}" srcId="{2E8A9A78-D9E6-4DCB-AA07-95957662A54E}" destId="{FC46856F-FB79-4C53-9860-69FB8CD11EF8}" srcOrd="0" destOrd="0" parTransId="{F2226FF0-E815-453D-8840-64C430D9C58E}" sibTransId="{2B7897E0-1504-477A-9907-A8F623E00FE7}"/>
    <dgm:cxn modelId="{1DA3FD0A-39BC-4DF4-83A6-360B9F2FF6DA}" type="presOf" srcId="{FECD40D7-E7DA-4400-81C4-52D71F758BE5}" destId="{2EB39CE8-98DA-4D3B-8126-0D65DE4121CE}" srcOrd="0" destOrd="3" presId="urn:microsoft.com/office/officeart/2016/7/layout/BasicProcessNew"/>
    <dgm:cxn modelId="{0A0C920E-3ADA-4521-9A7E-A72AF4473BE9}" type="presOf" srcId="{8BFEF8C7-F6E9-4C43-92E7-96E137677895}" destId="{2EB39CE8-98DA-4D3B-8126-0D65DE4121CE}" srcOrd="0" destOrd="4" presId="urn:microsoft.com/office/officeart/2016/7/layout/BasicProcessNew"/>
    <dgm:cxn modelId="{24A04815-54A3-4261-8FF7-626402F7719E}" type="presOf" srcId="{FC46856F-FB79-4C53-9860-69FB8CD11EF8}" destId="{2EB39CE8-98DA-4D3B-8126-0D65DE4121CE}" srcOrd="0" destOrd="1" presId="urn:microsoft.com/office/officeart/2016/7/layout/BasicProcessNew"/>
    <dgm:cxn modelId="{B807991F-9F65-4851-9568-6C98106D8AE8}" srcId="{2E8A9A78-D9E6-4DCB-AA07-95957662A54E}" destId="{FECD40D7-E7DA-4400-81C4-52D71F758BE5}" srcOrd="2" destOrd="0" parTransId="{1B597288-1A27-4AA7-90EF-2A4A7E1CFD97}" sibTransId="{648424EF-05BD-4774-B4B3-F549D5FBB5E2}"/>
    <dgm:cxn modelId="{A1B1A02A-3682-4E11-BEFF-745B718AD0CB}" type="presOf" srcId="{5E93913D-0A22-4E3C-A76D-14CE5281D09A}" destId="{5F1A38B9-0222-4E6B-B5F8-B074D0F6B2F0}" srcOrd="0" destOrd="0" presId="urn:microsoft.com/office/officeart/2016/7/layout/BasicProcessNew"/>
    <dgm:cxn modelId="{2FDD3D3E-DDDD-4B49-A978-0CD853999952}" type="presOf" srcId="{8FE5B279-1D8D-45B8-B903-41E64E7C393F}" destId="{D3D165D8-8BA6-4E26-9140-AD106B8F0F26}" srcOrd="0" destOrd="0" presId="urn:microsoft.com/office/officeart/2016/7/layout/BasicProcessNew"/>
    <dgm:cxn modelId="{EEFF935C-8442-4610-8F8C-B44EE7660DED}" type="presOf" srcId="{1E5B7B49-69D3-4249-9339-A44FCA42A12B}" destId="{2EB39CE8-98DA-4D3B-8126-0D65DE4121CE}" srcOrd="0" destOrd="2" presId="urn:microsoft.com/office/officeart/2016/7/layout/BasicProcessNew"/>
    <dgm:cxn modelId="{E513C868-7970-4E76-8028-96E4EC191430}" type="presOf" srcId="{4A98D8EC-23C4-4A70-9BE7-345CB8361051}" destId="{35D071EC-8576-443B-88B7-6385ABDBFA8B}" srcOrd="0" destOrd="0" presId="urn:microsoft.com/office/officeart/2016/7/layout/BasicProcessNew"/>
    <dgm:cxn modelId="{FA6AA350-06F7-4511-8198-EBF3CCDE8EC8}" type="presOf" srcId="{444D02B2-DB85-4610-AAEB-D6B999E3BE93}" destId="{7D63FF58-59A9-4879-B89C-BD74DE49C977}" srcOrd="0" destOrd="0" presId="urn:microsoft.com/office/officeart/2016/7/layout/BasicProcessNew"/>
    <dgm:cxn modelId="{20197954-C774-4AE0-A29C-D6781AB2364E}" srcId="{F4CD3E2B-C9C0-4929-AE6D-FEA6D776AEF3}" destId="{5E93913D-0A22-4E3C-A76D-14CE5281D09A}" srcOrd="2" destOrd="0" parTransId="{EC7928C3-FC9B-4F73-B0F2-91557433B705}" sibTransId="{A9479721-D6F8-48FD-BC84-6232CF7DE43D}"/>
    <dgm:cxn modelId="{E6AEC476-43F6-4ACF-8B82-2B4C1986A5AB}" srcId="{2E8A9A78-D9E6-4DCB-AA07-95957662A54E}" destId="{1E5B7B49-69D3-4249-9339-A44FCA42A12B}" srcOrd="1" destOrd="0" parTransId="{F3CD9162-72A8-4104-9653-DE7A1DC54C53}" sibTransId="{02EBCE89-8D28-48CA-92B7-3947BDC8A4C9}"/>
    <dgm:cxn modelId="{CAC551BF-E663-4ECC-B280-891B5BB14505}" srcId="{2E8A9A78-D9E6-4DCB-AA07-95957662A54E}" destId="{8BFEF8C7-F6E9-4C43-92E7-96E137677895}" srcOrd="3" destOrd="0" parTransId="{E9AF2ABF-3E44-42B6-874D-AC0B6D494C12}" sibTransId="{2DC769BA-5990-4A4D-BB18-EB62558BF748}"/>
    <dgm:cxn modelId="{7A9ADAC8-4067-4BCF-9498-49AFC375CC8E}" type="presOf" srcId="{2E8A9A78-D9E6-4DCB-AA07-95957662A54E}" destId="{2EB39CE8-98DA-4D3B-8126-0D65DE4121CE}" srcOrd="0" destOrd="0" presId="urn:microsoft.com/office/officeart/2016/7/layout/BasicProcessNew"/>
    <dgm:cxn modelId="{EC9E95F0-C255-4DE7-87AA-DFBDED99D750}" srcId="{F4CD3E2B-C9C0-4929-AE6D-FEA6D776AEF3}" destId="{8FE5B279-1D8D-45B8-B903-41E64E7C393F}" srcOrd="1" destOrd="0" parTransId="{67E2C731-5843-4401-8CF8-5CCDC81EB9E7}" sibTransId="{444D02B2-DB85-4610-AAEB-D6B999E3BE93}"/>
    <dgm:cxn modelId="{338DD4FA-3ED3-4536-9B24-8AD8F42DB4AD}" type="presOf" srcId="{F4CD3E2B-C9C0-4929-AE6D-FEA6D776AEF3}" destId="{31808DA4-AB95-42D8-A209-78899A269443}" srcOrd="0" destOrd="0" presId="urn:microsoft.com/office/officeart/2016/7/layout/BasicProcessNew"/>
    <dgm:cxn modelId="{50E80C71-0AC4-45AD-B12B-BAE63DFACB89}" type="presParOf" srcId="{31808DA4-AB95-42D8-A209-78899A269443}" destId="{2EB39CE8-98DA-4D3B-8126-0D65DE4121CE}" srcOrd="0" destOrd="0" presId="urn:microsoft.com/office/officeart/2016/7/layout/BasicProcessNew"/>
    <dgm:cxn modelId="{F7376EFC-2A76-46E2-92C6-2458DDC4EF62}" type="presParOf" srcId="{31808DA4-AB95-42D8-A209-78899A269443}" destId="{261FE751-C026-409F-A92E-FA03D08362EB}" srcOrd="1" destOrd="0" presId="urn:microsoft.com/office/officeart/2016/7/layout/BasicProcessNew"/>
    <dgm:cxn modelId="{B9A45EEB-AB32-4E12-A6A0-9B95468A191A}" type="presParOf" srcId="{31808DA4-AB95-42D8-A209-78899A269443}" destId="{35D071EC-8576-443B-88B7-6385ABDBFA8B}" srcOrd="2" destOrd="0" presId="urn:microsoft.com/office/officeart/2016/7/layout/BasicProcessNew"/>
    <dgm:cxn modelId="{6CEDC348-A969-4FC8-AF89-466E04367CA8}" type="presParOf" srcId="{31808DA4-AB95-42D8-A209-78899A269443}" destId="{170ED967-C9B6-4673-B5EF-646B38814F29}" srcOrd="3" destOrd="0" presId="urn:microsoft.com/office/officeart/2016/7/layout/BasicProcessNew"/>
    <dgm:cxn modelId="{8B4BD4E1-906B-4083-8915-B732A0373F1B}" type="presParOf" srcId="{31808DA4-AB95-42D8-A209-78899A269443}" destId="{D3D165D8-8BA6-4E26-9140-AD106B8F0F26}" srcOrd="4" destOrd="0" presId="urn:microsoft.com/office/officeart/2016/7/layout/BasicProcessNew"/>
    <dgm:cxn modelId="{9740DB80-1A44-4331-B5E9-3982A80D1779}" type="presParOf" srcId="{31808DA4-AB95-42D8-A209-78899A269443}" destId="{DF6ED697-A470-46F3-89D2-07CA9EB88435}" srcOrd="5" destOrd="0" presId="urn:microsoft.com/office/officeart/2016/7/layout/BasicProcessNew"/>
    <dgm:cxn modelId="{CBFD4718-C144-4D83-AFDC-58BFA3F0D7CA}" type="presParOf" srcId="{31808DA4-AB95-42D8-A209-78899A269443}" destId="{7D63FF58-59A9-4879-B89C-BD74DE49C977}" srcOrd="6" destOrd="0" presId="urn:microsoft.com/office/officeart/2016/7/layout/BasicProcessNew"/>
    <dgm:cxn modelId="{DABDFB58-9EF8-42C7-8245-F306EB9C01D0}" type="presParOf" srcId="{31808DA4-AB95-42D8-A209-78899A269443}" destId="{5BA2FB00-3144-4CF6-B464-9CA7935FB663}" srcOrd="7" destOrd="0" presId="urn:microsoft.com/office/officeart/2016/7/layout/BasicProcessNew"/>
    <dgm:cxn modelId="{A28DF70E-E19C-4DB2-80D7-06976C1D2374}" type="presParOf" srcId="{31808DA4-AB95-42D8-A209-78899A269443}" destId="{5F1A38B9-0222-4E6B-B5F8-B074D0F6B2F0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DD244-C79B-4C8B-B0CE-5D4301809B06}">
      <dsp:nvSpPr>
        <dsp:cNvPr id="0" name=""/>
        <dsp:cNvSpPr/>
      </dsp:nvSpPr>
      <dsp:spPr>
        <a:xfrm>
          <a:off x="0" y="229693"/>
          <a:ext cx="5115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25394-1E78-4681-A7F8-1802489B73E0}">
      <dsp:nvSpPr>
        <dsp:cNvPr id="0" name=""/>
        <dsp:cNvSpPr/>
      </dsp:nvSpPr>
      <dsp:spPr>
        <a:xfrm>
          <a:off x="255774" y="5257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Introduction</a:t>
          </a:r>
        </a:p>
      </dsp:txBody>
      <dsp:txXfrm>
        <a:off x="273067" y="69866"/>
        <a:ext cx="3546257" cy="319654"/>
      </dsp:txXfrm>
    </dsp:sp>
    <dsp:sp modelId="{784FFB93-F990-46E9-83B2-92553312D3C9}">
      <dsp:nvSpPr>
        <dsp:cNvPr id="0" name=""/>
        <dsp:cNvSpPr/>
      </dsp:nvSpPr>
      <dsp:spPr>
        <a:xfrm>
          <a:off x="0" y="774013"/>
          <a:ext cx="5115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1B415-D753-4377-8D27-EAC88AA41AB3}">
      <dsp:nvSpPr>
        <dsp:cNvPr id="0" name=""/>
        <dsp:cNvSpPr/>
      </dsp:nvSpPr>
      <dsp:spPr>
        <a:xfrm>
          <a:off x="255774" y="59689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Imbalance Data Handling</a:t>
          </a:r>
        </a:p>
      </dsp:txBody>
      <dsp:txXfrm>
        <a:off x="273067" y="614186"/>
        <a:ext cx="3546257" cy="319654"/>
      </dsp:txXfrm>
    </dsp:sp>
    <dsp:sp modelId="{B91662E3-6770-47F9-8569-CEC801F891F2}">
      <dsp:nvSpPr>
        <dsp:cNvPr id="0" name=""/>
        <dsp:cNvSpPr/>
      </dsp:nvSpPr>
      <dsp:spPr>
        <a:xfrm>
          <a:off x="0" y="1318333"/>
          <a:ext cx="5115491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249936" rIns="39701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Data Cleaning</a:t>
          </a:r>
        </a:p>
      </dsp:txBody>
      <dsp:txXfrm>
        <a:off x="0" y="1318333"/>
        <a:ext cx="5115491" cy="510300"/>
      </dsp:txXfrm>
    </dsp:sp>
    <dsp:sp modelId="{B7594E91-2B4D-4962-B0F2-4E46D2935EF1}">
      <dsp:nvSpPr>
        <dsp:cNvPr id="0" name=""/>
        <dsp:cNvSpPr/>
      </dsp:nvSpPr>
      <dsp:spPr>
        <a:xfrm>
          <a:off x="255774" y="114121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EDA</a:t>
          </a:r>
        </a:p>
      </dsp:txBody>
      <dsp:txXfrm>
        <a:off x="273067" y="1158506"/>
        <a:ext cx="3546257" cy="319654"/>
      </dsp:txXfrm>
    </dsp:sp>
    <dsp:sp modelId="{8F49D64A-A435-44BA-997F-24D1BD1886DB}">
      <dsp:nvSpPr>
        <dsp:cNvPr id="0" name=""/>
        <dsp:cNvSpPr/>
      </dsp:nvSpPr>
      <dsp:spPr>
        <a:xfrm>
          <a:off x="0" y="2070553"/>
          <a:ext cx="51154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249936" rIns="39701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Bag-of-words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TF-IDF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Ngrams</a:t>
          </a:r>
          <a:r>
            <a:rPr lang="en-US" sz="1200" kern="1200" dirty="0"/>
            <a:t> (Why not?)</a:t>
          </a:r>
        </a:p>
      </dsp:txBody>
      <dsp:txXfrm>
        <a:off x="0" y="2070553"/>
        <a:ext cx="5115491" cy="907200"/>
      </dsp:txXfrm>
    </dsp:sp>
    <dsp:sp modelId="{86736DF8-7F23-4C5F-A73C-82629EB8C7D3}">
      <dsp:nvSpPr>
        <dsp:cNvPr id="0" name=""/>
        <dsp:cNvSpPr/>
      </dsp:nvSpPr>
      <dsp:spPr>
        <a:xfrm>
          <a:off x="255774" y="189343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Extraction</a:t>
          </a:r>
        </a:p>
      </dsp:txBody>
      <dsp:txXfrm>
        <a:off x="273067" y="1910726"/>
        <a:ext cx="3546257" cy="319654"/>
      </dsp:txXfrm>
    </dsp:sp>
    <dsp:sp modelId="{A765CFDF-626D-4084-8A33-CD9590C1683F}">
      <dsp:nvSpPr>
        <dsp:cNvPr id="0" name=""/>
        <dsp:cNvSpPr/>
      </dsp:nvSpPr>
      <dsp:spPr>
        <a:xfrm>
          <a:off x="0" y="3219673"/>
          <a:ext cx="5115491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249936" rIns="39701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KNN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Multinomial Naive Bayes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SVM</a:t>
          </a:r>
        </a:p>
      </dsp:txBody>
      <dsp:txXfrm>
        <a:off x="0" y="3219673"/>
        <a:ext cx="5115491" cy="1096200"/>
      </dsp:txXfrm>
    </dsp:sp>
    <dsp:sp modelId="{0F93D010-1CB6-43EB-B6EA-73CE178F49DF}">
      <dsp:nvSpPr>
        <dsp:cNvPr id="0" name=""/>
        <dsp:cNvSpPr/>
      </dsp:nvSpPr>
      <dsp:spPr>
        <a:xfrm>
          <a:off x="255774" y="304255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Models</a:t>
          </a:r>
        </a:p>
      </dsp:txBody>
      <dsp:txXfrm>
        <a:off x="273067" y="3059846"/>
        <a:ext cx="3546257" cy="319654"/>
      </dsp:txXfrm>
    </dsp:sp>
    <dsp:sp modelId="{67850820-9022-49AC-97A4-F58F5A84E124}">
      <dsp:nvSpPr>
        <dsp:cNvPr id="0" name=""/>
        <dsp:cNvSpPr/>
      </dsp:nvSpPr>
      <dsp:spPr>
        <a:xfrm>
          <a:off x="0" y="4557793"/>
          <a:ext cx="5115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E2038-140F-4FD8-8DA0-C7E7010C3397}">
      <dsp:nvSpPr>
        <dsp:cNvPr id="0" name=""/>
        <dsp:cNvSpPr/>
      </dsp:nvSpPr>
      <dsp:spPr>
        <a:xfrm>
          <a:off x="255774" y="438067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Result</a:t>
          </a:r>
        </a:p>
      </dsp:txBody>
      <dsp:txXfrm>
        <a:off x="273067" y="4397966"/>
        <a:ext cx="3546257" cy="319654"/>
      </dsp:txXfrm>
    </dsp:sp>
    <dsp:sp modelId="{7C9BA7A9-1EC2-41E4-B479-E13B748B1044}">
      <dsp:nvSpPr>
        <dsp:cNvPr id="0" name=""/>
        <dsp:cNvSpPr/>
      </dsp:nvSpPr>
      <dsp:spPr>
        <a:xfrm>
          <a:off x="0" y="5102113"/>
          <a:ext cx="5115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75EC2-3804-4936-80C7-2A9BF6556E8D}">
      <dsp:nvSpPr>
        <dsp:cNvPr id="0" name=""/>
        <dsp:cNvSpPr/>
      </dsp:nvSpPr>
      <dsp:spPr>
        <a:xfrm>
          <a:off x="255774" y="492499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Kaggle Test Score</a:t>
          </a:r>
        </a:p>
      </dsp:txBody>
      <dsp:txXfrm>
        <a:off x="273067" y="4942286"/>
        <a:ext cx="3546257" cy="319654"/>
      </dsp:txXfrm>
    </dsp:sp>
    <dsp:sp modelId="{D7F8EE06-087B-4F68-B4DE-06E89C24E6DA}">
      <dsp:nvSpPr>
        <dsp:cNvPr id="0" name=""/>
        <dsp:cNvSpPr/>
      </dsp:nvSpPr>
      <dsp:spPr>
        <a:xfrm>
          <a:off x="0" y="5646433"/>
          <a:ext cx="5115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03D7A-748B-404A-84AA-74E8F50A2A4B}">
      <dsp:nvSpPr>
        <dsp:cNvPr id="0" name=""/>
        <dsp:cNvSpPr/>
      </dsp:nvSpPr>
      <dsp:spPr>
        <a:xfrm>
          <a:off x="255774" y="5469313"/>
          <a:ext cx="3580843" cy="3542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 &amp; A</a:t>
          </a:r>
        </a:p>
      </dsp:txBody>
      <dsp:txXfrm>
        <a:off x="273067" y="5486606"/>
        <a:ext cx="354625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D9D7-0C25-466C-8956-AA2E44BA885A}">
      <dsp:nvSpPr>
        <dsp:cNvPr id="0" name=""/>
        <dsp:cNvSpPr/>
      </dsp:nvSpPr>
      <dsp:spPr>
        <a:xfrm>
          <a:off x="8092" y="58462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C84D4A-DC9F-4E1A-AA17-12303641073B}">
      <dsp:nvSpPr>
        <dsp:cNvPr id="0" name=""/>
        <dsp:cNvSpPr/>
      </dsp:nvSpPr>
      <dsp:spPr>
        <a:xfrm>
          <a:off x="8092" y="1533563"/>
          <a:ext cx="2320312" cy="168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Sentiment Analysis- determine the underlying sentiment of a textual movie review</a:t>
          </a:r>
        </a:p>
      </dsp:txBody>
      <dsp:txXfrm>
        <a:off x="8092" y="1533563"/>
        <a:ext cx="2320312" cy="1686922"/>
      </dsp:txXfrm>
    </dsp:sp>
    <dsp:sp modelId="{BC8B1B56-B5CC-4945-8D27-05AECD78E847}">
      <dsp:nvSpPr>
        <dsp:cNvPr id="0" name=""/>
        <dsp:cNvSpPr/>
      </dsp:nvSpPr>
      <dsp:spPr>
        <a:xfrm>
          <a:off x="8092" y="3284127"/>
          <a:ext cx="2320312" cy="4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81236-3399-4FF6-8AB5-6C7684D3F04F}">
      <dsp:nvSpPr>
        <dsp:cNvPr id="0" name=""/>
        <dsp:cNvSpPr/>
      </dsp:nvSpPr>
      <dsp:spPr>
        <a:xfrm>
          <a:off x="2734460" y="58462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AC1E-1942-4B61-B0C6-B66D504EE9A8}">
      <dsp:nvSpPr>
        <dsp:cNvPr id="0" name=""/>
        <dsp:cNvSpPr/>
      </dsp:nvSpPr>
      <dsp:spPr>
        <a:xfrm>
          <a:off x="2734460" y="1533563"/>
          <a:ext cx="2320312" cy="168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Kaggle Dataset- collected from Rotten Tomatoes</a:t>
          </a:r>
        </a:p>
      </dsp:txBody>
      <dsp:txXfrm>
        <a:off x="2734460" y="1533563"/>
        <a:ext cx="2320312" cy="1686922"/>
      </dsp:txXfrm>
    </dsp:sp>
    <dsp:sp modelId="{0D6AE755-C473-43FB-A084-DE4CFDFFC423}">
      <dsp:nvSpPr>
        <dsp:cNvPr id="0" name=""/>
        <dsp:cNvSpPr/>
      </dsp:nvSpPr>
      <dsp:spPr>
        <a:xfrm>
          <a:off x="2734460" y="3284127"/>
          <a:ext cx="2320312" cy="4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DE4E3-31F0-42C8-A80B-BC8EC418AAFB}">
      <dsp:nvSpPr>
        <dsp:cNvPr id="0" name=""/>
        <dsp:cNvSpPr/>
      </dsp:nvSpPr>
      <dsp:spPr>
        <a:xfrm>
          <a:off x="5460827" y="58462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8328C-0415-4BC9-8B88-94338016CE87}">
      <dsp:nvSpPr>
        <dsp:cNvPr id="0" name=""/>
        <dsp:cNvSpPr/>
      </dsp:nvSpPr>
      <dsp:spPr>
        <a:xfrm>
          <a:off x="5460827" y="1533563"/>
          <a:ext cx="2320312" cy="168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Train Dataset: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156,060 data instances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Test Dataset: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66,292 instances</a:t>
          </a:r>
        </a:p>
      </dsp:txBody>
      <dsp:txXfrm>
        <a:off x="5460827" y="1533563"/>
        <a:ext cx="2320312" cy="1686922"/>
      </dsp:txXfrm>
    </dsp:sp>
    <dsp:sp modelId="{31E6161A-EF82-4194-93B1-309E5DBF37E4}">
      <dsp:nvSpPr>
        <dsp:cNvPr id="0" name=""/>
        <dsp:cNvSpPr/>
      </dsp:nvSpPr>
      <dsp:spPr>
        <a:xfrm>
          <a:off x="5460827" y="3284127"/>
          <a:ext cx="2320312" cy="4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FA42-E0F8-4AF7-83F5-EA34EA0CD5B1}">
      <dsp:nvSpPr>
        <dsp:cNvPr id="0" name=""/>
        <dsp:cNvSpPr/>
      </dsp:nvSpPr>
      <dsp:spPr>
        <a:xfrm>
          <a:off x="8187194" y="584624"/>
          <a:ext cx="812109" cy="812109"/>
        </a:xfrm>
        <a:prstGeom prst="smileyFac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29899-22CE-458B-9A7F-88D4738B88C9}">
      <dsp:nvSpPr>
        <dsp:cNvPr id="0" name=""/>
        <dsp:cNvSpPr/>
      </dsp:nvSpPr>
      <dsp:spPr>
        <a:xfrm>
          <a:off x="8187194" y="1533563"/>
          <a:ext cx="2320312" cy="168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Five sentiment labels: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0- Most negative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1- Somewhat negative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2- Neutral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3- Somewhat positive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4- Most positive</a:t>
          </a:r>
        </a:p>
      </dsp:txBody>
      <dsp:txXfrm>
        <a:off x="8187194" y="1533563"/>
        <a:ext cx="2320312" cy="1686922"/>
      </dsp:txXfrm>
    </dsp:sp>
    <dsp:sp modelId="{0AF874BE-6E02-46D1-9E72-D61635D952AA}">
      <dsp:nvSpPr>
        <dsp:cNvPr id="0" name=""/>
        <dsp:cNvSpPr/>
      </dsp:nvSpPr>
      <dsp:spPr>
        <a:xfrm>
          <a:off x="8187194" y="3284127"/>
          <a:ext cx="2320312" cy="48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87194" y="3284127"/>
        <a:ext cx="2320312" cy="48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BF161-ACFE-48F4-9627-2BFD24AA0CCF}">
      <dsp:nvSpPr>
        <dsp:cNvPr id="0" name=""/>
        <dsp:cNvSpPr/>
      </dsp:nvSpPr>
      <dsp:spPr>
        <a:xfrm>
          <a:off x="366183" y="1158815"/>
          <a:ext cx="813733" cy="813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0BAC6-D056-4E49-9588-EDA42739BE8D}">
      <dsp:nvSpPr>
        <dsp:cNvPr id="0" name=""/>
        <dsp:cNvSpPr/>
      </dsp:nvSpPr>
      <dsp:spPr>
        <a:xfrm>
          <a:off x="537067" y="1329699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DFCA0-7C3C-4C71-A66C-FE3CFD409522}">
      <dsp:nvSpPr>
        <dsp:cNvPr id="0" name=""/>
        <dsp:cNvSpPr/>
      </dsp:nvSpPr>
      <dsp:spPr>
        <a:xfrm>
          <a:off x="1354287" y="1158815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Lemmatization</a:t>
          </a:r>
        </a:p>
      </dsp:txBody>
      <dsp:txXfrm>
        <a:off x="1354287" y="1158815"/>
        <a:ext cx="1918085" cy="813733"/>
      </dsp:txXfrm>
    </dsp:sp>
    <dsp:sp modelId="{1BB7B66B-7C27-4F4D-8F36-824398601FCF}">
      <dsp:nvSpPr>
        <dsp:cNvPr id="0" name=""/>
        <dsp:cNvSpPr/>
      </dsp:nvSpPr>
      <dsp:spPr>
        <a:xfrm>
          <a:off x="3606585" y="1158815"/>
          <a:ext cx="813733" cy="813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67A8E5-82FC-4806-B4C7-BD43FCADBE05}">
      <dsp:nvSpPr>
        <dsp:cNvPr id="0" name=""/>
        <dsp:cNvSpPr/>
      </dsp:nvSpPr>
      <dsp:spPr>
        <a:xfrm>
          <a:off x="3777468" y="1329699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25D84-54C3-4AFA-9415-0D02010893DC}">
      <dsp:nvSpPr>
        <dsp:cNvPr id="0" name=""/>
        <dsp:cNvSpPr/>
      </dsp:nvSpPr>
      <dsp:spPr>
        <a:xfrm>
          <a:off x="4594689" y="1158815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Upper to lowercase transformation</a:t>
          </a:r>
        </a:p>
      </dsp:txBody>
      <dsp:txXfrm>
        <a:off x="4594689" y="1158815"/>
        <a:ext cx="1918085" cy="813733"/>
      </dsp:txXfrm>
    </dsp:sp>
    <dsp:sp modelId="{BDEAD637-27AD-4D19-9217-07F558A08C0D}">
      <dsp:nvSpPr>
        <dsp:cNvPr id="0" name=""/>
        <dsp:cNvSpPr/>
      </dsp:nvSpPr>
      <dsp:spPr>
        <a:xfrm>
          <a:off x="6846986" y="1158815"/>
          <a:ext cx="813733" cy="813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3177E0-8AF4-4F6C-AACF-EACD65E82478}">
      <dsp:nvSpPr>
        <dsp:cNvPr id="0" name=""/>
        <dsp:cNvSpPr/>
      </dsp:nvSpPr>
      <dsp:spPr>
        <a:xfrm>
          <a:off x="7017870" y="1329699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6AADD0-7E47-4144-ADFC-18B56F5F1A82}">
      <dsp:nvSpPr>
        <dsp:cNvPr id="0" name=""/>
        <dsp:cNvSpPr/>
      </dsp:nvSpPr>
      <dsp:spPr>
        <a:xfrm>
          <a:off x="7835091" y="1158815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Regex formatting</a:t>
          </a:r>
        </a:p>
      </dsp:txBody>
      <dsp:txXfrm>
        <a:off x="7835091" y="1158815"/>
        <a:ext cx="1918085" cy="81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FB9E9-49F0-4E03-87B4-FB365DBAF6C4}">
      <dsp:nvSpPr>
        <dsp:cNvPr id="0" name=""/>
        <dsp:cNvSpPr/>
      </dsp:nvSpPr>
      <dsp:spPr>
        <a:xfrm>
          <a:off x="0" y="62809"/>
          <a:ext cx="5115491" cy="978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Bag of words</a:t>
          </a:r>
        </a:p>
      </dsp:txBody>
      <dsp:txXfrm>
        <a:off x="47748" y="110557"/>
        <a:ext cx="5019995" cy="882624"/>
      </dsp:txXfrm>
    </dsp:sp>
    <dsp:sp modelId="{EB6F26DA-9A96-46FA-8584-3D3B21624C1A}">
      <dsp:nvSpPr>
        <dsp:cNvPr id="0" name=""/>
        <dsp:cNvSpPr/>
      </dsp:nvSpPr>
      <dsp:spPr>
        <a:xfrm>
          <a:off x="0" y="1040929"/>
          <a:ext cx="5115491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Top 10 most frequent words</a:t>
          </a:r>
        </a:p>
      </dsp:txBody>
      <dsp:txXfrm>
        <a:off x="0" y="1040929"/>
        <a:ext cx="5115491" cy="629280"/>
      </dsp:txXfrm>
    </dsp:sp>
    <dsp:sp modelId="{F0F94126-2D1F-4506-8CB9-A52267E9721C}">
      <dsp:nvSpPr>
        <dsp:cNvPr id="0" name=""/>
        <dsp:cNvSpPr/>
      </dsp:nvSpPr>
      <dsp:spPr>
        <a:xfrm>
          <a:off x="0" y="1670209"/>
          <a:ext cx="5115491" cy="978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TFIDF</a:t>
          </a:r>
        </a:p>
      </dsp:txBody>
      <dsp:txXfrm>
        <a:off x="47748" y="1717957"/>
        <a:ext cx="5019995" cy="882624"/>
      </dsp:txXfrm>
    </dsp:sp>
    <dsp:sp modelId="{E2DA0FCE-3958-48D2-A785-8E9412743E54}">
      <dsp:nvSpPr>
        <dsp:cNvPr id="0" name=""/>
        <dsp:cNvSpPr/>
      </dsp:nvSpPr>
      <dsp:spPr>
        <a:xfrm>
          <a:off x="0" y="2648329"/>
          <a:ext cx="5115491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Emphasize text semantics</a:t>
          </a:r>
        </a:p>
      </dsp:txBody>
      <dsp:txXfrm>
        <a:off x="0" y="2648329"/>
        <a:ext cx="5115491" cy="629280"/>
      </dsp:txXfrm>
    </dsp:sp>
    <dsp:sp modelId="{A25E6172-D1E9-4152-8BA7-129FC9C9B705}">
      <dsp:nvSpPr>
        <dsp:cNvPr id="0" name=""/>
        <dsp:cNvSpPr/>
      </dsp:nvSpPr>
      <dsp:spPr>
        <a:xfrm>
          <a:off x="0" y="3277609"/>
          <a:ext cx="5115491" cy="978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Ngrams</a:t>
          </a:r>
          <a:r>
            <a:rPr lang="en-US" sz="3800" kern="1200" dirty="0"/>
            <a:t>-Why not??</a:t>
          </a:r>
        </a:p>
      </dsp:txBody>
      <dsp:txXfrm>
        <a:off x="47748" y="3325357"/>
        <a:ext cx="5019995" cy="882624"/>
      </dsp:txXfrm>
    </dsp:sp>
    <dsp:sp modelId="{B86D362C-EE58-485C-80E7-622F9C04EBD4}">
      <dsp:nvSpPr>
        <dsp:cNvPr id="0" name=""/>
        <dsp:cNvSpPr/>
      </dsp:nvSpPr>
      <dsp:spPr>
        <a:xfrm>
          <a:off x="0" y="4255729"/>
          <a:ext cx="5115491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10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000" kern="1200" dirty="0"/>
            <a:t>MEMORY ERROR!!</a:t>
          </a:r>
        </a:p>
      </dsp:txBody>
      <dsp:txXfrm>
        <a:off x="0" y="4255729"/>
        <a:ext cx="5115491" cy="62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9CE8-98DA-4D3B-8126-0D65DE4121CE}">
      <dsp:nvSpPr>
        <dsp:cNvPr id="0" name=""/>
        <dsp:cNvSpPr/>
      </dsp:nvSpPr>
      <dsp:spPr>
        <a:xfrm>
          <a:off x="4909" y="0"/>
          <a:ext cx="2082078" cy="18813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Implemented models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KNN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Multinomial Naive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</dsp:txBody>
      <dsp:txXfrm>
        <a:off x="4909" y="0"/>
        <a:ext cx="2082078" cy="1881352"/>
      </dsp:txXfrm>
    </dsp:sp>
    <dsp:sp modelId="{35D071EC-8576-443B-88B7-6385ABDBFA8B}">
      <dsp:nvSpPr>
        <dsp:cNvPr id="0" name=""/>
        <dsp:cNvSpPr/>
      </dsp:nvSpPr>
      <dsp:spPr>
        <a:xfrm>
          <a:off x="2134685" y="819176"/>
          <a:ext cx="312311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D165D8-8BA6-4E26-9140-AD106B8F0F26}">
      <dsp:nvSpPr>
        <dsp:cNvPr id="0" name=""/>
        <dsp:cNvSpPr/>
      </dsp:nvSpPr>
      <dsp:spPr>
        <a:xfrm>
          <a:off x="2494695" y="0"/>
          <a:ext cx="2082078" cy="18813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Performed the models on down sampled and original data</a:t>
          </a:r>
        </a:p>
      </dsp:txBody>
      <dsp:txXfrm>
        <a:off x="2494695" y="0"/>
        <a:ext cx="2082078" cy="1881352"/>
      </dsp:txXfrm>
    </dsp:sp>
    <dsp:sp modelId="{7D63FF58-59A9-4879-B89C-BD74DE49C977}">
      <dsp:nvSpPr>
        <dsp:cNvPr id="0" name=""/>
        <dsp:cNvSpPr/>
      </dsp:nvSpPr>
      <dsp:spPr>
        <a:xfrm>
          <a:off x="4624471" y="819176"/>
          <a:ext cx="312311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1A38B9-0222-4E6B-B5F8-B074D0F6B2F0}">
      <dsp:nvSpPr>
        <dsp:cNvPr id="0" name=""/>
        <dsp:cNvSpPr/>
      </dsp:nvSpPr>
      <dsp:spPr>
        <a:xfrm>
          <a:off x="4984481" y="0"/>
          <a:ext cx="2082078" cy="18813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 were much better with the original data</a:t>
          </a:r>
        </a:p>
      </dsp:txBody>
      <dsp:txXfrm>
        <a:off x="4984481" y="0"/>
        <a:ext cx="2082078" cy="1881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86CA-A8EC-4450-B8F4-338DD9A1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903D-A3D2-42DA-8E2E-039C2883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4295-5C1E-4449-9D17-8231388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93AB-7EE8-4D23-8322-02CE108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1903-06F5-4A83-A475-EA0CB854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0842-1169-4464-8BC0-A3BD76C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6BD44-46F3-40C8-82EB-1038FD606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94CB-DD73-4BC8-BFFC-F04AC036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5AFA-45E5-4A04-8A3A-CFD55607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2C3B-169D-4987-8796-10F4B3B3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8FD89-EC37-4979-9BF7-DEA5C138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3FD47-B18D-47D0-A879-282C112A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C293-3507-45A4-A9B2-7441C388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A424-333D-4A16-9AA1-D61677C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019D-B35C-42DB-8443-2FA44227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B9C9-CFFF-4417-8170-EDE734BC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F34E-62B4-48C6-9E15-EA860FFA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45A1-3F75-457C-8437-E9E28E8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68F0-5523-43FD-85BA-03DA8FFD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AC88-8135-4B37-B770-3022924B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928-AA3B-4285-A9F8-F0C3CDD7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BAF7-D712-46C9-90F9-A4A61822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7C35-8E85-46A6-96F2-6AA5097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7559-73CB-41AA-8379-E07584E0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0A00-A810-424E-886E-47A66B16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7D0-F822-4385-9E47-E3B2B536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2DA-9FBA-4A30-B800-80404AE3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60688-65D2-47A8-971F-7037F6007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6B63-66D2-4A6B-A310-6DED5B8E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4E32-BE54-407F-90D3-08880AD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4109-3503-423F-AA5F-19FF84DF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D272-D255-410E-AD29-F9FBB4DF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C1D0-79D2-4432-B5B1-B073DAAE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3799-7F57-4017-B89E-D0BFA1F6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29A1F-ACB8-46D1-B426-856D91385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12DD-CB57-4462-AC30-A5030FBA5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9D516-11A1-4DA5-B5C7-F8422782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7337E-5D0C-4C89-B08A-33FEB3A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172FD-0441-4D46-8B35-F31231C2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7090-6460-4C44-B1E1-4C5A08A4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7B67-A163-4852-A1AD-B5E40C7C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BEED2-43D3-402A-ABB4-50D05C3A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C86BA-7732-46DB-BBB2-DC640E68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F29FD-E0A4-45CA-868F-289DABF5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478A3-4341-448B-82C5-649B9F9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20124-0768-409D-8A24-B3CF03D9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672A-47E2-4694-A933-B263B73D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3274-9F5D-4212-A099-44FDB99A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C026C-A356-4F8C-931B-12D88D94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28F9-3560-4747-BE4F-53F522BC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C089-DFE6-42CE-88C6-ECBC7983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1BD07-BFA1-4F4A-B2D1-C64485B6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986D-088B-4195-B2EA-B7722096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7304C-4256-4CB0-BF64-AF03646D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D4C5-9DE2-4024-BC38-335ABE95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1045-BF79-4C86-AD23-5E05A4B8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A3CBD-CDFC-42CD-AC35-F38408F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F2AB-02F6-46C6-B7B0-6FFFA82D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899B3-44FF-488F-B9ED-9271F8DD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06F6-8849-4243-9888-6D9415AF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95BC-4328-483B-B589-487DB7103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9666-C66F-46B9-9749-080BE82EA14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7D4F-A5C1-484E-8058-9AF218D2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01FD-7E60-495D-A119-B9500284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BE8F-2769-4662-984A-363438BC0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5EB7-61AF-45B0-AEA1-BA372887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r>
              <a:rPr lang="en-US" b="1" dirty="0"/>
              <a:t>SENTIMENT ANALYSIS OF MOVIE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9461-1523-4CAC-9B99-4D827639C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dirty="0"/>
              <a:t>                                                                                                          </a:t>
            </a:r>
            <a:r>
              <a:rPr lang="en-US" b="1" dirty="0"/>
              <a:t>Presenters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Chhavi</a:t>
            </a:r>
            <a:r>
              <a:rPr lang="en-US" dirty="0"/>
              <a:t> Sharma</a:t>
            </a:r>
          </a:p>
          <a:p>
            <a:pPr algn="l">
              <a:spcBef>
                <a:spcPts val="0"/>
              </a:spcBef>
            </a:pPr>
            <a:r>
              <a:rPr lang="en-US" dirty="0"/>
              <a:t>Prahasan Gadugu</a:t>
            </a:r>
          </a:p>
          <a:p>
            <a:pPr algn="l">
              <a:spcBef>
                <a:spcPts val="0"/>
              </a:spcBef>
            </a:pPr>
            <a:r>
              <a:rPr lang="en-US" dirty="0"/>
              <a:t>Shubham </a:t>
            </a:r>
            <a:r>
              <a:rPr lang="en-US" dirty="0" err="1"/>
              <a:t>Basu</a:t>
            </a:r>
            <a:endParaRPr lang="en-US" dirty="0"/>
          </a:p>
          <a:p>
            <a:pPr algn="l">
              <a:spcBef>
                <a:spcPts val="0"/>
              </a:spcBef>
            </a:pPr>
            <a:endParaRPr lang="en-US" dirty="0"/>
          </a:p>
          <a:p>
            <a:pPr algn="l">
              <a:spcBef>
                <a:spcPts val="0"/>
              </a:spcBef>
            </a:pPr>
            <a:r>
              <a:rPr lang="en-US" b="1" dirty="0"/>
              <a:t>Mentor</a:t>
            </a:r>
          </a:p>
          <a:p>
            <a:pPr algn="l">
              <a:spcBef>
                <a:spcPts val="0"/>
              </a:spcBef>
            </a:pPr>
            <a:r>
              <a:rPr lang="en-US" dirty="0" err="1"/>
              <a:t>Manoj</a:t>
            </a:r>
            <a:r>
              <a:rPr lang="en-US" dirty="0"/>
              <a:t> Joshi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4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6F75B-EDBF-4080-B5CB-74E49B8D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Parameterized with 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D7A9-9DCD-417D-B171-5BE05B13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Logistic Regression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Multinomial Naïve Bayes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723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995E-74B8-41F3-8803-4B6250E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Confusion Matrices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21FE76A9-F3BA-46B0-B4F2-7F0158BF5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279620"/>
            <a:ext cx="3604041" cy="3563210"/>
          </a:xfr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0689CBB-4FE2-4573-9064-AAAA82FA70F4}"/>
              </a:ext>
            </a:extLst>
          </p:cNvPr>
          <p:cNvSpPr/>
          <p:nvPr/>
        </p:nvSpPr>
        <p:spPr>
          <a:xfrm>
            <a:off x="1061545" y="3842830"/>
            <a:ext cx="1986451" cy="613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  <a:r>
              <a:rPr lang="en-US" dirty="0"/>
              <a:t>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AD823B5-152A-478F-9F46-84192C6C1845}"/>
              </a:ext>
            </a:extLst>
          </p:cNvPr>
          <p:cNvSpPr/>
          <p:nvPr/>
        </p:nvSpPr>
        <p:spPr>
          <a:xfrm>
            <a:off x="5083383" y="3842829"/>
            <a:ext cx="1986451" cy="613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byes</a:t>
            </a:r>
            <a:r>
              <a:rPr lang="en-US" dirty="0"/>
              <a:t>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1577F57-071F-4831-8799-5616E083641E}"/>
              </a:ext>
            </a:extLst>
          </p:cNvPr>
          <p:cNvSpPr/>
          <p:nvPr/>
        </p:nvSpPr>
        <p:spPr>
          <a:xfrm>
            <a:off x="9236967" y="3802332"/>
            <a:ext cx="1986451" cy="613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SVM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A1A7505-5FFB-4C1F-8AD2-0D175CBC3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01" y="319773"/>
            <a:ext cx="3922997" cy="34829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E4B3B2-A200-4F70-AE9F-421B3A84E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09" y="350157"/>
            <a:ext cx="4021996" cy="34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5F4B-3239-4556-B01C-2D5A1A5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8C1D4-FA2F-4E9A-A715-10E1DD73F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8" y="3655277"/>
            <a:ext cx="3662730" cy="2577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7EFD00B-B6E2-4A16-8733-F679B5ECC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8" y="1053711"/>
            <a:ext cx="3731021" cy="20047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58A2-60D4-478F-8C40-84FEBE7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Linear SVC on the original dataset using features extracted from TFIDF gives us the best accuracy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Also we get better results on increasing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89545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0D8A0-7A71-4FBD-977C-A3ED5BD0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Test Submission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97E5-8E0F-4D79-8089-0196D299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11118-5AAB-4D5F-AF0A-CC6310D5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77"/>
            <a:ext cx="12192000" cy="44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BDCD7-AF79-41D2-A043-60C55780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5997"/>
            <a:ext cx="12192000" cy="46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8BD7C1C9-F478-4160-9555-DE4DFFBB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8828" y="468977"/>
            <a:ext cx="3539066" cy="3539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CECB-18CB-499C-86B0-5AF34B48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7D81-5457-453B-8B1C-60877CF7A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8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303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77693-AF57-4356-98A6-001ED456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202D98-3D84-4A6B-B3A9-690E77EFF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48724"/>
              </p:ext>
            </p:extLst>
          </p:nvPr>
        </p:nvGraphicFramePr>
        <p:xfrm>
          <a:off x="6091238" y="567558"/>
          <a:ext cx="5115491" cy="600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738-05C3-4026-BE7F-AE3651AB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C303F-5541-4673-9D49-E176DA345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151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9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7912-7FA6-4D69-AA97-A35472DE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78B2-1F6B-4962-A568-9240A0A6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4082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Down-sampled majority class</a:t>
            </a:r>
          </a:p>
          <a:p>
            <a:r>
              <a:rPr lang="en-US" sz="1800" dirty="0"/>
              <a:t>Calculated average count of phrases per sentence-18.29</a:t>
            </a:r>
          </a:p>
          <a:p>
            <a:r>
              <a:rPr lang="en-US" sz="1800" dirty="0"/>
              <a:t>Number of phrases- 156060</a:t>
            </a:r>
          </a:p>
          <a:p>
            <a:r>
              <a:rPr lang="en-US" sz="1800" dirty="0"/>
              <a:t>Number of sentences- 8529</a:t>
            </a:r>
          </a:p>
          <a:p>
            <a:r>
              <a:rPr lang="en-US" sz="1800" dirty="0"/>
              <a:t>Calculated average word length of phrases- 7.19</a:t>
            </a:r>
          </a:p>
          <a:p>
            <a:r>
              <a:rPr lang="en-US" sz="1800" dirty="0"/>
              <a:t>Extracted 30 common unigrams, bigrams and trigrams for each sentiment</a:t>
            </a:r>
          </a:p>
          <a:p>
            <a:r>
              <a:rPr lang="en-US" sz="1800" dirty="0"/>
              <a:t>Data cleaning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7626F9FC-A1C0-4801-AC8D-50C8B6FF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84A1-361C-46A8-BEDB-4460F4C3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2DC9E-2163-418A-B404-8B4FE554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36047"/>
            <a:ext cx="3425609" cy="2141005"/>
          </a:xfrm>
          <a:prstGeom prst="rect">
            <a:avLst/>
          </a:prstGeom>
        </p:spPr>
      </p:pic>
      <p:pic>
        <p:nvPicPr>
          <p:cNvPr id="54" name="Content Placeholder 4">
            <a:extLst>
              <a:ext uri="{FF2B5EF4-FFF2-40B4-BE49-F238E27FC236}">
                <a16:creationId xmlns:a16="http://schemas.microsoft.com/office/drawing/2014/main" id="{55C85A20-7751-499D-BE6F-02811926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237927"/>
            <a:ext cx="3433324" cy="21372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E20A6A-5D66-4E8D-A1FC-64842CD87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254610"/>
            <a:ext cx="3423916" cy="214850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3B57C-0D97-47E3-8EFE-16E2EDEE06C4}"/>
              </a:ext>
            </a:extLst>
          </p:cNvPr>
          <p:cNvSpPr/>
          <p:nvPr/>
        </p:nvSpPr>
        <p:spPr>
          <a:xfrm>
            <a:off x="1082566" y="3678621"/>
            <a:ext cx="2154618" cy="6621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Reviews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5757FA-8592-4837-B745-7D299810D26B}"/>
              </a:ext>
            </a:extLst>
          </p:cNvPr>
          <p:cNvSpPr/>
          <p:nvPr/>
        </p:nvSpPr>
        <p:spPr>
          <a:xfrm>
            <a:off x="5136134" y="3660956"/>
            <a:ext cx="2154618" cy="6621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 Reviews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B94B470-BEFA-46B1-8F49-D5C99D451BD3}"/>
              </a:ext>
            </a:extLst>
          </p:cNvPr>
          <p:cNvSpPr/>
          <p:nvPr/>
        </p:nvSpPr>
        <p:spPr>
          <a:xfrm>
            <a:off x="9084374" y="3660955"/>
            <a:ext cx="2154618" cy="6621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200068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8B050-D8B7-4927-B2A7-78F87D1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740166"/>
            <a:ext cx="8991600" cy="1229710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Imbalance Data Handling</a:t>
            </a:r>
            <a:br>
              <a:rPr lang="en-US" sz="4000" dirty="0">
                <a:solidFill>
                  <a:srgbClr val="404040"/>
                </a:solidFill>
              </a:rPr>
            </a:br>
            <a:endParaRPr lang="en-US" sz="40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D733-57E9-414C-B52F-6B2DE521A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6" y="468977"/>
            <a:ext cx="5204509" cy="3539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35BCC-437D-4066-AB9A-8ABA45A7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31" y="468977"/>
            <a:ext cx="5243061" cy="35390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169B97-BA3B-45F3-A55D-10FB5505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469"/>
            <a:ext cx="10515600" cy="11249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DC136-0A02-49B7-BF11-6F127F060CFA}"/>
              </a:ext>
            </a:extLst>
          </p:cNvPr>
          <p:cNvSpPr/>
          <p:nvPr/>
        </p:nvSpPr>
        <p:spPr>
          <a:xfrm>
            <a:off x="2385848" y="4099034"/>
            <a:ext cx="2280745" cy="546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Down Sampling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9BBC4EC-CE3D-41E2-BD03-4861EFF1ACE7}"/>
              </a:ext>
            </a:extLst>
          </p:cNvPr>
          <p:cNvSpPr/>
          <p:nvPr/>
        </p:nvSpPr>
        <p:spPr>
          <a:xfrm>
            <a:off x="7953365" y="4099034"/>
            <a:ext cx="2168098" cy="546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Down Sampling</a:t>
            </a:r>
          </a:p>
        </p:txBody>
      </p:sp>
    </p:spTree>
    <p:extLst>
      <p:ext uri="{BB962C8B-B14F-4D97-AF65-F5344CB8AC3E}">
        <p14:creationId xmlns:p14="http://schemas.microsoft.com/office/powerpoint/2010/main" val="36267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B8948-F46A-4749-8B9A-B93F6510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9A5FCA8-D441-4CBA-B08D-FD279BC7B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22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95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54085-61E8-4918-B5A2-C1B8F603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F4920-97CF-4BC1-80FE-C71DCD2E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769565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409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5D99-3BDD-445B-BC49-ECE8FCD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Baseline Models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With Bag of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31DAF-8BC6-422F-A225-1CE480B6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2" y="1605883"/>
            <a:ext cx="10595911" cy="13774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525FE1-FF8A-4DB3-B436-1C7E6A6B1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09620"/>
              </p:ext>
            </p:extLst>
          </p:nvPr>
        </p:nvGraphicFramePr>
        <p:xfrm>
          <a:off x="4878783" y="4677103"/>
          <a:ext cx="7071469" cy="188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19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264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SENTIMENT ANALYSIS OF MOVIE REVIEWS</vt:lpstr>
      <vt:lpstr>Table of Content</vt:lpstr>
      <vt:lpstr>Introduction</vt:lpstr>
      <vt:lpstr>Exploratory Data Analysis</vt:lpstr>
      <vt:lpstr>Word Cloud</vt:lpstr>
      <vt:lpstr>Imbalance Data Handling </vt:lpstr>
      <vt:lpstr>Data Cleaning</vt:lpstr>
      <vt:lpstr>Feature Extraction</vt:lpstr>
      <vt:lpstr>Baseline Models With Bag of words</vt:lpstr>
      <vt:lpstr>Models Parameterized with TFIDF</vt:lpstr>
      <vt:lpstr>Confusion Matrices</vt:lpstr>
      <vt:lpstr>Result</vt:lpstr>
      <vt:lpstr>Kaggle Test Submission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</dc:title>
  <dc:creator>shubham basu</dc:creator>
  <cp:lastModifiedBy>Gadugu, Prahasan</cp:lastModifiedBy>
  <cp:revision>7</cp:revision>
  <dcterms:created xsi:type="dcterms:W3CDTF">2018-11-26T07:42:43Z</dcterms:created>
  <dcterms:modified xsi:type="dcterms:W3CDTF">2018-11-26T20:56:26Z</dcterms:modified>
</cp:coreProperties>
</file>