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C13DB6F-1B32-4DAC-B2FE-4806BE1552A0}" type="datetimeFigureOut">
              <a:rPr lang="en-US" smtClean="0"/>
              <a:t>12/25/2022</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2F5E4FC7-84C0-4DB4-B821-FBA0B9EB51B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13DB6F-1B32-4DAC-B2FE-4806BE1552A0}"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E4FC7-84C0-4DB4-B821-FBA0B9EB51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13DB6F-1B32-4DAC-B2FE-4806BE1552A0}"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E4FC7-84C0-4DB4-B821-FBA0B9EB51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C13DB6F-1B32-4DAC-B2FE-4806BE1552A0}" type="datetimeFigureOut">
              <a:rPr lang="en-US" smtClean="0"/>
              <a:t>12/25/2022</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2F5E4FC7-84C0-4DB4-B821-FBA0B9EB51B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C13DB6F-1B32-4DAC-B2FE-4806BE1552A0}" type="datetimeFigureOut">
              <a:rPr lang="en-US" smtClean="0"/>
              <a:t>12/25/2022</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2F5E4FC7-84C0-4DB4-B821-FBA0B9EB51B7}"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C13DB6F-1B32-4DAC-B2FE-4806BE1552A0}" type="datetimeFigureOut">
              <a:rPr lang="en-US" smtClean="0"/>
              <a:t>12/25/2022</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F5E4FC7-84C0-4DB4-B821-FBA0B9EB51B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C13DB6F-1B32-4DAC-B2FE-4806BE1552A0}"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2F5E4FC7-84C0-4DB4-B821-FBA0B9EB51B7}"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C13DB6F-1B32-4DAC-B2FE-4806BE1552A0}" type="datetimeFigureOut">
              <a:rPr lang="en-US" smtClean="0"/>
              <a:t>12/25/2022</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E4FC7-84C0-4DB4-B821-FBA0B9EB51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13DB6F-1B32-4DAC-B2FE-4806BE1552A0}" type="datetimeFigureOut">
              <a:rPr lang="en-US" smtClean="0"/>
              <a:t>12/25/2022</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E4FC7-84C0-4DB4-B821-FBA0B9EB51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C13DB6F-1B32-4DAC-B2FE-4806BE1552A0}" type="datetimeFigureOut">
              <a:rPr lang="en-US" smtClean="0"/>
              <a:t>12/25/2022</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E4FC7-84C0-4DB4-B821-FBA0B9EB51B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C13DB6F-1B32-4DAC-B2FE-4806BE1552A0}"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F5E4FC7-84C0-4DB4-B821-FBA0B9EB51B7}"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C13DB6F-1B32-4DAC-B2FE-4806BE1552A0}" type="datetimeFigureOut">
              <a:rPr lang="en-US" smtClean="0"/>
              <a:t>12/25/2022</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F5E4FC7-84C0-4DB4-B821-FBA0B9EB51B7}"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052736"/>
            <a:ext cx="7772400" cy="1470025"/>
          </a:xfrm>
        </p:spPr>
        <p:txBody>
          <a:bodyPr>
            <a:noAutofit/>
          </a:bodyPr>
          <a:lstStyle/>
          <a:p>
            <a:r>
              <a:rPr lang="en-US" sz="3200" b="1" dirty="0" smtClean="0"/>
              <a:t>Power presentation</a:t>
            </a:r>
            <a:r>
              <a:rPr lang="en-US" sz="3200" b="1" dirty="0" smtClean="0"/>
              <a:t> </a:t>
            </a:r>
            <a:br>
              <a:rPr lang="en-US" sz="3200" b="1" dirty="0" smtClean="0"/>
            </a:br>
            <a:r>
              <a:rPr lang="en-US" sz="3200" b="1" dirty="0" smtClean="0"/>
              <a:t>on </a:t>
            </a:r>
            <a:br>
              <a:rPr lang="en-US" sz="3200" b="1" dirty="0" smtClean="0"/>
            </a:br>
            <a:r>
              <a:rPr lang="en-US" sz="3200" b="1" dirty="0" smtClean="0"/>
              <a:t>Language detection using </a:t>
            </a:r>
            <a:r>
              <a:rPr lang="en-US" sz="3200" b="1" dirty="0" err="1" smtClean="0"/>
              <a:t>nlp</a:t>
            </a:r>
            <a:r>
              <a:rPr lang="en-US" sz="3200" b="1" dirty="0" smtClean="0"/>
              <a:t/>
            </a:r>
            <a:br>
              <a:rPr lang="en-US" sz="3200" b="1" dirty="0" smtClean="0"/>
            </a:br>
            <a:r>
              <a:rPr lang="en-US" sz="3200" b="1" dirty="0" smtClean="0"/>
              <a:t/>
            </a:r>
            <a:br>
              <a:rPr lang="en-US" sz="3200" b="1" dirty="0" smtClean="0"/>
            </a:br>
            <a:r>
              <a:rPr lang="en-US" sz="3200" b="1" dirty="0" smtClean="0"/>
              <a:t>session  2022-23</a:t>
            </a:r>
            <a:br>
              <a:rPr lang="en-US" sz="3200" b="1" dirty="0" smtClean="0"/>
            </a:br>
            <a:r>
              <a:rPr lang="en-US" sz="3200" b="1" dirty="0" smtClean="0"/>
              <a:t>(</a:t>
            </a:r>
            <a:r>
              <a:rPr lang="en-US" sz="3200" b="1" dirty="0" smtClean="0"/>
              <a:t>December</a:t>
            </a:r>
            <a:r>
              <a:rPr lang="en-US" sz="3200" b="1" dirty="0" smtClean="0"/>
              <a:t>)</a:t>
            </a:r>
            <a:endParaRPr lang="en-US" sz="3200" b="1" dirty="0"/>
          </a:p>
        </p:txBody>
      </p:sp>
      <p:sp>
        <p:nvSpPr>
          <p:cNvPr id="3" name="Subtitle 2"/>
          <p:cNvSpPr>
            <a:spLocks noGrp="1"/>
          </p:cNvSpPr>
          <p:nvPr>
            <p:ph type="subTitle" idx="1"/>
          </p:nvPr>
        </p:nvSpPr>
        <p:spPr>
          <a:xfrm>
            <a:off x="3563888" y="3861048"/>
            <a:ext cx="5580112" cy="1944216"/>
          </a:xfrm>
        </p:spPr>
        <p:txBody>
          <a:bodyPr/>
          <a:lstStyle/>
          <a:p>
            <a:r>
              <a:rPr lang="en-US" b="1" i="1" dirty="0" smtClean="0">
                <a:solidFill>
                  <a:schemeClr val="tx1"/>
                </a:solidFill>
                <a:latin typeface="Times New Roman" pitchFamily="18" charset="0"/>
                <a:cs typeface="Times New Roman" pitchFamily="18" charset="0"/>
              </a:rPr>
              <a:t>Submitted By: </a:t>
            </a:r>
            <a:r>
              <a:rPr lang="en-US" b="1" i="1" dirty="0" err="1" smtClean="0">
                <a:solidFill>
                  <a:schemeClr val="tx1"/>
                </a:solidFill>
                <a:latin typeface="Times New Roman" pitchFamily="18" charset="0"/>
                <a:cs typeface="Times New Roman" pitchFamily="18" charset="0"/>
              </a:rPr>
              <a:t>Shubham</a:t>
            </a:r>
            <a:r>
              <a:rPr lang="en-US" b="1" i="1" dirty="0" smtClean="0">
                <a:solidFill>
                  <a:schemeClr val="tx1"/>
                </a:solidFill>
                <a:latin typeface="Times New Roman" pitchFamily="18" charset="0"/>
                <a:cs typeface="Times New Roman" pitchFamily="18" charset="0"/>
              </a:rPr>
              <a:t>  Sharma</a:t>
            </a:r>
          </a:p>
          <a:p>
            <a:r>
              <a:rPr lang="en-US" b="1" i="1" dirty="0" smtClean="0">
                <a:solidFill>
                  <a:schemeClr val="tx1"/>
                </a:solidFill>
                <a:latin typeface="Times New Roman" pitchFamily="18" charset="0"/>
                <a:cs typeface="Times New Roman" pitchFamily="18" charset="0"/>
              </a:rPr>
              <a:t>Guided By:  Mr. Mario </a:t>
            </a:r>
            <a:r>
              <a:rPr lang="en-US" b="1" i="1" dirty="0" err="1" smtClean="0">
                <a:solidFill>
                  <a:schemeClr val="tx1"/>
                </a:solidFill>
                <a:latin typeface="Times New Roman" pitchFamily="18" charset="0"/>
                <a:cs typeface="Times New Roman" pitchFamily="18" charset="0"/>
              </a:rPr>
              <a:t>Thokchom</a:t>
            </a:r>
            <a:endParaRPr lang="en-US" b="1" dirty="0" smtClean="0">
              <a:solidFill>
                <a:schemeClr val="tx1"/>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Confusion Matrix</a:t>
            </a:r>
            <a:endParaRPr lang="en-US" dirty="0"/>
          </a:p>
        </p:txBody>
      </p:sp>
      <p:sp>
        <p:nvSpPr>
          <p:cNvPr id="3" name="Content Placeholder 2"/>
          <p:cNvSpPr>
            <a:spLocks noGrp="1"/>
          </p:cNvSpPr>
          <p:nvPr>
            <p:ph idx="1"/>
          </p:nvPr>
        </p:nvSpPr>
        <p:spPr/>
        <p:txBody>
          <a:bodyPr/>
          <a:lstStyle/>
          <a:p>
            <a:pPr>
              <a:buNone/>
            </a:pPr>
            <a:r>
              <a:rPr lang="en-IN" dirty="0" smtClean="0"/>
              <a:t>Naive </a:t>
            </a:r>
            <a:r>
              <a:rPr lang="en-IN" dirty="0" err="1" smtClean="0"/>
              <a:t>bayes</a:t>
            </a:r>
            <a:r>
              <a:rPr lang="en-IN" dirty="0" smtClean="0"/>
              <a:t>: </a:t>
            </a:r>
          </a:p>
          <a:p>
            <a:pPr>
              <a:buNone/>
            </a:pPr>
            <a:endParaRPr lang="en-US" dirty="0"/>
          </a:p>
        </p:txBody>
      </p:sp>
      <p:pic>
        <p:nvPicPr>
          <p:cNvPr id="7" name="Picture 6" descr="mnb cm.png"/>
          <p:cNvPicPr>
            <a:picLocks noChangeAspect="1"/>
          </p:cNvPicPr>
          <p:nvPr/>
        </p:nvPicPr>
        <p:blipFill>
          <a:blip r:embed="rId2" cstate="print"/>
          <a:stretch>
            <a:fillRect/>
          </a:stretch>
        </p:blipFill>
        <p:spPr>
          <a:xfrm>
            <a:off x="1835696" y="1988840"/>
            <a:ext cx="5616624" cy="41764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Prediction</a:t>
            </a:r>
            <a:endParaRPr lang="en-US" dirty="0"/>
          </a:p>
        </p:txBody>
      </p:sp>
      <p:pic>
        <p:nvPicPr>
          <p:cNvPr id="4" name="Content Placeholder 3" descr="Screenshot (272).png"/>
          <p:cNvPicPr>
            <a:picLocks noGrp="1"/>
          </p:cNvPicPr>
          <p:nvPr>
            <p:ph idx="1"/>
          </p:nvPr>
        </p:nvPicPr>
        <p:blipFill>
          <a:blip r:embed="rId2" cstate="print"/>
          <a:stretch>
            <a:fillRect/>
          </a:stretch>
        </p:blipFill>
        <p:spPr>
          <a:xfrm>
            <a:off x="251520" y="1628800"/>
            <a:ext cx="8686800" cy="46085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US" dirty="0"/>
          </a:p>
        </p:txBody>
      </p:sp>
      <p:sp>
        <p:nvSpPr>
          <p:cNvPr id="3" name="Content Placeholder 2"/>
          <p:cNvSpPr>
            <a:spLocks noGrp="1"/>
          </p:cNvSpPr>
          <p:nvPr>
            <p:ph idx="1"/>
          </p:nvPr>
        </p:nvSpPr>
        <p:spPr/>
        <p:txBody>
          <a:bodyPr/>
          <a:lstStyle/>
          <a:p>
            <a:pPr algn="just">
              <a:buNone/>
            </a:pPr>
            <a:r>
              <a:rPr lang="en-IN" dirty="0" smtClean="0"/>
              <a:t>   In </a:t>
            </a:r>
            <a:r>
              <a:rPr lang="en-IN" dirty="0" smtClean="0"/>
              <a:t>this project, we learned about the natural language processing in machine learning. We made the project on language detection by using different models like </a:t>
            </a:r>
            <a:r>
              <a:rPr lang="en-IN" dirty="0" err="1" smtClean="0"/>
              <a:t>knn</a:t>
            </a:r>
            <a:r>
              <a:rPr lang="en-IN" dirty="0" smtClean="0"/>
              <a:t>, random forest and naïve </a:t>
            </a:r>
            <a:r>
              <a:rPr lang="en-IN" dirty="0" err="1" smtClean="0"/>
              <a:t>bayes</a:t>
            </a:r>
            <a:r>
              <a:rPr lang="en-IN" dirty="0" smtClean="0"/>
              <a:t>. Naïve </a:t>
            </a:r>
            <a:r>
              <a:rPr lang="en-IN" dirty="0" err="1" smtClean="0"/>
              <a:t>bayes</a:t>
            </a:r>
            <a:r>
              <a:rPr lang="en-IN" dirty="0" smtClean="0"/>
              <a:t> model is found very accurate for this project as accuracy score is 0.986.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57200"/>
            <a:ext cx="8686800" cy="5492080"/>
          </a:xfrm>
        </p:spPr>
        <p:txBody>
          <a:bodyPr>
            <a:normAutofit/>
          </a:bodyPr>
          <a:lstStyle/>
          <a:p>
            <a:pPr algn="ctr"/>
            <a:r>
              <a:rPr lang="en-IN" sz="4400" dirty="0" smtClean="0"/>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dirty="0"/>
          </a:p>
        </p:txBody>
      </p:sp>
      <p:sp>
        <p:nvSpPr>
          <p:cNvPr id="3" name="Content Placeholder 2"/>
          <p:cNvSpPr>
            <a:spLocks noGrp="1"/>
          </p:cNvSpPr>
          <p:nvPr>
            <p:ph idx="1"/>
          </p:nvPr>
        </p:nvSpPr>
        <p:spPr/>
        <p:txBody>
          <a:bodyPr/>
          <a:lstStyle/>
          <a:p>
            <a:pPr algn="just">
              <a:buNone/>
            </a:pPr>
            <a:r>
              <a:rPr lang="en-US" dirty="0" smtClean="0"/>
              <a:t>   Language </a:t>
            </a:r>
            <a:r>
              <a:rPr lang="en-US" dirty="0" smtClean="0"/>
              <a:t>detection is a natural language processing task where we need to identify the language of a text or document. Using machine learning for language identification was a difficult task a few years ago because there was not a lot of data on languages, but with the availability of data with ease, several powerful machine learning models are already available for language identification.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Language Detection</a:t>
            </a:r>
            <a:r>
              <a:rPr lang="en-US" dirty="0" smtClean="0"/>
              <a:t/>
            </a:r>
            <a:br>
              <a:rPr lang="en-US" dirty="0" smtClean="0"/>
            </a:br>
            <a:endParaRPr lang="en-US" dirty="0"/>
          </a:p>
        </p:txBody>
      </p:sp>
      <p:sp>
        <p:nvSpPr>
          <p:cNvPr id="3" name="Content Placeholder 2"/>
          <p:cNvSpPr>
            <a:spLocks noGrp="1"/>
          </p:cNvSpPr>
          <p:nvPr>
            <p:ph idx="1"/>
          </p:nvPr>
        </p:nvSpPr>
        <p:spPr>
          <a:xfrm>
            <a:off x="0" y="1196753"/>
            <a:ext cx="8532440" cy="2376263"/>
          </a:xfrm>
        </p:spPr>
        <p:txBody>
          <a:bodyPr>
            <a:noAutofit/>
          </a:bodyPr>
          <a:lstStyle/>
          <a:p>
            <a:pPr algn="just">
              <a:buNone/>
            </a:pPr>
            <a:r>
              <a:rPr lang="en-US" dirty="0" smtClean="0"/>
              <a:t>   </a:t>
            </a:r>
            <a:r>
              <a:rPr lang="en-US" sz="2800" dirty="0" smtClean="0"/>
              <a:t>As a human, we can easily detect the languages we know. For example, I can easily identify Hindi and English, but being an Indian, it is also not possible for me to identify all Indian languages. This is where the language identification task can be used. Google Translate is one of the most popular language translators in the world which is used by so many people around the world. It also includes a machine learning model to detect languages that we can use if we don’t know which language you want to translate.</a:t>
            </a:r>
          </a:p>
          <a:p>
            <a:pPr algn="just">
              <a:buNone/>
            </a:pP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Visualization</a:t>
            </a:r>
            <a:endParaRPr lang="en-US" dirty="0"/>
          </a:p>
        </p:txBody>
      </p:sp>
      <p:pic>
        <p:nvPicPr>
          <p:cNvPr id="4" name="Content Placeholder 3" descr="bar graph.png"/>
          <p:cNvPicPr>
            <a:picLocks noGrp="1" noChangeAspect="1"/>
          </p:cNvPicPr>
          <p:nvPr>
            <p:ph idx="1"/>
          </p:nvPr>
        </p:nvPicPr>
        <p:blipFill>
          <a:blip r:embed="rId2" cstate="print"/>
          <a:stretch>
            <a:fillRect/>
          </a:stretch>
        </p:blipFill>
        <p:spPr>
          <a:xfrm>
            <a:off x="304800" y="1634621"/>
            <a:ext cx="8686800" cy="436504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e chart.png"/>
          <p:cNvPicPr>
            <a:picLocks noChangeAspect="1"/>
          </p:cNvPicPr>
          <p:nvPr/>
        </p:nvPicPr>
        <p:blipFill>
          <a:blip r:embed="rId2" cstate="print"/>
          <a:stretch>
            <a:fillRect/>
          </a:stretch>
        </p:blipFill>
        <p:spPr>
          <a:xfrm>
            <a:off x="872613" y="0"/>
            <a:ext cx="7398774"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Label Encoding</a:t>
            </a:r>
            <a:endParaRPr lang="en-US" dirty="0"/>
          </a:p>
        </p:txBody>
      </p:sp>
      <p:sp>
        <p:nvSpPr>
          <p:cNvPr id="3" name="Content Placeholder 2"/>
          <p:cNvSpPr>
            <a:spLocks noGrp="1"/>
          </p:cNvSpPr>
          <p:nvPr>
            <p:ph idx="1"/>
          </p:nvPr>
        </p:nvSpPr>
        <p:spPr/>
        <p:txBody>
          <a:bodyPr/>
          <a:lstStyle/>
          <a:p>
            <a:pPr algn="just">
              <a:buNone/>
            </a:pPr>
            <a:r>
              <a:rPr lang="en-US" dirty="0" smtClean="0"/>
              <a:t>   Language </a:t>
            </a:r>
            <a:r>
              <a:rPr lang="en-US" dirty="0" smtClean="0"/>
              <a:t>names make up our output variable, which is a categorical variable. We are conducting label encoding on that output variable because we should need to turn it into a numerical form for training the model. We are importing </a:t>
            </a:r>
            <a:r>
              <a:rPr lang="en-US" dirty="0" err="1" smtClean="0"/>
              <a:t>LabelEncoder</a:t>
            </a:r>
            <a:r>
              <a:rPr lang="en-US" dirty="0" smtClean="0"/>
              <a:t> from </a:t>
            </a:r>
            <a:r>
              <a:rPr lang="en-US" dirty="0" err="1" smtClean="0"/>
              <a:t>sklearn</a:t>
            </a:r>
            <a:r>
              <a:rPr lang="en-US" dirty="0" smtClean="0"/>
              <a:t> for this procedure.</a:t>
            </a:r>
          </a:p>
          <a:p>
            <a:pPr algn="just">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Bag of Words</a:t>
            </a:r>
            <a:endParaRPr lang="en-US" dirty="0"/>
          </a:p>
        </p:txBody>
      </p:sp>
      <p:sp>
        <p:nvSpPr>
          <p:cNvPr id="3" name="Content Placeholder 2"/>
          <p:cNvSpPr>
            <a:spLocks noGrp="1"/>
          </p:cNvSpPr>
          <p:nvPr>
            <p:ph idx="1"/>
          </p:nvPr>
        </p:nvSpPr>
        <p:spPr/>
        <p:txBody>
          <a:bodyPr/>
          <a:lstStyle/>
          <a:p>
            <a:pPr algn="just">
              <a:buNone/>
            </a:pPr>
            <a:r>
              <a:rPr lang="en-US" dirty="0" smtClean="0"/>
              <a:t>   </a:t>
            </a:r>
            <a:r>
              <a:rPr lang="en-US" sz="3600" dirty="0" smtClean="0"/>
              <a:t>As </a:t>
            </a:r>
            <a:r>
              <a:rPr lang="en-US" sz="3600" dirty="0" smtClean="0"/>
              <a:t>is common knowledge, both the input and the output features must be in numerical form. Therefore, using </a:t>
            </a:r>
            <a:r>
              <a:rPr lang="en-US" sz="3600" dirty="0" err="1" smtClean="0"/>
              <a:t>CountVectorizer</a:t>
            </a:r>
            <a:r>
              <a:rPr lang="en-US" sz="3600" dirty="0" smtClean="0"/>
              <a:t> to build a Bag of Words model, we are converting text into numerical form.</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Building Model</a:t>
            </a:r>
            <a:endParaRPr lang="en-US" dirty="0"/>
          </a:p>
        </p:txBody>
      </p:sp>
      <p:sp>
        <p:nvSpPr>
          <p:cNvPr id="3" name="Content Placeholder 2"/>
          <p:cNvSpPr>
            <a:spLocks noGrp="1"/>
          </p:cNvSpPr>
          <p:nvPr>
            <p:ph idx="1"/>
          </p:nvPr>
        </p:nvSpPr>
        <p:spPr/>
        <p:txBody>
          <a:bodyPr/>
          <a:lstStyle/>
          <a:p>
            <a:pPr algn="just">
              <a:buNone/>
            </a:pPr>
            <a:r>
              <a:rPr lang="en-US" dirty="0" smtClean="0"/>
              <a:t>   For </a:t>
            </a:r>
            <a:r>
              <a:rPr lang="en-US" dirty="0" smtClean="0"/>
              <a:t>building model here we use three ml classification algorithms as KNN, Random Forest and Naïve </a:t>
            </a:r>
            <a:r>
              <a:rPr lang="en-US" dirty="0" err="1" smtClean="0"/>
              <a:t>Bayes</a:t>
            </a:r>
            <a:r>
              <a:rPr lang="en-US" dirty="0" smtClean="0"/>
              <a:t>. Naïve </a:t>
            </a:r>
            <a:r>
              <a:rPr lang="en-US" dirty="0" err="1" smtClean="0"/>
              <a:t>Bayes</a:t>
            </a:r>
            <a:r>
              <a:rPr lang="en-US" dirty="0" smtClean="0"/>
              <a:t> Classifier is one of the simple and most effective Classification algorithms which help in building the fast machine learning models that can make quick predictions.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Observations</a:t>
            </a:r>
            <a:endParaRPr lang="en-US" dirty="0"/>
          </a:p>
        </p:txBody>
      </p:sp>
      <p:sp>
        <p:nvSpPr>
          <p:cNvPr id="3" name="Content Placeholder 2"/>
          <p:cNvSpPr>
            <a:spLocks noGrp="1"/>
          </p:cNvSpPr>
          <p:nvPr>
            <p:ph idx="1"/>
          </p:nvPr>
        </p:nvSpPr>
        <p:spPr/>
        <p:txBody>
          <a:bodyPr>
            <a:normAutofit/>
          </a:bodyPr>
          <a:lstStyle/>
          <a:p>
            <a:pPr algn="just">
              <a:buNone/>
            </a:pPr>
            <a:r>
              <a:rPr lang="en-US" sz="3600" dirty="0" smtClean="0"/>
              <a:t>   Accuracy </a:t>
            </a:r>
            <a:r>
              <a:rPr lang="en-US" sz="3600" dirty="0" smtClean="0"/>
              <a:t>score: Accuracy score for the model KNN is very low 0.612. But for Random Forest and MNB accuracy score are quite good 0.953 and 0.986 respectively, so we choose MNB because it is fast and simple for NLP.</a:t>
            </a:r>
            <a:endParaRPr lang="en-US" sz="36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57</TotalTime>
  <Words>426</Words>
  <Application>Microsoft Office PowerPoint</Application>
  <PresentationFormat>On-screen Show (4:3)</PresentationFormat>
  <Paragraphs>23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Trek</vt:lpstr>
      <vt:lpstr>Power presentation  on  Language detection using nlp  session  2022-23 (December)</vt:lpstr>
      <vt:lpstr>Introduction</vt:lpstr>
      <vt:lpstr>Language Detection </vt:lpstr>
      <vt:lpstr>Visualization</vt:lpstr>
      <vt:lpstr>Slide 5</vt:lpstr>
      <vt:lpstr>Label Encoding</vt:lpstr>
      <vt:lpstr>Bag of Words</vt:lpstr>
      <vt:lpstr>Building Model</vt:lpstr>
      <vt:lpstr>Observations</vt:lpstr>
      <vt:lpstr>Confusion Matrix</vt:lpstr>
      <vt:lpstr>Prediction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on  Loan Prediction  session 2022-23 (december)</dc:title>
  <dc:creator>Joshi</dc:creator>
  <cp:lastModifiedBy>Joshi</cp:lastModifiedBy>
  <cp:revision>6</cp:revision>
  <dcterms:created xsi:type="dcterms:W3CDTF">2022-12-25T16:45:56Z</dcterms:created>
  <dcterms:modified xsi:type="dcterms:W3CDTF">2022-12-25T17:43:42Z</dcterms:modified>
</cp:coreProperties>
</file>