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>
        <p:scale>
          <a:sx n="97" d="100"/>
          <a:sy n="97" d="100"/>
        </p:scale>
        <p:origin x="170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2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5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43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94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90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71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28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2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5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1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1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4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8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4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9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4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1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E613-0A53-934C-A32B-97AAC83DE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Guardian Of Trust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569F8-844F-4B4B-AD16-A03F2C50D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Cutting the middle man out</a:t>
            </a:r>
          </a:p>
        </p:txBody>
      </p:sp>
    </p:spTree>
    <p:extLst>
      <p:ext uri="{BB962C8B-B14F-4D97-AF65-F5344CB8AC3E}">
        <p14:creationId xmlns:p14="http://schemas.microsoft.com/office/powerpoint/2010/main" val="129671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064AE-C4CF-4542-B433-B0203C7A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5" y="1143000"/>
            <a:ext cx="6268246" cy="313403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/>
              <a:t>Chit funds – commoner's savings scheme</a:t>
            </a:r>
          </a:p>
        </p:txBody>
      </p:sp>
      <p:pic>
        <p:nvPicPr>
          <p:cNvPr id="7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D67FB3C-D913-A24B-8610-4C34659E6CE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r="-2" b="18069"/>
          <a:stretch/>
        </p:blipFill>
        <p:spPr>
          <a:xfrm>
            <a:off x="460835" y="494009"/>
            <a:ext cx="4813990" cy="590679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743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Guardian Of Trust</vt:lpstr>
      <vt:lpstr>Chit funds – commoner's savings scheme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Guardian Of Trust</dc:title>
  <dc:creator>Shaik, Madar Areef</dc:creator>
  <cp:lastModifiedBy>Shaik, Madar Areef</cp:lastModifiedBy>
  <cp:revision>6</cp:revision>
  <dcterms:created xsi:type="dcterms:W3CDTF">2018-10-27T18:29:05Z</dcterms:created>
  <dcterms:modified xsi:type="dcterms:W3CDTF">2018-10-27T18:37:14Z</dcterms:modified>
</cp:coreProperties>
</file>