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5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4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9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9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7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2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bed.ckycindia.in/ckyc/index.php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E613-0A53-934C-A32B-97AAC83DE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Of Trust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569F8-844F-4B4B-AD16-A03F2C50D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Cutting the middle man out</a:t>
            </a:r>
          </a:p>
        </p:txBody>
      </p:sp>
    </p:spTree>
    <p:extLst>
      <p:ext uri="{BB962C8B-B14F-4D97-AF65-F5344CB8AC3E}">
        <p14:creationId xmlns:p14="http://schemas.microsoft.com/office/powerpoint/2010/main" val="129671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064AE-C4CF-4542-B433-B0203C7A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Chit funds – commoner's savings scheme</a:t>
            </a:r>
          </a:p>
        </p:txBody>
      </p:sp>
      <p:pic>
        <p:nvPicPr>
          <p:cNvPr id="7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D67FB3C-D913-A24B-8610-4C34659E6CE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-2" b="18069"/>
          <a:stretch/>
        </p:blipFill>
        <p:spPr>
          <a:xfrm>
            <a:off x="460835" y="447473"/>
            <a:ext cx="4813990" cy="59533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74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BDE627-6BC8-724D-A88F-7DCC0534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using Blockchain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70B94-6973-2844-8194-A4CC2243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41878" cy="706966"/>
          </a:xfrm>
        </p:spPr>
        <p:txBody>
          <a:bodyPr/>
          <a:lstStyle/>
          <a:p>
            <a:r>
              <a:rPr lang="en-US" dirty="0"/>
              <a:t>Centralized KYC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D77033-3B29-174C-B4AD-AA561683C93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310466"/>
            <a:ext cx="3141879" cy="27165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Leverage the existing centralized KYC Registry for vetting the users of the system</a:t>
            </a:r>
            <a:br>
              <a:rPr lang="en-US" sz="2000" dirty="0"/>
            </a:br>
            <a:r>
              <a:rPr lang="en-US" sz="1800" dirty="0">
                <a:hlinkClick r:id="rId2"/>
              </a:rPr>
              <a:t>https://testbed.ckycindia.in/ckyc/index.php</a:t>
            </a:r>
            <a:r>
              <a:rPr lang="en-US" sz="1800" dirty="0"/>
              <a:t> 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ED8BAF-AD46-C044-A0A2-86E19CC52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706964"/>
          </a:xfrm>
        </p:spPr>
        <p:txBody>
          <a:bodyPr/>
          <a:lstStyle/>
          <a:p>
            <a:r>
              <a:rPr lang="en-US" dirty="0"/>
              <a:t>Fiat Currency Converter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06310B-721F-3541-BDC9-10848FF451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3310466"/>
            <a:ext cx="3147009" cy="27165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existing FinTech Solutions like PayPal to onboard users quickly and to simplify the Fiat to </a:t>
            </a:r>
            <a:r>
              <a:rPr lang="en-US" sz="2000" dirty="0" err="1"/>
              <a:t>Cypto</a:t>
            </a:r>
            <a:r>
              <a:rPr lang="en-US" sz="2000" dirty="0"/>
              <a:t> currency conversions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A25EE8-3AF2-E240-AC02-AAD536824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603500"/>
            <a:ext cx="3145730" cy="706963"/>
          </a:xfrm>
        </p:spPr>
        <p:txBody>
          <a:bodyPr/>
          <a:lstStyle/>
          <a:p>
            <a:r>
              <a:rPr lang="en-US" dirty="0"/>
              <a:t>Escrow Smart Contract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227032-D052-0D44-A210-02B70384D4B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3310463"/>
            <a:ext cx="3145536" cy="271659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Replace the middle man with Escrow Smart Contract to store the chit fund sum securely and to automate the withdrawal </a:t>
            </a:r>
            <a:r>
              <a:rPr lang="en-US" sz="2000"/>
              <a:t>rpoces</a:t>
            </a:r>
            <a:r>
              <a:rPr lang="en-US" sz="20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9833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Guardian Of Trust</vt:lpstr>
      <vt:lpstr>Chit funds – commoner's savings scheme</vt:lpstr>
      <vt:lpstr>Proposed solution using Blockchain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Of Trust</dc:title>
  <dc:creator>Shaik, Madar Areef</dc:creator>
  <cp:lastModifiedBy>Shaik, Madar Areef</cp:lastModifiedBy>
  <cp:revision>11</cp:revision>
  <dcterms:created xsi:type="dcterms:W3CDTF">2018-10-27T18:29:05Z</dcterms:created>
  <dcterms:modified xsi:type="dcterms:W3CDTF">2018-10-28T05:03:22Z</dcterms:modified>
</cp:coreProperties>
</file>