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thatzprem/agriculture-india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290F-9D10-489B-98D6-9335D17A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59" y="744070"/>
            <a:ext cx="10772682" cy="3046008"/>
          </a:xfrm>
        </p:spPr>
        <p:txBody>
          <a:bodyPr>
            <a:noAutofit/>
          </a:bodyPr>
          <a:lstStyle/>
          <a:p>
            <a:r>
              <a:rPr lang="en-US" sz="7200" b="1" i="1" dirty="0">
                <a:latin typeface="Arial Rounded MT Bold" panose="020F0704030504030204" pitchFamily="34" charset="0"/>
              </a:rPr>
              <a:t>Excel</a:t>
            </a:r>
            <a:r>
              <a:rPr lang="en-US" sz="7200" i="1" dirty="0">
                <a:latin typeface="Arial Rounded MT Bold" panose="020F0704030504030204" pitchFamily="34" charset="0"/>
              </a:rPr>
              <a:t> </a:t>
            </a:r>
            <a:r>
              <a:rPr lang="en-US" sz="7200" b="1" i="1" dirty="0">
                <a:latin typeface="Arial Rounded MT Bold" panose="020F0704030504030204" pitchFamily="34" charset="0"/>
              </a:rPr>
              <a:t>capstone</a:t>
            </a:r>
            <a:r>
              <a:rPr lang="en-US" sz="7200" i="1" dirty="0">
                <a:latin typeface="Arial Rounded MT Bold" panose="020F0704030504030204" pitchFamily="34" charset="0"/>
              </a:rPr>
              <a:t> </a:t>
            </a:r>
            <a:r>
              <a:rPr lang="en-US" sz="7200" b="1" i="1" dirty="0">
                <a:latin typeface="Arial Rounded MT Bold" panose="020F0704030504030204" pitchFamily="34" charset="0"/>
              </a:rPr>
              <a:t>project</a:t>
            </a:r>
            <a:br>
              <a:rPr lang="en-US" sz="6600" b="1" dirty="0">
                <a:latin typeface="Arial Rounded MT Bold" panose="020F0704030504030204" pitchFamily="34" charset="0"/>
              </a:rPr>
            </a:br>
            <a:br>
              <a:rPr lang="en-US" sz="6600" b="1" dirty="0">
                <a:latin typeface="Arial Rounded MT Bold" panose="020F0704030504030204" pitchFamily="34" charset="0"/>
              </a:rPr>
            </a:br>
            <a:r>
              <a:rPr lang="en-US" sz="2400" b="1" i="1" dirty="0">
                <a:latin typeface="Arial Rounded MT Bold" panose="020F0704030504030204" pitchFamily="34" charset="0"/>
              </a:rPr>
              <a:t>February 22</a:t>
            </a:r>
            <a:endParaRPr lang="en-IN" sz="2400" b="1" i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A4A31-D159-4648-B7F1-9B60928B2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5251" y="5536996"/>
            <a:ext cx="4694242" cy="77896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Shubham Gupta</a:t>
            </a:r>
          </a:p>
          <a:p>
            <a:endParaRPr lang="en-IN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8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A375-B1E1-4FE9-AE35-9ABCFD59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1" y="183279"/>
            <a:ext cx="11445034" cy="1188322"/>
          </a:xfrm>
        </p:spPr>
        <p:txBody>
          <a:bodyPr>
            <a:normAutofit/>
          </a:bodyPr>
          <a:lstStyle/>
          <a:p>
            <a:r>
              <a:rPr lang="en-US" sz="3200" b="1" dirty="0"/>
              <a:t>DATASET of the Indian state Madhya </a:t>
            </a:r>
            <a:r>
              <a:rPr lang="en-US" sz="3200" b="1"/>
              <a:t>Pradesh…….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8D84-7F2E-4F9A-9864-4C512FA8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01" y="1084729"/>
            <a:ext cx="11167128" cy="4858867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This is the dataset of Indian state Madhya Pradesh based on total vegetable and fruits cultivation in different districts, here I have taken only 24 district out of 52 for analysis.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The dataset contains historical data of total production generated in urban and rural areas by year, category, region &amp; map of Madhya Pradesh. 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It helps us to analyze the data of cultivation &amp; production of fruits &amp; vegetables in 5 region of Madhya Pradesh(2011-13).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In this analysis we have taken the total contribution of ‘Bhopal city’ the capital of MP (2011-13) separately.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Source of data- 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https://data.world/thatzprem/agriculture-india-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mp</a:t>
            </a:r>
            <a:endParaRPr lang="en-IN" u="sng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617DDF-863C-4C39-90A5-D44E9C693D3C}"/>
              </a:ext>
            </a:extLst>
          </p:cNvPr>
          <p:cNvCxnSpPr>
            <a:cxnSpLocks/>
          </p:cNvCxnSpPr>
          <p:nvPr/>
        </p:nvCxnSpPr>
        <p:spPr>
          <a:xfrm flipH="1">
            <a:off x="286871" y="1084729"/>
            <a:ext cx="1168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8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4857-266B-4BF6-9F64-CD817585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84" y="277907"/>
            <a:ext cx="10058400" cy="59167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PROBLEM</a:t>
            </a:r>
            <a:r>
              <a:rPr lang="en-US" b="1" dirty="0"/>
              <a:t> </a:t>
            </a:r>
            <a:r>
              <a:rPr lang="en-US" sz="3600" b="1" dirty="0"/>
              <a:t>STATEMENT overview……….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D710-64B3-490F-B0A4-3C01D702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861" y="1183340"/>
            <a:ext cx="10058400" cy="5298141"/>
          </a:xfrm>
        </p:spPr>
        <p:txBody>
          <a:bodyPr>
            <a:normAutofit fontScale="40000" lnSpcReduction="20000"/>
          </a:bodyPr>
          <a:lstStyle/>
          <a:p>
            <a:endParaRPr lang="en-US" sz="4200" dirty="0"/>
          </a:p>
          <a:p>
            <a:endParaRPr lang="en-US" sz="4200" dirty="0"/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District wise: total vegetables production.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District wise: total fruits production.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How much land used for agriculture(in hectares) ?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Region wise: total production of vegetables.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Region wise: total fruits production.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Province wise:  vegetable production using dynamic map of Madhya Pradesh.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How much average production of f &amp; v year wise ?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How much the capital city of Madhya Pradesh contributing production category wise ?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Which cities are the top 6 high vegetable producing ?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Area wise: what are the top best 6 fruits producing areas of M.P ?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4200" dirty="0">
                <a:solidFill>
                  <a:schemeClr val="bg1"/>
                </a:solidFill>
                <a:latin typeface="Bahnschrift" panose="020B0502040204020203" pitchFamily="34" charset="0"/>
              </a:rPr>
              <a:t>How much Madhya Pradesh contributing (%) the total production in India in terms of fruits &amp; vegetables ?  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US" sz="3600" dirty="0"/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548A3D-A035-4011-B060-347A3FD045CF}"/>
              </a:ext>
            </a:extLst>
          </p:cNvPr>
          <p:cNvCxnSpPr>
            <a:cxnSpLocks/>
          </p:cNvCxnSpPr>
          <p:nvPr/>
        </p:nvCxnSpPr>
        <p:spPr>
          <a:xfrm flipH="1">
            <a:off x="277906" y="869576"/>
            <a:ext cx="11743765" cy="8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141-B59C-4AD6-B6CF-BE44F9EA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9635"/>
            <a:ext cx="10058400" cy="712694"/>
          </a:xfrm>
        </p:spPr>
        <p:txBody>
          <a:bodyPr/>
          <a:lstStyle/>
          <a:p>
            <a:r>
              <a:rPr lang="en-US" b="1" dirty="0"/>
              <a:t>Summary of this project…………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98DF6-18F3-4D46-AD37-C3493D6CD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900" y="1201270"/>
            <a:ext cx="10410406" cy="5127812"/>
          </a:xfrm>
        </p:spPr>
        <p:txBody>
          <a:bodyPr/>
          <a:lstStyle/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The purpose of this project is to analyze that how much M.P contributing in Indian economy. 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The growth of cultivation &amp; production in most popular cities are increasing and rural areas also contributing high, farmers are going to use automatic equipment's to increasing farming which is fast &amp; efficient.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The climate of M.P is suitable for various vegetables &amp; Fruits whole year by which production increasing year by year.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The outcome helps to know that M.P generating high profit with high production year by year.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Please check the presentation on- https://youtu.be/tiTccsETWDk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2055A4-18E9-4CED-A502-42F4AB82FFD5}"/>
              </a:ext>
            </a:extLst>
          </p:cNvPr>
          <p:cNvCxnSpPr/>
          <p:nvPr/>
        </p:nvCxnSpPr>
        <p:spPr>
          <a:xfrm>
            <a:off x="349624" y="860612"/>
            <a:ext cx="113851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9AD5A-84C8-44A1-95CF-1762F562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226039"/>
            <a:ext cx="11062447" cy="63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3061-0BD4-40FF-B4A4-18FC2288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6188"/>
            <a:ext cx="8001000" cy="708212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  <a:r>
              <a:rPr lang="en-US" sz="3600" b="1" dirty="0"/>
              <a:t> </a:t>
            </a:r>
            <a:r>
              <a:rPr lang="en-US" sz="3200" b="1" dirty="0"/>
              <a:t>of study………..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F1035-53AB-459B-B9C4-A4F545838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17813"/>
            <a:ext cx="10790612" cy="4966446"/>
          </a:xfrm>
        </p:spPr>
        <p:txBody>
          <a:bodyPr/>
          <a:lstStyle/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After the analysis his data we can see that the total fruits production generated from all region is 3,75,608 </a:t>
            </a:r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(metric ton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) in which south &amp; west region contributing on high.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M.P contributing 10%-(3</a:t>
            </a:r>
            <a:r>
              <a:rPr lang="en-US" sz="20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) &amp; 4%-(6</a:t>
            </a:r>
            <a:r>
              <a:rPr lang="en-US" sz="20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) of total vegetable &amp; fruits production in Indian economy. This accounted for about 369 billion Indian rupees.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The total production generated from vegetables from all 24 districts is 51,07,977 </a:t>
            </a:r>
            <a:r>
              <a:rPr lang="en-US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(metric ton)</a:t>
            </a:r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in which Indore distt is contributing high which is 9,56,823 </a:t>
            </a:r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(mt)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then Khandwa dist is on 2</a:t>
            </a:r>
            <a:r>
              <a:rPr lang="en-US" sz="20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nd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&amp; Ujjain is on 3</a:t>
            </a:r>
            <a:r>
              <a:rPr lang="en-US" sz="20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position.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Here we have compare the top best cities in which 2011 is on highest in terms of fruits &amp; 2012 in vegetables &amp; 2013 is lowest in fruits production &amp; moderate in vegetables.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In onion Khandwa dist having high production &amp; in banana &amp; papaya Ashok Nagar dist having highest contribution.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East region is most profitable in terms of fruits cultivation &amp; production.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We can classify this data according to different district, region, year etc. from dashboard.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IN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74EFB9-EBB2-47D6-80AD-812F4F1F0C67}"/>
              </a:ext>
            </a:extLst>
          </p:cNvPr>
          <p:cNvCxnSpPr/>
          <p:nvPr/>
        </p:nvCxnSpPr>
        <p:spPr>
          <a:xfrm flipV="1">
            <a:off x="358588" y="842682"/>
            <a:ext cx="11340353" cy="71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9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CF2470-6E22-4746-9CAF-A2D1150F41CD}"/>
              </a:ext>
            </a:extLst>
          </p:cNvPr>
          <p:cNvSpPr/>
          <p:nvPr/>
        </p:nvSpPr>
        <p:spPr>
          <a:xfrm>
            <a:off x="2680447" y="1479194"/>
            <a:ext cx="638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68996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571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Rounded MT Bold</vt:lpstr>
      <vt:lpstr>Bahnschrift</vt:lpstr>
      <vt:lpstr>Century Gothic</vt:lpstr>
      <vt:lpstr>Wingdings 3</vt:lpstr>
      <vt:lpstr>Slice</vt:lpstr>
      <vt:lpstr>Excel capstone project  February 22</vt:lpstr>
      <vt:lpstr>DATASET of the Indian state Madhya Pradesh…….</vt:lpstr>
      <vt:lpstr>PROBLEM STATEMENT overview………. </vt:lpstr>
      <vt:lpstr>Summary of this project…………</vt:lpstr>
      <vt:lpstr>PowerPoint Presentation</vt:lpstr>
      <vt:lpstr>Conclusion of study………..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project  February 22</dc:title>
  <dc:creator>Deepanshu gupta</dc:creator>
  <cp:lastModifiedBy>Deepanshu gupta</cp:lastModifiedBy>
  <cp:revision>24</cp:revision>
  <dcterms:created xsi:type="dcterms:W3CDTF">2022-02-17T11:22:30Z</dcterms:created>
  <dcterms:modified xsi:type="dcterms:W3CDTF">2022-02-18T16:20:15Z</dcterms:modified>
</cp:coreProperties>
</file>