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3317" y="2020900"/>
            <a:ext cx="686536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1F4E7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E7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E7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E7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8489" y="3015183"/>
            <a:ext cx="2335021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E7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984324"/>
            <a:ext cx="10357510" cy="352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breaker619/covid-19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63317" y="1288773"/>
            <a:ext cx="68653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b="1" spc="-90" dirty="0"/>
              <a:t>Tableau</a:t>
            </a:r>
            <a:r>
              <a:rPr b="1" spc="-155" dirty="0"/>
              <a:t> </a:t>
            </a:r>
            <a:r>
              <a:rPr b="1" spc="-55" dirty="0"/>
              <a:t>Capstone</a:t>
            </a:r>
            <a:r>
              <a:rPr b="1" spc="-155" dirty="0"/>
              <a:t> </a:t>
            </a:r>
            <a:r>
              <a:rPr b="1" spc="-5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1600" y="2514600"/>
            <a:ext cx="33648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1F4E79"/>
                </a:solidFill>
                <a:latin typeface="Calibri"/>
                <a:cs typeface="Calibri"/>
              </a:rPr>
              <a:t>Feb.</a:t>
            </a:r>
            <a:r>
              <a:rPr sz="32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E79"/>
                </a:solidFill>
                <a:latin typeface="Calibri"/>
                <a:cs typeface="Calibri"/>
              </a:rPr>
              <a:t>202</a:t>
            </a:r>
            <a:r>
              <a:rPr lang="en-US" sz="3200" spc="-5" dirty="0">
                <a:solidFill>
                  <a:srgbClr val="1F4E79"/>
                </a:solidFill>
                <a:latin typeface="Calibri"/>
                <a:cs typeface="Calibri"/>
              </a:rPr>
              <a:t>2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0446E-BC3A-43AC-800C-6D1018AA174D}"/>
              </a:ext>
            </a:extLst>
          </p:cNvPr>
          <p:cNvSpPr/>
          <p:nvPr/>
        </p:nvSpPr>
        <p:spPr>
          <a:xfrm>
            <a:off x="3417183" y="5562600"/>
            <a:ext cx="50863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Made by- Shubham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9" y="884413"/>
            <a:ext cx="12093465" cy="51811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175082"/>
            <a:ext cx="5820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Summary</a:t>
            </a:r>
            <a:r>
              <a:rPr sz="4800" spc="-5" dirty="0"/>
              <a:t> of</a:t>
            </a:r>
            <a:r>
              <a:rPr sz="4800" spc="-25" dirty="0"/>
              <a:t> </a:t>
            </a:r>
            <a:r>
              <a:rPr sz="4800" dirty="0"/>
              <a:t>the</a:t>
            </a:r>
            <a:r>
              <a:rPr sz="4800" spc="-20" dirty="0"/>
              <a:t> project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55472" y="1257861"/>
            <a:ext cx="9916795" cy="5059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Coronavirus</a:t>
            </a:r>
            <a:r>
              <a:rPr sz="2200" spc="-7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disease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(COVID-19)</a:t>
            </a:r>
            <a:r>
              <a:rPr sz="2200" spc="-6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an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 infectious</a:t>
            </a:r>
            <a:r>
              <a:rPr sz="22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disease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 caused</a:t>
            </a:r>
            <a:r>
              <a:rPr sz="22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by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newly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discovered </a:t>
            </a:r>
            <a:r>
              <a:rPr sz="2200" spc="-484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coronavirus.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Most people 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infected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with the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COVID-19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virus will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experience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mild 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moderate</a:t>
            </a:r>
            <a:r>
              <a:rPr sz="22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respiratory</a:t>
            </a:r>
            <a:r>
              <a:rPr sz="22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illness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recover</a:t>
            </a:r>
            <a:r>
              <a:rPr sz="2200" spc="-6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without</a:t>
            </a:r>
            <a:r>
              <a:rPr sz="22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requiring</a:t>
            </a:r>
            <a:r>
              <a:rPr sz="22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special</a:t>
            </a:r>
            <a:r>
              <a:rPr sz="2200" spc="-5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treatment.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E79"/>
              </a:buClr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There 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are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EC7C30"/>
                </a:solidFill>
                <a:latin typeface="Calibri"/>
                <a:cs typeface="Calibri"/>
              </a:rPr>
              <a:t>8,45,32,119</a:t>
            </a:r>
            <a:r>
              <a:rPr sz="2200" spc="-6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confirmed</a:t>
            </a:r>
            <a:r>
              <a:rPr sz="22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COVID-19</a:t>
            </a:r>
            <a:r>
              <a:rPr sz="2200" spc="-6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Cases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and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18,45,591</a:t>
            </a:r>
            <a:r>
              <a:rPr sz="2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death</a:t>
            </a:r>
            <a:r>
              <a:rPr sz="22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across</a:t>
            </a:r>
            <a:r>
              <a:rPr sz="22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213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countries</a:t>
            </a:r>
            <a:r>
              <a:rPr sz="22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regions.</a:t>
            </a:r>
            <a:r>
              <a:rPr sz="2200" spc="-5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(As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Jan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4,</a:t>
            </a:r>
            <a:r>
              <a:rPr sz="22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2021)</a:t>
            </a:r>
            <a:endParaRPr sz="2200">
              <a:latin typeface="Calibri"/>
              <a:cs typeface="Calibri"/>
            </a:endParaRPr>
          </a:p>
          <a:p>
            <a:pPr marL="241300" marR="29209" indent="-228600">
              <a:lnSpc>
                <a:spcPct val="1501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United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States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 has</a:t>
            </a:r>
            <a:r>
              <a:rPr sz="2200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passed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peak 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on</a:t>
            </a:r>
            <a:r>
              <a:rPr sz="22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coronavirus</a:t>
            </a:r>
            <a:r>
              <a:rPr sz="2200" spc="-6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cases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which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EC7C30"/>
                </a:solidFill>
                <a:latin typeface="Calibri"/>
                <a:cs typeface="Calibri"/>
              </a:rPr>
              <a:t>2,06,40,214</a:t>
            </a:r>
            <a:r>
              <a:rPr sz="2200" spc="-6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and </a:t>
            </a:r>
            <a:r>
              <a:rPr sz="2200" spc="-484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3,51,590</a:t>
            </a:r>
            <a:r>
              <a:rPr sz="22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Deaths.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4E79"/>
              </a:buClr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India</a:t>
            </a:r>
            <a:r>
              <a:rPr sz="22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features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at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2nd</a:t>
            </a:r>
            <a:r>
              <a:rPr sz="22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position,</a:t>
            </a:r>
            <a:r>
              <a:rPr sz="22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with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EC7C30"/>
                </a:solidFill>
                <a:latin typeface="Calibri"/>
                <a:cs typeface="Calibri"/>
              </a:rPr>
              <a:t>1,03,40,469</a:t>
            </a:r>
            <a:r>
              <a:rPr sz="2200" spc="-7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positive</a:t>
            </a:r>
            <a:r>
              <a:rPr sz="2200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E79"/>
                </a:solidFill>
                <a:latin typeface="Calibri"/>
                <a:cs typeface="Calibri"/>
              </a:rPr>
              <a:t>cases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&amp;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1,49,649</a:t>
            </a:r>
            <a:r>
              <a:rPr sz="2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Deaths.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E79"/>
              </a:buClr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Most</a:t>
            </a:r>
            <a:r>
              <a:rPr sz="22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the cases</a:t>
            </a:r>
            <a:r>
              <a:rPr sz="22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E79"/>
                </a:solidFill>
                <a:latin typeface="Calibri"/>
                <a:cs typeface="Calibri"/>
              </a:rPr>
              <a:t>have </a:t>
            </a:r>
            <a:r>
              <a:rPr sz="2200" spc="-10" dirty="0">
                <a:solidFill>
                  <a:srgbClr val="1F4E79"/>
                </a:solidFill>
                <a:latin typeface="Calibri"/>
                <a:cs typeface="Calibri"/>
              </a:rPr>
              <a:t>recorded</a:t>
            </a:r>
            <a:r>
              <a:rPr sz="22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in</a:t>
            </a:r>
            <a:r>
              <a:rPr sz="2200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1F4E79"/>
                </a:solidFill>
                <a:latin typeface="Calibri"/>
                <a:cs typeface="Calibri"/>
              </a:rPr>
              <a:t>December</a:t>
            </a:r>
            <a:r>
              <a:rPr sz="2200" spc="-6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E79"/>
                </a:solidFill>
                <a:latin typeface="Calibri"/>
                <a:cs typeface="Calibri"/>
              </a:rPr>
              <a:t>2020.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4741"/>
            <a:ext cx="24701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20" dirty="0"/>
              <a:t>n</a:t>
            </a:r>
            <a:r>
              <a:rPr spc="-10" dirty="0"/>
              <a:t>clus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63497"/>
            <a:ext cx="9792335" cy="43870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With</a:t>
            </a:r>
            <a:r>
              <a:rPr sz="28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help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this</a:t>
            </a:r>
            <a:r>
              <a:rPr sz="2800" spc="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dashboard,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it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become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very</a:t>
            </a:r>
            <a:r>
              <a:rPr sz="2800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easy</a:t>
            </a:r>
            <a:r>
              <a:rPr sz="2800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know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weekly</a:t>
            </a:r>
            <a:r>
              <a:rPr sz="28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COVID-19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cases</a:t>
            </a:r>
            <a:r>
              <a:rPr sz="2800" spc="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&amp;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deaths</a:t>
            </a:r>
            <a:r>
              <a:rPr sz="2800" spc="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particular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1F4E79"/>
                </a:solidFill>
                <a:latin typeface="Calibri"/>
                <a:cs typeface="Calibri"/>
              </a:rPr>
              <a:t>country.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1F4E79"/>
                </a:solidFill>
                <a:latin typeface="Calibri"/>
                <a:cs typeface="Calibri"/>
              </a:rPr>
              <a:t>We </a:t>
            </a:r>
            <a:r>
              <a:rPr sz="28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don’t need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search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in </a:t>
            </a:r>
            <a:r>
              <a:rPr sz="2800" spc="-35" dirty="0">
                <a:solidFill>
                  <a:srgbClr val="1F4E79"/>
                </a:solidFill>
                <a:latin typeface="Calibri"/>
                <a:cs typeface="Calibri"/>
              </a:rPr>
              <a:t>1000’s</a:t>
            </a:r>
            <a:r>
              <a:rPr sz="2800" spc="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rows.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Analyzing</a:t>
            </a:r>
            <a:r>
              <a:rPr sz="28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is </a:t>
            </a:r>
            <a:r>
              <a:rPr sz="2800" spc="-6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very</a:t>
            </a:r>
            <a:r>
              <a:rPr sz="28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1F4E79"/>
                </a:solidFill>
                <a:latin typeface="Calibri"/>
                <a:cs typeface="Calibri"/>
              </a:rPr>
              <a:t>easy.</a:t>
            </a:r>
            <a:r>
              <a:rPr sz="2800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Multiple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charts</a:t>
            </a:r>
            <a:r>
              <a:rPr sz="2800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joined</a:t>
            </a:r>
            <a:r>
              <a:rPr sz="2800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main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dashboard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graphical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 representation.</a:t>
            </a:r>
            <a:endParaRPr sz="2800" dirty="0">
              <a:latin typeface="Calibri"/>
              <a:cs typeface="Calibri"/>
            </a:endParaRPr>
          </a:p>
          <a:p>
            <a:pPr marL="241300" marR="648970" indent="-22860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outcome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helps</a:t>
            </a:r>
            <a:r>
              <a:rPr sz="2800" spc="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us</a:t>
            </a:r>
            <a:r>
              <a:rPr sz="2800" spc="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 know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cases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&amp;</a:t>
            </a:r>
            <a:r>
              <a:rPr sz="2800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deaths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in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different </a:t>
            </a:r>
            <a:r>
              <a:rPr sz="2800" spc="-6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prospective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with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respect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months,</a:t>
            </a:r>
            <a:r>
              <a:rPr sz="2800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countries,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regions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0" dirty="0">
                <a:solidFill>
                  <a:srgbClr val="1F4E79"/>
                </a:solidFill>
                <a:latin typeface="Calibri"/>
                <a:cs typeface="Calibri"/>
              </a:rPr>
              <a:t>We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classify</a:t>
            </a:r>
            <a:r>
              <a:rPr sz="2800" spc="-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this</a:t>
            </a:r>
            <a:r>
              <a:rPr sz="2800" spc="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data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from</a:t>
            </a:r>
            <a:r>
              <a:rPr sz="28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dashboard.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E79"/>
              </a:buClr>
            </a:pPr>
            <a:endParaRPr sz="4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4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524" y="300050"/>
            <a:ext cx="3933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COVID</a:t>
            </a:r>
            <a:r>
              <a:rPr spc="-175" dirty="0"/>
              <a:t> </a:t>
            </a:r>
            <a:r>
              <a:rPr spc="-20" dirty="0"/>
              <a:t>19</a:t>
            </a:r>
            <a:r>
              <a:rPr spc="-120" dirty="0"/>
              <a:t> </a:t>
            </a:r>
            <a:r>
              <a:rPr spc="-4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964" y="950858"/>
            <a:ext cx="9128760" cy="466090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3100" spc="-20" dirty="0">
                <a:solidFill>
                  <a:srgbClr val="1F4E79"/>
                </a:solidFill>
                <a:latin typeface="Calibri"/>
                <a:cs typeface="Calibri"/>
              </a:rPr>
              <a:t>Context:</a:t>
            </a:r>
            <a:endParaRPr sz="3100">
              <a:latin typeface="Calibri"/>
              <a:cs typeface="Calibri"/>
            </a:endParaRPr>
          </a:p>
          <a:p>
            <a:pPr marL="241300" marR="43815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new</a:t>
            </a:r>
            <a:r>
              <a:rPr sz="24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coronavirus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designated</a:t>
            </a:r>
            <a:r>
              <a:rPr sz="24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2019-nCoV</a:t>
            </a:r>
            <a:r>
              <a:rPr sz="2400" spc="-5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was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first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 identified</a:t>
            </a:r>
            <a:r>
              <a:rPr sz="24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Wuhan, </a:t>
            </a:r>
            <a:r>
              <a:rPr sz="2400" spc="-5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capital</a:t>
            </a:r>
            <a:r>
              <a:rPr sz="24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China's</a:t>
            </a:r>
            <a:r>
              <a:rPr sz="24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Hubei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 province.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virus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has</a:t>
            </a:r>
            <a:r>
              <a:rPr sz="24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shown</a:t>
            </a:r>
            <a:r>
              <a:rPr sz="24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evidence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human-to-human</a:t>
            </a:r>
            <a:r>
              <a:rPr sz="2400" spc="-8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transmission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 30</a:t>
            </a:r>
            <a:r>
              <a:rPr sz="24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January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2020,</a:t>
            </a:r>
            <a:r>
              <a:rPr sz="24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approximately</a:t>
            </a:r>
            <a:r>
              <a:rPr sz="24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8,243</a:t>
            </a:r>
            <a:r>
              <a:rPr sz="2400" spc="-5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cases</a:t>
            </a:r>
            <a:r>
              <a:rPr sz="2400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F4E79"/>
                </a:solidFill>
                <a:latin typeface="Calibri"/>
                <a:cs typeface="Calibri"/>
              </a:rPr>
              <a:t>have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been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 confirmed.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E79"/>
              </a:buClr>
              <a:buFont typeface="Arial MT"/>
              <a:buChar char="•"/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1F4E79"/>
                </a:solidFill>
                <a:latin typeface="Calibri"/>
                <a:cs typeface="Calibri"/>
              </a:rPr>
              <a:t>Content:</a:t>
            </a:r>
            <a:endParaRPr sz="3000">
              <a:latin typeface="Calibri"/>
              <a:cs typeface="Calibri"/>
            </a:endParaRPr>
          </a:p>
          <a:p>
            <a:pPr marL="241300" marR="26034" indent="-228600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dataset</a:t>
            </a:r>
            <a:r>
              <a:rPr sz="24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contains</a:t>
            </a:r>
            <a:r>
              <a:rPr sz="2400" spc="-6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historical</a:t>
            </a:r>
            <a:r>
              <a:rPr sz="24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data</a:t>
            </a:r>
            <a:r>
              <a:rPr sz="24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on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weekly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number</a:t>
            </a:r>
            <a:r>
              <a:rPr sz="24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new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reported </a:t>
            </a:r>
            <a:r>
              <a:rPr sz="2400" spc="-5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COVID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cases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deaths</a:t>
            </a:r>
            <a:r>
              <a:rPr sz="24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worldwide</a:t>
            </a:r>
            <a:r>
              <a:rPr sz="24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E79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1F4E79"/>
                </a:solidFill>
                <a:latin typeface="Calibri"/>
                <a:cs typeface="Calibri"/>
              </a:rPr>
              <a:t>2020.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964" y="6082690"/>
            <a:ext cx="207200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solidFill>
                  <a:srgbClr val="1F4E79"/>
                </a:solidFill>
                <a:latin typeface="Calibri"/>
                <a:cs typeface="Calibri"/>
              </a:rPr>
              <a:t>Source</a:t>
            </a:r>
            <a:r>
              <a:rPr sz="26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E79"/>
                </a:solidFill>
                <a:latin typeface="Calibri"/>
                <a:cs typeface="Calibri"/>
              </a:rPr>
              <a:t>of</a:t>
            </a:r>
            <a:r>
              <a:rPr sz="2600" spc="-3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1F4E79"/>
                </a:solidFill>
                <a:latin typeface="Calibri"/>
                <a:cs typeface="Calibri"/>
              </a:rPr>
              <a:t>Data: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204" y="6158890"/>
            <a:ext cx="61550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https://www.kaggle.com/codebreaker619/covid-19-dataset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573481"/>
            <a:ext cx="4986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Problem</a:t>
            </a:r>
            <a:r>
              <a:rPr sz="4800" spc="-120" dirty="0"/>
              <a:t> </a:t>
            </a:r>
            <a:r>
              <a:rPr sz="4800" spc="-25" dirty="0"/>
              <a:t>Statements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17244" y="1984324"/>
            <a:ext cx="10177145" cy="3521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Worldwide</a:t>
            </a:r>
            <a:r>
              <a:rPr sz="2800" spc="-5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Situation</a:t>
            </a:r>
            <a:r>
              <a:rPr sz="28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Covid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19.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solidFill>
                  <a:srgbClr val="1F4E79"/>
                </a:solidFill>
                <a:latin typeface="Calibri"/>
                <a:cs typeface="Calibri"/>
              </a:rPr>
              <a:t>Total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confirmed</a:t>
            </a:r>
            <a:r>
              <a:rPr sz="2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case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/deaths</a:t>
            </a:r>
            <a:r>
              <a:rPr sz="2800" spc="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by</a:t>
            </a:r>
            <a:r>
              <a:rPr sz="2800" spc="2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different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Weekly</a:t>
            </a:r>
            <a:r>
              <a:rPr sz="2800" spc="-4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Confirmed</a:t>
            </a:r>
            <a:r>
              <a:rPr sz="2800" spc="-3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cases/deaths.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Comparison</a:t>
            </a:r>
            <a:r>
              <a:rPr sz="28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different</a:t>
            </a:r>
            <a:r>
              <a:rPr sz="2800" spc="-4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regions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by</a:t>
            </a:r>
            <a:r>
              <a:rPr sz="2800" spc="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E79"/>
                </a:solidFill>
                <a:latin typeface="Calibri"/>
                <a:cs typeface="Calibri"/>
              </a:rPr>
              <a:t>cases/deaths</a:t>
            </a:r>
            <a:r>
              <a:rPr sz="2800" spc="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 different</a:t>
            </a:r>
            <a:r>
              <a:rPr sz="2800" spc="-1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months.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80" dirty="0">
                <a:solidFill>
                  <a:srgbClr val="1F4E79"/>
                </a:solidFill>
                <a:latin typeface="Calibri"/>
                <a:cs typeface="Calibri"/>
              </a:rPr>
              <a:t>Top</a:t>
            </a:r>
            <a:r>
              <a:rPr sz="2800" spc="-2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E79"/>
                </a:solidFill>
                <a:latin typeface="Calibri"/>
                <a:cs typeface="Calibri"/>
              </a:rPr>
              <a:t>10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E79"/>
                </a:solidFill>
                <a:latin typeface="Calibri"/>
                <a:cs typeface="Calibri"/>
              </a:rPr>
              <a:t>Infected</a:t>
            </a:r>
            <a:r>
              <a:rPr sz="2800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E79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775917"/>
            <a:ext cx="12015823" cy="5478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808"/>
            <a:ext cx="11892196" cy="5409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808"/>
            <a:ext cx="11965481" cy="5409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23" y="710126"/>
            <a:ext cx="11492076" cy="5477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9923" y="332206"/>
            <a:ext cx="6995159" cy="62088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8623" y="1734266"/>
            <a:ext cx="5212080" cy="34884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326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MT</vt:lpstr>
      <vt:lpstr>Calibri</vt:lpstr>
      <vt:lpstr>Calibri Light</vt:lpstr>
      <vt:lpstr>Office Theme</vt:lpstr>
      <vt:lpstr>Tableau Capstone Project</vt:lpstr>
      <vt:lpstr>COVID 19 Dataset</vt:lpstr>
      <vt:lpstr>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the project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Capstone Project</dc:title>
  <dc:creator>lawrance jadon</dc:creator>
  <cp:lastModifiedBy>Deepanshu gupta</cp:lastModifiedBy>
  <cp:revision>1</cp:revision>
  <dcterms:created xsi:type="dcterms:W3CDTF">2022-04-27T14:34:43Z</dcterms:created>
  <dcterms:modified xsi:type="dcterms:W3CDTF">2022-04-27T14:41:47Z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2022-04-27T00:00:00Z</vt:filetime>
  </property>
</Properties>
</file>