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9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385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806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141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121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20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289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670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82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149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87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5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8763-091B-49FE-B51F-E2BD24AEB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 fontScale="90000"/>
          </a:bodyPr>
          <a:lstStyle/>
          <a:p>
            <a:r>
              <a:rPr lang="en-US" sz="3000">
                <a:solidFill>
                  <a:srgbClr val="FFFFFF"/>
                </a:solidFill>
                <a:latin typeface="Arial Rounded MT Bold" panose="020F0704030504030204" pitchFamily="34" charset="0"/>
              </a:rPr>
              <a:t>Texas oil wells produced water dataset analysis before the Permian oil shale revolution (1920 – 2010) </a:t>
            </a:r>
            <a:endParaRPr lang="en-CA" sz="300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89EFC-BFFB-4EE2-A8BC-B046EA1EE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Springboard Capstone project I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Shubham Tiwari</a:t>
            </a:r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57B76-CB0E-439A-99EE-702E36C02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3" r="2124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3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 descr="https://lh4.googleusercontent.com/GBTxRsxtdbsaJy-tOalTQvsYocEx0ZGT7QAluSH2RpgB-nmCxaNlwtskr21sLv21zHvobpsJ8oQQAk_5KbvQT7-pUJN04z9MQb8W5jM2nR2WRKvimJGuiluCs81OU7e6WAfJGnUZ">
            <a:extLst>
              <a:ext uri="{FF2B5EF4-FFF2-40B4-BE49-F238E27FC236}">
                <a16:creationId xmlns:a16="http://schemas.microsoft.com/office/drawing/2014/main" id="{23D58278-494D-4189-85DE-CE6556A06359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3" r="17295" b="-2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BE6C42-482E-4E70-A4F0-09E57118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Problem Statement</a:t>
            </a:r>
            <a:endParaRPr lang="en-CA" dirty="0">
              <a:solidFill>
                <a:srgbClr val="0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FEB2C-6F47-4D1B-A77A-CD174808B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11338" y="2323986"/>
            <a:ext cx="1485900" cy="293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AC347-83B0-4732-A28F-060920116AA8}"/>
              </a:ext>
            </a:extLst>
          </p:cNvPr>
          <p:cNvSpPr txBox="1"/>
          <p:nvPr/>
        </p:nvSpPr>
        <p:spPr>
          <a:xfrm>
            <a:off x="804998" y="2110109"/>
            <a:ext cx="33174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whether water characteristics were significantly different before the Permian oil shale revolution in 2012, indicating that water contamination has increased due to the introduction of hydraulic fracturing; </a:t>
            </a:r>
          </a:p>
          <a:p>
            <a:pPr marL="342900" indent="-342900">
              <a:buAutoNum type="arabicPeriod"/>
            </a:pPr>
            <a:r>
              <a:rPr lang="en-CA" dirty="0"/>
              <a:t>whether depths of wells can be regressed using water quality parameters and origin basins.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895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5FA-8459-4EA4-B022-57C844DC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 to Hydraulic Fracturing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F7B8-4425-4E05-BAE8-17F8E893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45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3588</TotalTime>
  <Words>75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Texas oil wells produced water dataset analysis before the Permian oil shale revolution (1920 – 2010) </vt:lpstr>
      <vt:lpstr>Problem Statement</vt:lpstr>
      <vt:lpstr>Brief Intro to Hydraulic Fracturing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oil wells produced water dataset analysis before the Permian oil shale revolution (1920 – 2010)</dc:title>
  <dc:creator>Shubham Tiwari</dc:creator>
  <cp:lastModifiedBy>Shubham Tiwari</cp:lastModifiedBy>
  <cp:revision>2</cp:revision>
  <dcterms:created xsi:type="dcterms:W3CDTF">2019-07-28T03:27:53Z</dcterms:created>
  <dcterms:modified xsi:type="dcterms:W3CDTF">2019-07-30T15:16:32Z</dcterms:modified>
</cp:coreProperties>
</file>