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6858000" cy="9144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424" userDrawn="1">
          <p15:clr>
            <a:srgbClr val="A4A3A4"/>
          </p15:clr>
        </p15:guide>
        <p15:guide id="2" pos="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31"/>
  </p:normalViewPr>
  <p:slideViewPr>
    <p:cSldViewPr>
      <p:cViewPr varScale="1">
        <p:scale>
          <a:sx n="89" d="100"/>
          <a:sy n="89" d="100"/>
        </p:scale>
        <p:origin x="3504" y="176"/>
      </p:cViewPr>
      <p:guideLst>
        <p:guide orient="horz" pos="5424"/>
        <p:guide pos="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D85EE-88FC-3743-9F05-A09CABF78040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2675" y="1169988"/>
            <a:ext cx="23717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05325"/>
            <a:ext cx="5661025" cy="36877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175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893175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E5697-0DAE-4546-8570-4783CC90C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EF78-B09B-48CD-B928-801243E17CDF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CF98-C3C2-4372-8F3A-CAFA6B65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3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EF78-B09B-48CD-B928-801243E17CDF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CF98-C3C2-4372-8F3A-CAFA6B65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4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EF78-B09B-48CD-B928-801243E17CDF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CF98-C3C2-4372-8F3A-CAFA6B65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0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EF78-B09B-48CD-B928-801243E17CDF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CF98-C3C2-4372-8F3A-CAFA6B65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6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EF78-B09B-48CD-B928-801243E17CDF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CF98-C3C2-4372-8F3A-CAFA6B65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9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EF78-B09B-48CD-B928-801243E17CDF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CF98-C3C2-4372-8F3A-CAFA6B65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6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EF78-B09B-48CD-B928-801243E17CDF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CF98-C3C2-4372-8F3A-CAFA6B65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2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EF78-B09B-48CD-B928-801243E17CDF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CF98-C3C2-4372-8F3A-CAFA6B65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9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EF78-B09B-48CD-B928-801243E17CDF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CF98-C3C2-4372-8F3A-CAFA6B65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1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EF78-B09B-48CD-B928-801243E17CDF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CF98-C3C2-4372-8F3A-CAFA6B65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4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EF78-B09B-48CD-B928-801243E17CDF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9CF98-C3C2-4372-8F3A-CAFA6B65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4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EEF78-B09B-48CD-B928-801243E17CDF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9CF98-C3C2-4372-8F3A-CAFA6B65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3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Pro/Con Analysis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0500" y="1860876"/>
            <a:ext cx="6477000" cy="737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marR="91440"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		Cheetah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Sheet </a:t>
            </a:r>
            <a:r>
              <a:rPr lang="en-US" sz="2000" b="1" dirty="0" smtClean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1-Getting Started</a:t>
            </a:r>
          </a:p>
          <a:p>
            <a:pPr marL="91440" marR="91440"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rgbClr val="000000"/>
              </a:solidFill>
              <a:latin typeface="Calibri" panose="020F050202020403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548640" marR="9144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What are the organizations involved in your decision?</a:t>
            </a:r>
          </a:p>
          <a:p>
            <a:pPr marL="91440" marR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91440" marR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91440" marR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2.    Who are the people who could help you make your decision?</a:t>
            </a:r>
          </a:p>
          <a:p>
            <a:pPr marL="91440" marR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91440" marR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91440" marR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3.     What do you need to find out?</a:t>
            </a:r>
          </a:p>
          <a:p>
            <a:pPr marL="91440" marR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91440" marR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91440" marR="914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4.     How will getting information help you make your decision?</a:t>
            </a:r>
          </a:p>
          <a:p>
            <a:pPr marL="91440" marR="91440"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20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76200" y="-50104"/>
            <a:ext cx="7010400" cy="18288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AREA Method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Cheetah Sheet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Getting Started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" y="8839200"/>
            <a:ext cx="609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Open Sans" charset="0"/>
                <a:ea typeface="Open Sans" charset="0"/>
                <a:cs typeface="Open Sans" charset="0"/>
              </a:rPr>
              <a:t>CHERYL STRAUSS EINHORN				             AREAMETHOD.COM</a:t>
            </a:r>
            <a:endParaRPr lang="en-US" sz="800" b="1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63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29733</TotalTime>
  <Words>12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Open Sans</vt:lpstr>
      <vt:lpstr>Times New Roman</vt:lpstr>
      <vt:lpstr>Office Theme</vt:lpstr>
      <vt:lpstr>Pro/Con Analysis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Gruber</dc:creator>
  <cp:lastModifiedBy>Vadim Axelrod</cp:lastModifiedBy>
  <cp:revision>101</cp:revision>
  <cp:lastPrinted>2017-11-16T02:00:58Z</cp:lastPrinted>
  <dcterms:created xsi:type="dcterms:W3CDTF">2016-09-28T18:15:18Z</dcterms:created>
  <dcterms:modified xsi:type="dcterms:W3CDTF">2017-11-16T02:02:01Z</dcterms:modified>
</cp:coreProperties>
</file>