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32"/>
  </p:notesMasterIdLst>
  <p:sldIdLst>
    <p:sldId id="304" r:id="rId2"/>
    <p:sldId id="305" r:id="rId3"/>
    <p:sldId id="306" r:id="rId4"/>
    <p:sldId id="307" r:id="rId5"/>
    <p:sldId id="308" r:id="rId6"/>
    <p:sldId id="309" r:id="rId7"/>
    <p:sldId id="310" r:id="rId8"/>
    <p:sldId id="311" r:id="rId9"/>
    <p:sldId id="312" r:id="rId10"/>
    <p:sldId id="313" r:id="rId11"/>
    <p:sldId id="314" r:id="rId12"/>
    <p:sldId id="315" r:id="rId13"/>
    <p:sldId id="316" r:id="rId14"/>
    <p:sldId id="317" r:id="rId15"/>
    <p:sldId id="318" r:id="rId16"/>
    <p:sldId id="319" r:id="rId17"/>
    <p:sldId id="320" r:id="rId18"/>
    <p:sldId id="321" r:id="rId19"/>
    <p:sldId id="322" r:id="rId20"/>
    <p:sldId id="323" r:id="rId21"/>
    <p:sldId id="324" r:id="rId22"/>
    <p:sldId id="325" r:id="rId23"/>
    <p:sldId id="326" r:id="rId24"/>
    <p:sldId id="327" r:id="rId25"/>
    <p:sldId id="328" r:id="rId26"/>
    <p:sldId id="329" r:id="rId27"/>
    <p:sldId id="330" r:id="rId28"/>
    <p:sldId id="331" r:id="rId29"/>
    <p:sldId id="332" r:id="rId30"/>
    <p:sldId id="333"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 uri="{2D200454-40CA-4A62-9FC3-DE9A4176ACB9}">
      <p15:notes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3" autoAdjust="0"/>
    <p:restoredTop sz="94660"/>
  </p:normalViewPr>
  <p:slideViewPr>
    <p:cSldViewPr snapToGrid="0">
      <p:cViewPr varScale="1">
        <p:scale>
          <a:sx n="74" d="100"/>
          <a:sy n="74" d="100"/>
        </p:scale>
        <p:origin x="-540" y="-90"/>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56" d="100"/>
          <a:sy n="56" d="100"/>
        </p:scale>
        <p:origin x="-1812"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52"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image" Target="../media/image6.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5.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2CA2CCA-F978-476B-9B10-120D673A0188}" type="datetimeFigureOut">
              <a:rPr lang="en-US" smtClean="0"/>
              <a:t>9/19/2018</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EDE907-670F-49FE-BFB9-70D7C97BED19}" type="slidenum">
              <a:rPr lang="en-US" smtClean="0"/>
              <a:t>‹#›</a:t>
            </a:fld>
            <a:endParaRPr lang="en-US"/>
          </a:p>
        </p:txBody>
      </p:sp>
    </p:spTree>
    <p:extLst>
      <p:ext uri="{BB962C8B-B14F-4D97-AF65-F5344CB8AC3E}">
        <p14:creationId xmlns:p14="http://schemas.microsoft.com/office/powerpoint/2010/main" val="31392286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3" Type="http://schemas.openxmlformats.org/officeDocument/2006/relationships/slide" Target="../slides/slide23.xml"/><Relationship Id="rId2" Type="http://schemas.openxmlformats.org/officeDocument/2006/relationships/notesMaster" Target="../notesMasters/notesMaster1.xml"/><Relationship Id="rId1" Type="http://schemas.openxmlformats.org/officeDocument/2006/relationships/vmlDrawing" Target="../drawings/vmlDrawing2.vml"/><Relationship Id="rId5" Type="http://schemas.openxmlformats.org/officeDocument/2006/relationships/image" Target="../media/image14.emf"/><Relationship Id="rId4" Type="http://schemas.openxmlformats.org/officeDocument/2006/relationships/oleObject" Target="../embeddings/oleObject3.bin"/></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slide" Target="../slides/slide25.xml"/><Relationship Id="rId2" Type="http://schemas.openxmlformats.org/officeDocument/2006/relationships/notesMaster" Target="../notesMasters/notesMaster1.xml"/><Relationship Id="rId1" Type="http://schemas.openxmlformats.org/officeDocument/2006/relationships/vmlDrawing" Target="../drawings/vmlDrawing3.vml"/><Relationship Id="rId5" Type="http://schemas.openxmlformats.org/officeDocument/2006/relationships/image" Target="../media/image15.emf"/><Relationship Id="rId4" Type="http://schemas.openxmlformats.org/officeDocument/2006/relationships/oleObject" Target="../embeddings/oleObject4.bin"/></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slide" Target="../slides/slide5.xml"/><Relationship Id="rId7" Type="http://schemas.openxmlformats.org/officeDocument/2006/relationships/image" Target="../media/image7.emf"/><Relationship Id="rId2" Type="http://schemas.openxmlformats.org/officeDocument/2006/relationships/notesMaster" Target="../notesMasters/notesMaster1.xml"/><Relationship Id="rId1" Type="http://schemas.openxmlformats.org/officeDocument/2006/relationships/vmlDrawing" Target="../drawings/vmlDrawing1.vml"/><Relationship Id="rId6" Type="http://schemas.openxmlformats.org/officeDocument/2006/relationships/oleObject" Target="../embeddings/oleObject2.bin"/><Relationship Id="rId5" Type="http://schemas.openxmlformats.org/officeDocument/2006/relationships/image" Target="../media/image6.emf"/><Relationship Id="rId4" Type="http://schemas.openxmlformats.org/officeDocument/2006/relationships/oleObject" Target="../embeddings/oleObject1.bin"/></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818" name="Slide Image Placeholder 3"/>
          <p:cNvSpPr>
            <a:spLocks noGrp="1" noRot="1" noChangeAspect="1" noTextEdit="1"/>
          </p:cNvSpPr>
          <p:nvPr>
            <p:ph type="sldImg"/>
          </p:nvPr>
        </p:nvSpPr>
        <p:spPr>
          <a:ln/>
        </p:spPr>
      </p:sp>
      <p:sp>
        <p:nvSpPr>
          <p:cNvPr id="34819" name="Notes Placeholder 4"/>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smtClean="0">
              <a:latin typeface="Arial"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8"/>
          <p:cNvSpPr>
            <a:spLocks noGrp="1" noRot="1" noChangeAspect="1" noTextEdit="1"/>
          </p:cNvSpPr>
          <p:nvPr>
            <p:ph type="sldImg"/>
          </p:nvPr>
        </p:nvSpPr>
        <p:spPr>
          <a:ln/>
        </p:spPr>
      </p:sp>
      <p:sp>
        <p:nvSpPr>
          <p:cNvPr id="43011" name="Notes Placeholder 9"/>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smtClean="0">
                <a:latin typeface="Arial" charset="0"/>
              </a:rPr>
              <a:t>In Oracle Database 11</a:t>
            </a:r>
            <a:r>
              <a:rPr lang="en-US" i="1" smtClean="0">
                <a:latin typeface="Arial" charset="0"/>
              </a:rPr>
              <a:t>g </a:t>
            </a:r>
            <a:r>
              <a:rPr lang="en-US" smtClean="0">
                <a:latin typeface="Arial" charset="0"/>
              </a:rPr>
              <a:t>and later, you can use the </a:t>
            </a:r>
            <a:r>
              <a:rPr lang="en-US" smtClean="0">
                <a:latin typeface="Courier New" pitchFamily="49" charset="0"/>
              </a:rPr>
              <a:t>NEXTVAL</a:t>
            </a:r>
            <a:r>
              <a:rPr lang="en-US" smtClean="0">
                <a:latin typeface="Arial" charset="0"/>
              </a:rPr>
              <a:t> and </a:t>
            </a:r>
            <a:r>
              <a:rPr lang="en-US" smtClean="0">
                <a:latin typeface="Courier New" pitchFamily="49" charset="0"/>
              </a:rPr>
              <a:t>CURRVAL</a:t>
            </a:r>
            <a:r>
              <a:rPr lang="en-US" smtClean="0">
                <a:latin typeface="Arial" charset="0"/>
              </a:rPr>
              <a:t> pseudocolumns in any PL/SQL context, where an expression of the </a:t>
            </a:r>
            <a:r>
              <a:rPr lang="en-US" smtClean="0">
                <a:latin typeface="Courier New" pitchFamily="49" charset="0"/>
              </a:rPr>
              <a:t>NUMBER</a:t>
            </a:r>
            <a:r>
              <a:rPr lang="en-US" smtClean="0">
                <a:latin typeface="Arial" charset="0"/>
              </a:rPr>
              <a:t> data type may legally appear. Although the old style of using a </a:t>
            </a:r>
            <a:r>
              <a:rPr lang="en-US" smtClean="0">
                <a:latin typeface="Courier New" pitchFamily="49" charset="0"/>
              </a:rPr>
              <a:t>SELECT</a:t>
            </a:r>
            <a:r>
              <a:rPr lang="en-US" smtClean="0">
                <a:latin typeface="Arial" charset="0"/>
              </a:rPr>
              <a:t> statement to query a sequence is still valid, it is recommended that you do not use it.</a:t>
            </a:r>
          </a:p>
          <a:p>
            <a:pPr lvl="1" eaLnBrk="1" hangingPunct="1"/>
            <a:r>
              <a:rPr lang="en-US" smtClean="0">
                <a:latin typeface="Arial" charset="0"/>
              </a:rPr>
              <a:t>Before Oracle Database 11</a:t>
            </a:r>
            <a:r>
              <a:rPr lang="en-US" i="1" smtClean="0">
                <a:latin typeface="Arial" charset="0"/>
              </a:rPr>
              <a:t>g</a:t>
            </a:r>
            <a:r>
              <a:rPr lang="en-US" smtClean="0">
                <a:latin typeface="Arial" charset="0"/>
              </a:rPr>
              <a:t>, you were forced to write a SQL statement in order to use a sequence object value in a PL/SQL subroutine. Typically, you would write a </a:t>
            </a:r>
            <a:r>
              <a:rPr lang="en-US" smtClean="0">
                <a:latin typeface="Courier New" pitchFamily="49" charset="0"/>
              </a:rPr>
              <a:t>SELECT</a:t>
            </a:r>
            <a:r>
              <a:rPr lang="en-US" smtClean="0">
                <a:latin typeface="Arial" charset="0"/>
              </a:rPr>
              <a:t> statement to reference the pseudocolumns of </a:t>
            </a:r>
            <a:r>
              <a:rPr lang="en-US" smtClean="0">
                <a:latin typeface="Courier New" pitchFamily="49" charset="0"/>
              </a:rPr>
              <a:t>NEXTVAL</a:t>
            </a:r>
            <a:r>
              <a:rPr lang="en-US" smtClean="0">
                <a:latin typeface="Arial" charset="0"/>
              </a:rPr>
              <a:t> and </a:t>
            </a:r>
            <a:r>
              <a:rPr lang="en-US" smtClean="0">
                <a:latin typeface="Courier New" pitchFamily="49" charset="0"/>
              </a:rPr>
              <a:t>CURRVAL</a:t>
            </a:r>
            <a:r>
              <a:rPr lang="en-US" smtClean="0">
                <a:latin typeface="Arial" charset="0"/>
              </a:rPr>
              <a:t> to obtain a sequence number. This method created a usability problem. </a:t>
            </a:r>
          </a:p>
          <a:p>
            <a:pPr lvl="1" eaLnBrk="1" hangingPunct="1"/>
            <a:r>
              <a:rPr lang="en-US" smtClean="0">
                <a:latin typeface="Arial" charset="0"/>
              </a:rPr>
              <a:t>In Oracle Database 11</a:t>
            </a:r>
            <a:r>
              <a:rPr lang="en-US" i="1" smtClean="0">
                <a:latin typeface="Arial" charset="0"/>
              </a:rPr>
              <a:t>g </a:t>
            </a:r>
            <a:r>
              <a:rPr lang="en-US" smtClean="0">
                <a:latin typeface="Arial" charset="0"/>
              </a:rPr>
              <a:t>and later, the limitation of forcing you to write a SQL statement to retrieve a sequence value is eliminated. With the sequence enhancement feature:</a:t>
            </a:r>
          </a:p>
          <a:p>
            <a:pPr lvl="2" eaLnBrk="1" hangingPunct="1"/>
            <a:r>
              <a:rPr lang="en-US" smtClean="0">
                <a:latin typeface="Arial" charset="0"/>
              </a:rPr>
              <a:t>Sequence usability is improved</a:t>
            </a:r>
          </a:p>
          <a:p>
            <a:pPr lvl="2" eaLnBrk="1" hangingPunct="1"/>
            <a:r>
              <a:rPr lang="en-US" smtClean="0">
                <a:latin typeface="Arial" charset="0"/>
              </a:rPr>
              <a:t>The developer has to type less</a:t>
            </a:r>
          </a:p>
          <a:p>
            <a:pPr lvl="2" eaLnBrk="1" hangingPunct="1"/>
            <a:r>
              <a:rPr lang="en-US" smtClean="0">
                <a:latin typeface="Arial" charset="0"/>
              </a:rPr>
              <a:t>The resulting code is clearer</a:t>
            </a:r>
          </a:p>
        </p:txBody>
      </p:sp>
      <p:sp>
        <p:nvSpPr>
          <p:cNvPr id="43012" name="Footer Placeholder 10"/>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30543" indent="-280978" eaLnBrk="0" hangingPunct="0">
              <a:defRPr>
                <a:solidFill>
                  <a:schemeClr val="tx1"/>
                </a:solidFill>
                <a:latin typeface="Arial" charset="0"/>
              </a:defRPr>
            </a:lvl2pPr>
            <a:lvl3pPr marL="1123912" indent="-224782" eaLnBrk="0" hangingPunct="0">
              <a:defRPr>
                <a:solidFill>
                  <a:schemeClr val="tx1"/>
                </a:solidFill>
                <a:latin typeface="Arial" charset="0"/>
              </a:defRPr>
            </a:lvl3pPr>
            <a:lvl4pPr marL="1573477" indent="-224782" eaLnBrk="0" hangingPunct="0">
              <a:defRPr>
                <a:solidFill>
                  <a:schemeClr val="tx1"/>
                </a:solidFill>
                <a:latin typeface="Arial" charset="0"/>
              </a:defRPr>
            </a:lvl4pPr>
            <a:lvl5pPr marL="2023041" indent="-224782" eaLnBrk="0" hangingPunct="0">
              <a:defRPr>
                <a:solidFill>
                  <a:schemeClr val="tx1"/>
                </a:solidFill>
                <a:latin typeface="Arial" charset="0"/>
              </a:defRPr>
            </a:lvl5pPr>
            <a:lvl6pPr marL="2472606" indent="-224782" algn="ctr" eaLnBrk="0" fontAlgn="base" hangingPunct="0">
              <a:spcBef>
                <a:spcPct val="20000"/>
              </a:spcBef>
              <a:spcAft>
                <a:spcPct val="0"/>
              </a:spcAft>
              <a:buClr>
                <a:srgbClr val="FF0000"/>
              </a:buClr>
              <a:buFont typeface="Arial" charset="0"/>
              <a:defRPr>
                <a:solidFill>
                  <a:schemeClr val="tx1"/>
                </a:solidFill>
                <a:latin typeface="Arial" charset="0"/>
              </a:defRPr>
            </a:lvl6pPr>
            <a:lvl7pPr marL="2922171" indent="-224782" algn="ctr" eaLnBrk="0" fontAlgn="base" hangingPunct="0">
              <a:spcBef>
                <a:spcPct val="20000"/>
              </a:spcBef>
              <a:spcAft>
                <a:spcPct val="0"/>
              </a:spcAft>
              <a:buClr>
                <a:srgbClr val="FF0000"/>
              </a:buClr>
              <a:buFont typeface="Arial" charset="0"/>
              <a:defRPr>
                <a:solidFill>
                  <a:schemeClr val="tx1"/>
                </a:solidFill>
                <a:latin typeface="Arial" charset="0"/>
              </a:defRPr>
            </a:lvl7pPr>
            <a:lvl8pPr marL="3371736" indent="-224782" algn="ctr" eaLnBrk="0" fontAlgn="base" hangingPunct="0">
              <a:spcBef>
                <a:spcPct val="20000"/>
              </a:spcBef>
              <a:spcAft>
                <a:spcPct val="0"/>
              </a:spcAft>
              <a:buClr>
                <a:srgbClr val="FF0000"/>
              </a:buClr>
              <a:buFont typeface="Arial" charset="0"/>
              <a:defRPr>
                <a:solidFill>
                  <a:schemeClr val="tx1"/>
                </a:solidFill>
                <a:latin typeface="Arial" charset="0"/>
              </a:defRPr>
            </a:lvl8pPr>
            <a:lvl9pPr marL="3821300" indent="-224782" algn="ctr" eaLnBrk="0" fontAlgn="base" hangingPunct="0">
              <a:spcBef>
                <a:spcPct val="20000"/>
              </a:spcBef>
              <a:spcAft>
                <a:spcPct val="0"/>
              </a:spcAft>
              <a:buClr>
                <a:srgbClr val="FF0000"/>
              </a:buClr>
              <a:buFont typeface="Arial" charset="0"/>
              <a:defRPr>
                <a:solidFill>
                  <a:schemeClr val="tx1"/>
                </a:solidFill>
                <a:latin typeface="Arial" charset="0"/>
              </a:defRPr>
            </a:lvl9pPr>
          </a:lstStyle>
          <a:p>
            <a:pPr eaLnBrk="1" hangingPunct="1"/>
            <a:r>
              <a:rPr lang="en-US" smtClean="0"/>
              <a:t>Oracle Database 12</a:t>
            </a:r>
            <a:r>
              <a:rPr lang="en-US" i="1" smtClean="0"/>
              <a:t>c</a:t>
            </a:r>
            <a:r>
              <a:rPr lang="en-US" smtClean="0"/>
              <a:t>: PL/SQL Fundamentals   4 - </a:t>
            </a:r>
            <a:fld id="{518E773D-7E2E-4CCF-939A-4973831E65EC}" type="slidenum">
              <a:rPr lang="en-US" smtClean="0"/>
              <a:pPr eaLnBrk="1" hangingPunct="1"/>
              <a:t>10</a:t>
            </a:fld>
            <a:endParaRPr lang="en-US" smtClean="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smtClean="0">
                <a:latin typeface="Arial" charset="0"/>
              </a:rPr>
              <a:t>In any programming language, converting one data type to another is a common requirement. PL/SQL can handle such conversions with scalar data types. Data type conversions can be of two types:</a:t>
            </a:r>
          </a:p>
          <a:p>
            <a:pPr lvl="1" eaLnBrk="1" hangingPunct="1">
              <a:lnSpc>
                <a:spcPct val="95000"/>
              </a:lnSpc>
            </a:pPr>
            <a:r>
              <a:rPr lang="en-US" b="1" smtClean="0">
                <a:latin typeface="Arial" charset="0"/>
              </a:rPr>
              <a:t>Implicit conversions:</a:t>
            </a:r>
            <a:r>
              <a:rPr lang="en-US" smtClean="0">
                <a:latin typeface="Arial" charset="0"/>
              </a:rPr>
              <a:t> PL/SQL attempts to convert data types dynamically if they are mixed in a statement. Consider the following example:</a:t>
            </a:r>
          </a:p>
          <a:p>
            <a:pPr lvl="4">
              <a:lnSpc>
                <a:spcPct val="95000"/>
              </a:lnSpc>
              <a:spcBef>
                <a:spcPts val="98"/>
              </a:spcBef>
            </a:pPr>
            <a:r>
              <a:rPr lang="en-US" smtClean="0"/>
              <a:t>DECLARE</a:t>
            </a:r>
          </a:p>
          <a:p>
            <a:pPr lvl="4" eaLnBrk="1" hangingPunct="1">
              <a:lnSpc>
                <a:spcPct val="95000"/>
              </a:lnSpc>
            </a:pPr>
            <a:r>
              <a:rPr lang="en-US" smtClean="0"/>
              <a:t> v_salary NUMBER(6):=6000;</a:t>
            </a:r>
          </a:p>
          <a:p>
            <a:pPr lvl="4">
              <a:lnSpc>
                <a:spcPct val="95000"/>
              </a:lnSpc>
              <a:spcBef>
                <a:spcPts val="98"/>
              </a:spcBef>
            </a:pPr>
            <a:r>
              <a:rPr lang="en-US" smtClean="0"/>
              <a:t> v_sal_hike VARCHAR2(5):='1000';</a:t>
            </a:r>
          </a:p>
          <a:p>
            <a:pPr lvl="4">
              <a:lnSpc>
                <a:spcPct val="95000"/>
              </a:lnSpc>
              <a:spcBef>
                <a:spcPts val="98"/>
              </a:spcBef>
            </a:pPr>
            <a:r>
              <a:rPr lang="en-US" smtClean="0"/>
              <a:t> v_total_salary v_salary%TYPE;</a:t>
            </a:r>
          </a:p>
          <a:p>
            <a:pPr lvl="4" eaLnBrk="1" hangingPunct="1">
              <a:lnSpc>
                <a:spcPct val="95000"/>
              </a:lnSpc>
            </a:pPr>
            <a:r>
              <a:rPr lang="en-US" smtClean="0"/>
              <a:t>BEGIN</a:t>
            </a:r>
          </a:p>
          <a:p>
            <a:pPr lvl="4">
              <a:lnSpc>
                <a:spcPct val="95000"/>
              </a:lnSpc>
              <a:spcBef>
                <a:spcPts val="98"/>
              </a:spcBef>
            </a:pPr>
            <a:r>
              <a:rPr lang="en-US" smtClean="0"/>
              <a:t> v_total_salary:=v_salary + v_sal_hike;</a:t>
            </a:r>
          </a:p>
          <a:p>
            <a:pPr lvl="4">
              <a:lnSpc>
                <a:spcPct val="95000"/>
              </a:lnSpc>
              <a:spcBef>
                <a:spcPts val="98"/>
              </a:spcBef>
            </a:pPr>
            <a:r>
              <a:rPr lang="en-US" smtClean="0"/>
              <a:t> DBMS_OUTPUT.PUT_LINE(v_total_salary);</a:t>
            </a:r>
          </a:p>
          <a:p>
            <a:pPr lvl="4">
              <a:lnSpc>
                <a:spcPct val="95000"/>
              </a:lnSpc>
              <a:spcBef>
                <a:spcPts val="98"/>
              </a:spcBef>
            </a:pPr>
            <a:r>
              <a:rPr lang="en-US" smtClean="0"/>
              <a:t>END;</a:t>
            </a:r>
            <a:br>
              <a:rPr lang="en-US" smtClean="0"/>
            </a:br>
            <a:r>
              <a:rPr lang="en-US" smtClean="0"/>
              <a:t>/</a:t>
            </a:r>
          </a:p>
          <a:p>
            <a:pPr lvl="1" eaLnBrk="1" hangingPunct="1">
              <a:lnSpc>
                <a:spcPct val="95000"/>
              </a:lnSpc>
            </a:pPr>
            <a:r>
              <a:rPr lang="en-US" smtClean="0">
                <a:latin typeface="Arial" charset="0"/>
              </a:rPr>
              <a:t>In this example, the </a:t>
            </a:r>
            <a:r>
              <a:rPr lang="en-US" smtClean="0">
                <a:latin typeface="Courier New" pitchFamily="49" charset="0"/>
              </a:rPr>
              <a:t>sal_hike</a:t>
            </a:r>
            <a:r>
              <a:rPr lang="en-US" smtClean="0">
                <a:latin typeface="Arial" charset="0"/>
              </a:rPr>
              <a:t> variable is of the </a:t>
            </a:r>
            <a:r>
              <a:rPr lang="en-US" smtClean="0">
                <a:latin typeface="Courier New" pitchFamily="49" charset="0"/>
              </a:rPr>
              <a:t>VARCHAR2</a:t>
            </a:r>
            <a:r>
              <a:rPr lang="en-US" smtClean="0">
                <a:latin typeface="Arial" charset="0"/>
              </a:rPr>
              <a:t> type. When calculating the total salary, PL/SQL first converts </a:t>
            </a:r>
            <a:r>
              <a:rPr lang="en-US" smtClean="0">
                <a:latin typeface="Courier New" pitchFamily="49" charset="0"/>
              </a:rPr>
              <a:t>sal_hike</a:t>
            </a:r>
            <a:r>
              <a:rPr lang="en-US" smtClean="0">
                <a:latin typeface="Arial" charset="0"/>
              </a:rPr>
              <a:t> to </a:t>
            </a:r>
            <a:r>
              <a:rPr lang="en-US" smtClean="0">
                <a:latin typeface="Courier New" pitchFamily="49" charset="0"/>
              </a:rPr>
              <a:t>NUMBER</a:t>
            </a:r>
            <a:r>
              <a:rPr lang="en-US" smtClean="0">
                <a:latin typeface="Arial" charset="0"/>
              </a:rPr>
              <a:t>, and then performs the operation. The result is of the </a:t>
            </a:r>
            <a:r>
              <a:rPr lang="en-US" smtClean="0">
                <a:latin typeface="Courier New" pitchFamily="49" charset="0"/>
              </a:rPr>
              <a:t>NUMBER</a:t>
            </a:r>
            <a:r>
              <a:rPr lang="en-US" smtClean="0">
                <a:latin typeface="Arial" charset="0"/>
              </a:rPr>
              <a:t> type. </a:t>
            </a:r>
          </a:p>
          <a:p>
            <a:pPr lvl="1" eaLnBrk="1" hangingPunct="1">
              <a:lnSpc>
                <a:spcPct val="95000"/>
              </a:lnSpc>
            </a:pPr>
            <a:r>
              <a:rPr lang="en-US" smtClean="0">
                <a:latin typeface="Arial" charset="0"/>
              </a:rPr>
              <a:t>Implicit conversions can be between: </a:t>
            </a:r>
          </a:p>
          <a:p>
            <a:pPr lvl="2">
              <a:lnSpc>
                <a:spcPct val="95000"/>
              </a:lnSpc>
              <a:spcBef>
                <a:spcPts val="197"/>
              </a:spcBef>
            </a:pPr>
            <a:r>
              <a:rPr lang="en-US" smtClean="0">
                <a:latin typeface="Arial" charset="0"/>
              </a:rPr>
              <a:t>Characters and numbers</a:t>
            </a:r>
          </a:p>
          <a:p>
            <a:pPr lvl="2">
              <a:lnSpc>
                <a:spcPct val="95000"/>
              </a:lnSpc>
              <a:spcBef>
                <a:spcPts val="197"/>
              </a:spcBef>
            </a:pPr>
            <a:r>
              <a:rPr lang="en-US" smtClean="0">
                <a:latin typeface="Arial" charset="0"/>
              </a:rPr>
              <a:t>Characters and dates</a:t>
            </a:r>
          </a:p>
        </p:txBody>
      </p:sp>
      <p:sp>
        <p:nvSpPr>
          <p:cNvPr id="44036" name="Rectangle 4"/>
          <p:cNvSpPr>
            <a:spLocks noChangeArrowheads="1"/>
          </p:cNvSpPr>
          <p:nvPr/>
        </p:nvSpPr>
        <p:spPr bwMode="auto">
          <a:xfrm>
            <a:off x="641575" y="8709241"/>
            <a:ext cx="6065375" cy="361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642" tIns="45260" rIns="93642" bIns="45260" anchor="ctr"/>
          <a:lstStyle/>
          <a:p>
            <a:pPr defTabSz="914739" eaLnBrk="0" hangingPunct="0">
              <a:spcBef>
                <a:spcPct val="50000"/>
              </a:spcBef>
            </a:pPr>
            <a:endParaRPr lang="en-US" sz="2400">
              <a:latin typeface="Times New Roman" pitchFamily="18" charset="0"/>
            </a:endParaRPr>
          </a:p>
        </p:txBody>
      </p:sp>
      <p:sp>
        <p:nvSpPr>
          <p:cNvPr id="44037" name="Footer Placeholder 8"/>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30543" indent="-280978" eaLnBrk="0" hangingPunct="0">
              <a:defRPr>
                <a:solidFill>
                  <a:schemeClr val="tx1"/>
                </a:solidFill>
                <a:latin typeface="Arial" charset="0"/>
              </a:defRPr>
            </a:lvl2pPr>
            <a:lvl3pPr marL="1123912" indent="-224782" eaLnBrk="0" hangingPunct="0">
              <a:defRPr>
                <a:solidFill>
                  <a:schemeClr val="tx1"/>
                </a:solidFill>
                <a:latin typeface="Arial" charset="0"/>
              </a:defRPr>
            </a:lvl3pPr>
            <a:lvl4pPr marL="1573477" indent="-224782" eaLnBrk="0" hangingPunct="0">
              <a:defRPr>
                <a:solidFill>
                  <a:schemeClr val="tx1"/>
                </a:solidFill>
                <a:latin typeface="Arial" charset="0"/>
              </a:defRPr>
            </a:lvl4pPr>
            <a:lvl5pPr marL="2023041" indent="-224782" eaLnBrk="0" hangingPunct="0">
              <a:defRPr>
                <a:solidFill>
                  <a:schemeClr val="tx1"/>
                </a:solidFill>
                <a:latin typeface="Arial" charset="0"/>
              </a:defRPr>
            </a:lvl5pPr>
            <a:lvl6pPr marL="2472606" indent="-224782" algn="ctr" eaLnBrk="0" fontAlgn="base" hangingPunct="0">
              <a:spcBef>
                <a:spcPct val="20000"/>
              </a:spcBef>
              <a:spcAft>
                <a:spcPct val="0"/>
              </a:spcAft>
              <a:buClr>
                <a:srgbClr val="FF0000"/>
              </a:buClr>
              <a:buFont typeface="Arial" charset="0"/>
              <a:defRPr>
                <a:solidFill>
                  <a:schemeClr val="tx1"/>
                </a:solidFill>
                <a:latin typeface="Arial" charset="0"/>
              </a:defRPr>
            </a:lvl6pPr>
            <a:lvl7pPr marL="2922171" indent="-224782" algn="ctr" eaLnBrk="0" fontAlgn="base" hangingPunct="0">
              <a:spcBef>
                <a:spcPct val="20000"/>
              </a:spcBef>
              <a:spcAft>
                <a:spcPct val="0"/>
              </a:spcAft>
              <a:buClr>
                <a:srgbClr val="FF0000"/>
              </a:buClr>
              <a:buFont typeface="Arial" charset="0"/>
              <a:defRPr>
                <a:solidFill>
                  <a:schemeClr val="tx1"/>
                </a:solidFill>
                <a:latin typeface="Arial" charset="0"/>
              </a:defRPr>
            </a:lvl7pPr>
            <a:lvl8pPr marL="3371736" indent="-224782" algn="ctr" eaLnBrk="0" fontAlgn="base" hangingPunct="0">
              <a:spcBef>
                <a:spcPct val="20000"/>
              </a:spcBef>
              <a:spcAft>
                <a:spcPct val="0"/>
              </a:spcAft>
              <a:buClr>
                <a:srgbClr val="FF0000"/>
              </a:buClr>
              <a:buFont typeface="Arial" charset="0"/>
              <a:defRPr>
                <a:solidFill>
                  <a:schemeClr val="tx1"/>
                </a:solidFill>
                <a:latin typeface="Arial" charset="0"/>
              </a:defRPr>
            </a:lvl8pPr>
            <a:lvl9pPr marL="3821300" indent="-224782" algn="ctr" eaLnBrk="0" fontAlgn="base" hangingPunct="0">
              <a:spcBef>
                <a:spcPct val="20000"/>
              </a:spcBef>
              <a:spcAft>
                <a:spcPct val="0"/>
              </a:spcAft>
              <a:buClr>
                <a:srgbClr val="FF0000"/>
              </a:buClr>
              <a:buFont typeface="Arial" charset="0"/>
              <a:defRPr>
                <a:solidFill>
                  <a:schemeClr val="tx1"/>
                </a:solidFill>
                <a:latin typeface="Arial" charset="0"/>
              </a:defRPr>
            </a:lvl9pPr>
          </a:lstStyle>
          <a:p>
            <a:pPr eaLnBrk="1" hangingPunct="1"/>
            <a:r>
              <a:rPr lang="en-US" smtClean="0"/>
              <a:t>Oracle Database 12</a:t>
            </a:r>
            <a:r>
              <a:rPr lang="en-US" i="1" smtClean="0"/>
              <a:t>c</a:t>
            </a:r>
            <a:r>
              <a:rPr lang="en-US" smtClean="0"/>
              <a:t>: PL/SQL Fundamentals   4 - </a:t>
            </a:r>
            <a:fld id="{14F8687B-D570-4BC1-BAFF-2843D286821C}" type="slidenum">
              <a:rPr lang="en-US" smtClean="0"/>
              <a:pPr eaLnBrk="1" hangingPunct="1"/>
              <a:t>11</a:t>
            </a:fld>
            <a:endParaRPr lang="en-US" smtClean="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body" idx="1"/>
          </p:nvPr>
        </p:nvSpPr>
        <p:spPr>
          <a:xfrm>
            <a:off x="537241" y="442579"/>
            <a:ext cx="5828677" cy="790853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b="1" smtClean="0">
                <a:latin typeface="Arial" charset="0"/>
              </a:rPr>
              <a:t>Explicit conversions: </a:t>
            </a:r>
            <a:r>
              <a:rPr lang="en-US" smtClean="0">
                <a:latin typeface="Arial" charset="0"/>
              </a:rPr>
              <a:t>To convert values from one data type to another, use built-in functions. For example, to convert a </a:t>
            </a:r>
            <a:r>
              <a:rPr lang="en-US" smtClean="0">
                <a:latin typeface="Courier New" pitchFamily="49" charset="0"/>
              </a:rPr>
              <a:t>CHAR</a:t>
            </a:r>
            <a:r>
              <a:rPr lang="en-US" smtClean="0">
                <a:latin typeface="Arial" charset="0"/>
              </a:rPr>
              <a:t> value to a </a:t>
            </a:r>
            <a:r>
              <a:rPr lang="en-US" smtClean="0">
                <a:latin typeface="Courier New" pitchFamily="49" charset="0"/>
              </a:rPr>
              <a:t>DATE</a:t>
            </a:r>
            <a:r>
              <a:rPr lang="en-US" smtClean="0">
                <a:latin typeface="Arial" charset="0"/>
              </a:rPr>
              <a:t> or </a:t>
            </a:r>
            <a:r>
              <a:rPr lang="en-US" smtClean="0">
                <a:latin typeface="Courier New" pitchFamily="49" charset="0"/>
              </a:rPr>
              <a:t>NUMBER</a:t>
            </a:r>
            <a:r>
              <a:rPr lang="en-US" smtClean="0">
                <a:latin typeface="Arial" charset="0"/>
              </a:rPr>
              <a:t> value, use </a:t>
            </a:r>
            <a:r>
              <a:rPr lang="en-US" smtClean="0">
                <a:latin typeface="Courier New" pitchFamily="49" charset="0"/>
              </a:rPr>
              <a:t>TO_DATE</a:t>
            </a:r>
            <a:r>
              <a:rPr lang="en-US" smtClean="0">
                <a:latin typeface="Arial" charset="0"/>
              </a:rPr>
              <a:t> or </a:t>
            </a:r>
            <a:r>
              <a:rPr lang="en-US" smtClean="0">
                <a:latin typeface="Courier New" pitchFamily="49" charset="0"/>
              </a:rPr>
              <a:t>TO_NUMBER</a:t>
            </a:r>
            <a:r>
              <a:rPr lang="en-US" smtClean="0">
                <a:latin typeface="Arial" charset="0"/>
              </a:rPr>
              <a:t>, respectively.</a:t>
            </a:r>
          </a:p>
        </p:txBody>
      </p:sp>
      <p:sp>
        <p:nvSpPr>
          <p:cNvPr id="45059" name="Rectangle 3"/>
          <p:cNvSpPr>
            <a:spLocks noChangeArrowheads="1"/>
          </p:cNvSpPr>
          <p:nvPr/>
        </p:nvSpPr>
        <p:spPr bwMode="auto">
          <a:xfrm>
            <a:off x="641575" y="8709241"/>
            <a:ext cx="6065375" cy="361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3642" tIns="45260" rIns="93642" bIns="45260" anchor="ctr"/>
          <a:lstStyle/>
          <a:p>
            <a:pPr defTabSz="914739" eaLnBrk="0" hangingPunct="0">
              <a:spcBef>
                <a:spcPct val="50000"/>
              </a:spcBef>
            </a:pPr>
            <a:endParaRPr lang="en-US" sz="2400">
              <a:latin typeface="Times New Roman" pitchFamily="18" charset="0"/>
            </a:endParaRPr>
          </a:p>
        </p:txBody>
      </p:sp>
      <p:sp>
        <p:nvSpPr>
          <p:cNvPr id="45060" name="Footer Placeholder 10"/>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30543" indent="-280978" eaLnBrk="0" hangingPunct="0">
              <a:defRPr>
                <a:solidFill>
                  <a:schemeClr val="tx1"/>
                </a:solidFill>
                <a:latin typeface="Arial" charset="0"/>
              </a:defRPr>
            </a:lvl2pPr>
            <a:lvl3pPr marL="1123912" indent="-224782" eaLnBrk="0" hangingPunct="0">
              <a:defRPr>
                <a:solidFill>
                  <a:schemeClr val="tx1"/>
                </a:solidFill>
                <a:latin typeface="Arial" charset="0"/>
              </a:defRPr>
            </a:lvl3pPr>
            <a:lvl4pPr marL="1573477" indent="-224782" eaLnBrk="0" hangingPunct="0">
              <a:defRPr>
                <a:solidFill>
                  <a:schemeClr val="tx1"/>
                </a:solidFill>
                <a:latin typeface="Arial" charset="0"/>
              </a:defRPr>
            </a:lvl4pPr>
            <a:lvl5pPr marL="2023041" indent="-224782" eaLnBrk="0" hangingPunct="0">
              <a:defRPr>
                <a:solidFill>
                  <a:schemeClr val="tx1"/>
                </a:solidFill>
                <a:latin typeface="Arial" charset="0"/>
              </a:defRPr>
            </a:lvl5pPr>
            <a:lvl6pPr marL="2472606" indent="-224782" algn="ctr" eaLnBrk="0" fontAlgn="base" hangingPunct="0">
              <a:spcBef>
                <a:spcPct val="20000"/>
              </a:spcBef>
              <a:spcAft>
                <a:spcPct val="0"/>
              </a:spcAft>
              <a:buClr>
                <a:srgbClr val="FF0000"/>
              </a:buClr>
              <a:buFont typeface="Arial" charset="0"/>
              <a:defRPr>
                <a:solidFill>
                  <a:schemeClr val="tx1"/>
                </a:solidFill>
                <a:latin typeface="Arial" charset="0"/>
              </a:defRPr>
            </a:lvl6pPr>
            <a:lvl7pPr marL="2922171" indent="-224782" algn="ctr" eaLnBrk="0" fontAlgn="base" hangingPunct="0">
              <a:spcBef>
                <a:spcPct val="20000"/>
              </a:spcBef>
              <a:spcAft>
                <a:spcPct val="0"/>
              </a:spcAft>
              <a:buClr>
                <a:srgbClr val="FF0000"/>
              </a:buClr>
              <a:buFont typeface="Arial" charset="0"/>
              <a:defRPr>
                <a:solidFill>
                  <a:schemeClr val="tx1"/>
                </a:solidFill>
                <a:latin typeface="Arial" charset="0"/>
              </a:defRPr>
            </a:lvl7pPr>
            <a:lvl8pPr marL="3371736" indent="-224782" algn="ctr" eaLnBrk="0" fontAlgn="base" hangingPunct="0">
              <a:spcBef>
                <a:spcPct val="20000"/>
              </a:spcBef>
              <a:spcAft>
                <a:spcPct val="0"/>
              </a:spcAft>
              <a:buClr>
                <a:srgbClr val="FF0000"/>
              </a:buClr>
              <a:buFont typeface="Arial" charset="0"/>
              <a:defRPr>
                <a:solidFill>
                  <a:schemeClr val="tx1"/>
                </a:solidFill>
                <a:latin typeface="Arial" charset="0"/>
              </a:defRPr>
            </a:lvl8pPr>
            <a:lvl9pPr marL="3821300" indent="-224782" algn="ctr" eaLnBrk="0" fontAlgn="base" hangingPunct="0">
              <a:spcBef>
                <a:spcPct val="20000"/>
              </a:spcBef>
              <a:spcAft>
                <a:spcPct val="0"/>
              </a:spcAft>
              <a:buClr>
                <a:srgbClr val="FF0000"/>
              </a:buClr>
              <a:buFont typeface="Arial" charset="0"/>
              <a:defRPr>
                <a:solidFill>
                  <a:schemeClr val="tx1"/>
                </a:solidFill>
                <a:latin typeface="Arial" charset="0"/>
              </a:defRPr>
            </a:lvl9pPr>
          </a:lstStyle>
          <a:p>
            <a:pPr eaLnBrk="1" hangingPunct="1"/>
            <a:r>
              <a:rPr lang="en-US" smtClean="0"/>
              <a:t>Oracle Database 12</a:t>
            </a:r>
            <a:r>
              <a:rPr lang="en-US" i="1" smtClean="0"/>
              <a:t>c</a:t>
            </a:r>
            <a:r>
              <a:rPr lang="en-US" smtClean="0"/>
              <a:t>: PL/SQL Fundamentals   4 - </a:t>
            </a:r>
            <a:fld id="{FC680B88-541B-4379-8C9B-3826981FEC0A}" type="slidenum">
              <a:rPr lang="en-US" smtClean="0"/>
              <a:pPr eaLnBrk="1" hangingPunct="1"/>
              <a:t>12</a:t>
            </a:fld>
            <a:endParaRPr lang="en-US" smtClean="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smtClean="0">
                <a:latin typeface="Arial" charset="0"/>
              </a:rPr>
              <a:t>Note the three examples of implicit and explicit conversions of the </a:t>
            </a:r>
            <a:r>
              <a:rPr lang="en-US" smtClean="0">
                <a:latin typeface="Courier New" pitchFamily="49" charset="0"/>
              </a:rPr>
              <a:t>DATE</a:t>
            </a:r>
            <a:r>
              <a:rPr lang="en-US" smtClean="0">
                <a:latin typeface="Arial" charset="0"/>
              </a:rPr>
              <a:t> data type in the slide:</a:t>
            </a:r>
          </a:p>
          <a:p>
            <a:pPr lvl="2" eaLnBrk="1" hangingPunct="1">
              <a:buFont typeface="Times New Roman" pitchFamily="18" charset="0"/>
              <a:buNone/>
            </a:pPr>
            <a:r>
              <a:rPr lang="en-US" smtClean="0">
                <a:latin typeface="Arial" charset="0"/>
              </a:rPr>
              <a:t>1.	Because the string literal being assigned to </a:t>
            </a:r>
            <a:r>
              <a:rPr lang="en-US" smtClean="0">
                <a:latin typeface="Courier New" pitchFamily="49" charset="0"/>
              </a:rPr>
              <a:t>date_of_joining</a:t>
            </a:r>
            <a:r>
              <a:rPr lang="en-US" smtClean="0">
                <a:latin typeface="Arial" charset="0"/>
              </a:rPr>
              <a:t> is in the default format, this example performs implicit conversion and assigns the specified date to </a:t>
            </a:r>
            <a:r>
              <a:rPr lang="en-US" smtClean="0">
                <a:latin typeface="Courier New" pitchFamily="49" charset="0"/>
              </a:rPr>
              <a:t>date_of_joining</a:t>
            </a:r>
            <a:r>
              <a:rPr lang="en-US" smtClean="0">
                <a:latin typeface="Arial" charset="0"/>
              </a:rPr>
              <a:t>. </a:t>
            </a:r>
          </a:p>
          <a:p>
            <a:pPr lvl="2" eaLnBrk="1" hangingPunct="1">
              <a:buFont typeface="Times New Roman" pitchFamily="18" charset="0"/>
              <a:buNone/>
            </a:pPr>
            <a:r>
              <a:rPr lang="en-US" smtClean="0">
                <a:latin typeface="Arial" charset="0"/>
              </a:rPr>
              <a:t>2.	The PL/SQL returns an error because the date that is being assigned is not in the default format.</a:t>
            </a:r>
          </a:p>
          <a:p>
            <a:pPr lvl="2" eaLnBrk="1" hangingPunct="1">
              <a:buFont typeface="Times New Roman" pitchFamily="18" charset="0"/>
              <a:buNone/>
            </a:pPr>
            <a:r>
              <a:rPr lang="en-US" smtClean="0">
                <a:latin typeface="Arial" charset="0"/>
              </a:rPr>
              <a:t>3.	The </a:t>
            </a:r>
            <a:r>
              <a:rPr lang="en-US" smtClean="0">
                <a:latin typeface="Courier New" pitchFamily="49" charset="0"/>
              </a:rPr>
              <a:t>TO_DATE</a:t>
            </a:r>
            <a:r>
              <a:rPr lang="en-US" smtClean="0">
                <a:latin typeface="Arial" charset="0"/>
              </a:rPr>
              <a:t> function is used to explicitly convert the given date in a particular format and assign it to the </a:t>
            </a:r>
            <a:r>
              <a:rPr lang="en-US" smtClean="0">
                <a:latin typeface="Courier New" pitchFamily="49" charset="0"/>
              </a:rPr>
              <a:t>DATE</a:t>
            </a:r>
            <a:r>
              <a:rPr lang="en-US" smtClean="0">
                <a:latin typeface="Arial" charset="0"/>
              </a:rPr>
              <a:t> data type variable </a:t>
            </a:r>
            <a:r>
              <a:rPr lang="en-US" smtClean="0">
                <a:latin typeface="Courier New" pitchFamily="49" charset="0"/>
              </a:rPr>
              <a:t>date_of_joining</a:t>
            </a:r>
            <a:r>
              <a:rPr lang="en-US" smtClean="0">
                <a:latin typeface="Arial" charset="0"/>
              </a:rPr>
              <a:t>.</a:t>
            </a:r>
          </a:p>
        </p:txBody>
      </p:sp>
      <p:sp>
        <p:nvSpPr>
          <p:cNvPr id="46084" name="Footer Placeholder 7"/>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30543" indent="-280978" eaLnBrk="0" hangingPunct="0">
              <a:defRPr>
                <a:solidFill>
                  <a:schemeClr val="tx1"/>
                </a:solidFill>
                <a:latin typeface="Arial" charset="0"/>
              </a:defRPr>
            </a:lvl2pPr>
            <a:lvl3pPr marL="1123912" indent="-224782" eaLnBrk="0" hangingPunct="0">
              <a:defRPr>
                <a:solidFill>
                  <a:schemeClr val="tx1"/>
                </a:solidFill>
                <a:latin typeface="Arial" charset="0"/>
              </a:defRPr>
            </a:lvl3pPr>
            <a:lvl4pPr marL="1573477" indent="-224782" eaLnBrk="0" hangingPunct="0">
              <a:defRPr>
                <a:solidFill>
                  <a:schemeClr val="tx1"/>
                </a:solidFill>
                <a:latin typeface="Arial" charset="0"/>
              </a:defRPr>
            </a:lvl4pPr>
            <a:lvl5pPr marL="2023041" indent="-224782" eaLnBrk="0" hangingPunct="0">
              <a:defRPr>
                <a:solidFill>
                  <a:schemeClr val="tx1"/>
                </a:solidFill>
                <a:latin typeface="Arial" charset="0"/>
              </a:defRPr>
            </a:lvl5pPr>
            <a:lvl6pPr marL="2472606" indent="-224782" algn="ctr" eaLnBrk="0" fontAlgn="base" hangingPunct="0">
              <a:spcBef>
                <a:spcPct val="20000"/>
              </a:spcBef>
              <a:spcAft>
                <a:spcPct val="0"/>
              </a:spcAft>
              <a:buClr>
                <a:srgbClr val="FF0000"/>
              </a:buClr>
              <a:buFont typeface="Arial" charset="0"/>
              <a:defRPr>
                <a:solidFill>
                  <a:schemeClr val="tx1"/>
                </a:solidFill>
                <a:latin typeface="Arial" charset="0"/>
              </a:defRPr>
            </a:lvl6pPr>
            <a:lvl7pPr marL="2922171" indent="-224782" algn="ctr" eaLnBrk="0" fontAlgn="base" hangingPunct="0">
              <a:spcBef>
                <a:spcPct val="20000"/>
              </a:spcBef>
              <a:spcAft>
                <a:spcPct val="0"/>
              </a:spcAft>
              <a:buClr>
                <a:srgbClr val="FF0000"/>
              </a:buClr>
              <a:buFont typeface="Arial" charset="0"/>
              <a:defRPr>
                <a:solidFill>
                  <a:schemeClr val="tx1"/>
                </a:solidFill>
                <a:latin typeface="Arial" charset="0"/>
              </a:defRPr>
            </a:lvl7pPr>
            <a:lvl8pPr marL="3371736" indent="-224782" algn="ctr" eaLnBrk="0" fontAlgn="base" hangingPunct="0">
              <a:spcBef>
                <a:spcPct val="20000"/>
              </a:spcBef>
              <a:spcAft>
                <a:spcPct val="0"/>
              </a:spcAft>
              <a:buClr>
                <a:srgbClr val="FF0000"/>
              </a:buClr>
              <a:buFont typeface="Arial" charset="0"/>
              <a:defRPr>
                <a:solidFill>
                  <a:schemeClr val="tx1"/>
                </a:solidFill>
                <a:latin typeface="Arial" charset="0"/>
              </a:defRPr>
            </a:lvl8pPr>
            <a:lvl9pPr marL="3821300" indent="-224782" algn="ctr" eaLnBrk="0" fontAlgn="base" hangingPunct="0">
              <a:spcBef>
                <a:spcPct val="20000"/>
              </a:spcBef>
              <a:spcAft>
                <a:spcPct val="0"/>
              </a:spcAft>
              <a:buClr>
                <a:srgbClr val="FF0000"/>
              </a:buClr>
              <a:buFont typeface="Arial" charset="0"/>
              <a:defRPr>
                <a:solidFill>
                  <a:schemeClr val="tx1"/>
                </a:solidFill>
                <a:latin typeface="Arial" charset="0"/>
              </a:defRPr>
            </a:lvl9pPr>
          </a:lstStyle>
          <a:p>
            <a:pPr eaLnBrk="1" hangingPunct="1"/>
            <a:r>
              <a:rPr lang="en-US" smtClean="0"/>
              <a:t>Oracle Database 12</a:t>
            </a:r>
            <a:r>
              <a:rPr lang="en-US" i="1" smtClean="0"/>
              <a:t>c</a:t>
            </a:r>
            <a:r>
              <a:rPr lang="en-US" smtClean="0"/>
              <a:t>: PL/SQL Fundamentals   4 - </a:t>
            </a:r>
            <a:fld id="{0F9ACDF7-65FB-49DF-9BAC-A3B5950FC153}" type="slidenum">
              <a:rPr lang="en-US" smtClean="0"/>
              <a:pPr eaLnBrk="1" hangingPunct="1"/>
              <a:t>13</a:t>
            </a:fld>
            <a:endParaRPr lang="en-US" smtClean="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1026"/>
          <p:cNvSpPr>
            <a:spLocks noGrp="1" noRot="1" noChangeAspect="1" noChangeArrowheads="1" noTextEdit="1"/>
          </p:cNvSpPr>
          <p:nvPr>
            <p:ph type="sldImg"/>
          </p:nvPr>
        </p:nvSpPr>
        <p:spPr>
          <a:ln/>
        </p:spPr>
      </p:sp>
      <p:sp>
        <p:nvSpPr>
          <p:cNvPr id="47107"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charset="0"/>
            </a:endParaRPr>
          </a:p>
        </p:txBody>
      </p:sp>
      <p:sp>
        <p:nvSpPr>
          <p:cNvPr id="47108"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30543" indent="-280978" eaLnBrk="0" hangingPunct="0">
              <a:defRPr>
                <a:solidFill>
                  <a:schemeClr val="tx1"/>
                </a:solidFill>
                <a:latin typeface="Arial" charset="0"/>
              </a:defRPr>
            </a:lvl2pPr>
            <a:lvl3pPr marL="1123912" indent="-224782" eaLnBrk="0" hangingPunct="0">
              <a:defRPr>
                <a:solidFill>
                  <a:schemeClr val="tx1"/>
                </a:solidFill>
                <a:latin typeface="Arial" charset="0"/>
              </a:defRPr>
            </a:lvl3pPr>
            <a:lvl4pPr marL="1573477" indent="-224782" eaLnBrk="0" hangingPunct="0">
              <a:defRPr>
                <a:solidFill>
                  <a:schemeClr val="tx1"/>
                </a:solidFill>
                <a:latin typeface="Arial" charset="0"/>
              </a:defRPr>
            </a:lvl4pPr>
            <a:lvl5pPr marL="2023041" indent="-224782" eaLnBrk="0" hangingPunct="0">
              <a:defRPr>
                <a:solidFill>
                  <a:schemeClr val="tx1"/>
                </a:solidFill>
                <a:latin typeface="Arial" charset="0"/>
              </a:defRPr>
            </a:lvl5pPr>
            <a:lvl6pPr marL="2472606" indent="-224782" algn="ctr" eaLnBrk="0" fontAlgn="base" hangingPunct="0">
              <a:spcBef>
                <a:spcPct val="20000"/>
              </a:spcBef>
              <a:spcAft>
                <a:spcPct val="0"/>
              </a:spcAft>
              <a:buClr>
                <a:srgbClr val="FF0000"/>
              </a:buClr>
              <a:buFont typeface="Arial" charset="0"/>
              <a:defRPr>
                <a:solidFill>
                  <a:schemeClr val="tx1"/>
                </a:solidFill>
                <a:latin typeface="Arial" charset="0"/>
              </a:defRPr>
            </a:lvl6pPr>
            <a:lvl7pPr marL="2922171" indent="-224782" algn="ctr" eaLnBrk="0" fontAlgn="base" hangingPunct="0">
              <a:spcBef>
                <a:spcPct val="20000"/>
              </a:spcBef>
              <a:spcAft>
                <a:spcPct val="0"/>
              </a:spcAft>
              <a:buClr>
                <a:srgbClr val="FF0000"/>
              </a:buClr>
              <a:buFont typeface="Arial" charset="0"/>
              <a:defRPr>
                <a:solidFill>
                  <a:schemeClr val="tx1"/>
                </a:solidFill>
                <a:latin typeface="Arial" charset="0"/>
              </a:defRPr>
            </a:lvl7pPr>
            <a:lvl8pPr marL="3371736" indent="-224782" algn="ctr" eaLnBrk="0" fontAlgn="base" hangingPunct="0">
              <a:spcBef>
                <a:spcPct val="20000"/>
              </a:spcBef>
              <a:spcAft>
                <a:spcPct val="0"/>
              </a:spcAft>
              <a:buClr>
                <a:srgbClr val="FF0000"/>
              </a:buClr>
              <a:buFont typeface="Arial" charset="0"/>
              <a:defRPr>
                <a:solidFill>
                  <a:schemeClr val="tx1"/>
                </a:solidFill>
                <a:latin typeface="Arial" charset="0"/>
              </a:defRPr>
            </a:lvl8pPr>
            <a:lvl9pPr marL="3821300" indent="-224782" algn="ctr" eaLnBrk="0" fontAlgn="base" hangingPunct="0">
              <a:spcBef>
                <a:spcPct val="20000"/>
              </a:spcBef>
              <a:spcAft>
                <a:spcPct val="0"/>
              </a:spcAft>
              <a:buClr>
                <a:srgbClr val="FF0000"/>
              </a:buClr>
              <a:buFont typeface="Arial" charset="0"/>
              <a:defRPr>
                <a:solidFill>
                  <a:schemeClr val="tx1"/>
                </a:solidFill>
                <a:latin typeface="Arial" charset="0"/>
              </a:defRPr>
            </a:lvl9pPr>
          </a:lstStyle>
          <a:p>
            <a:pPr eaLnBrk="1" hangingPunct="1"/>
            <a:r>
              <a:rPr lang="en-US" smtClean="0"/>
              <a:t>Oracle Database 12</a:t>
            </a:r>
            <a:r>
              <a:rPr lang="en-US" i="1" smtClean="0"/>
              <a:t>c</a:t>
            </a:r>
            <a:r>
              <a:rPr lang="en-US" smtClean="0"/>
              <a:t>: PL/SQL Fundamentals   4 - </a:t>
            </a:r>
            <a:fld id="{67D18DAA-A286-47EA-9EB6-2CE14B72C85C}" type="slidenum">
              <a:rPr lang="en-US" smtClean="0"/>
              <a:pPr eaLnBrk="1" hangingPunct="1"/>
              <a:t>14</a:t>
            </a:fld>
            <a:endParaRPr lang="en-US" smtClean="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smtClean="0">
                <a:latin typeface="Arial" charset="0"/>
              </a:rPr>
              <a:t>Being procedural gives PL/SQL the ability to nest statements. You can nest blocks wherever an executable statement is allowed, thus making the nested block a statement. If your executable section has code for many logically related functionalities to support multiple business requirements, you can divide the executable section into smaller blocks. The exception section can also contain nested blocks.</a:t>
            </a:r>
          </a:p>
        </p:txBody>
      </p:sp>
      <p:sp>
        <p:nvSpPr>
          <p:cNvPr id="48132" name="Footer Placeholder 7"/>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30543" indent="-280978" eaLnBrk="0" hangingPunct="0">
              <a:defRPr>
                <a:solidFill>
                  <a:schemeClr val="tx1"/>
                </a:solidFill>
                <a:latin typeface="Arial" charset="0"/>
              </a:defRPr>
            </a:lvl2pPr>
            <a:lvl3pPr marL="1123912" indent="-224782" eaLnBrk="0" hangingPunct="0">
              <a:defRPr>
                <a:solidFill>
                  <a:schemeClr val="tx1"/>
                </a:solidFill>
                <a:latin typeface="Arial" charset="0"/>
              </a:defRPr>
            </a:lvl3pPr>
            <a:lvl4pPr marL="1573477" indent="-224782" eaLnBrk="0" hangingPunct="0">
              <a:defRPr>
                <a:solidFill>
                  <a:schemeClr val="tx1"/>
                </a:solidFill>
                <a:latin typeface="Arial" charset="0"/>
              </a:defRPr>
            </a:lvl4pPr>
            <a:lvl5pPr marL="2023041" indent="-224782" eaLnBrk="0" hangingPunct="0">
              <a:defRPr>
                <a:solidFill>
                  <a:schemeClr val="tx1"/>
                </a:solidFill>
                <a:latin typeface="Arial" charset="0"/>
              </a:defRPr>
            </a:lvl5pPr>
            <a:lvl6pPr marL="2472606" indent="-224782" algn="ctr" eaLnBrk="0" fontAlgn="base" hangingPunct="0">
              <a:spcBef>
                <a:spcPct val="20000"/>
              </a:spcBef>
              <a:spcAft>
                <a:spcPct val="0"/>
              </a:spcAft>
              <a:buClr>
                <a:srgbClr val="FF0000"/>
              </a:buClr>
              <a:buFont typeface="Arial" charset="0"/>
              <a:defRPr>
                <a:solidFill>
                  <a:schemeClr val="tx1"/>
                </a:solidFill>
                <a:latin typeface="Arial" charset="0"/>
              </a:defRPr>
            </a:lvl6pPr>
            <a:lvl7pPr marL="2922171" indent="-224782" algn="ctr" eaLnBrk="0" fontAlgn="base" hangingPunct="0">
              <a:spcBef>
                <a:spcPct val="20000"/>
              </a:spcBef>
              <a:spcAft>
                <a:spcPct val="0"/>
              </a:spcAft>
              <a:buClr>
                <a:srgbClr val="FF0000"/>
              </a:buClr>
              <a:buFont typeface="Arial" charset="0"/>
              <a:defRPr>
                <a:solidFill>
                  <a:schemeClr val="tx1"/>
                </a:solidFill>
                <a:latin typeface="Arial" charset="0"/>
              </a:defRPr>
            </a:lvl7pPr>
            <a:lvl8pPr marL="3371736" indent="-224782" algn="ctr" eaLnBrk="0" fontAlgn="base" hangingPunct="0">
              <a:spcBef>
                <a:spcPct val="20000"/>
              </a:spcBef>
              <a:spcAft>
                <a:spcPct val="0"/>
              </a:spcAft>
              <a:buClr>
                <a:srgbClr val="FF0000"/>
              </a:buClr>
              <a:buFont typeface="Arial" charset="0"/>
              <a:defRPr>
                <a:solidFill>
                  <a:schemeClr val="tx1"/>
                </a:solidFill>
                <a:latin typeface="Arial" charset="0"/>
              </a:defRPr>
            </a:lvl8pPr>
            <a:lvl9pPr marL="3821300" indent="-224782" algn="ctr" eaLnBrk="0" fontAlgn="base" hangingPunct="0">
              <a:spcBef>
                <a:spcPct val="20000"/>
              </a:spcBef>
              <a:spcAft>
                <a:spcPct val="0"/>
              </a:spcAft>
              <a:buClr>
                <a:srgbClr val="FF0000"/>
              </a:buClr>
              <a:buFont typeface="Arial" charset="0"/>
              <a:defRPr>
                <a:solidFill>
                  <a:schemeClr val="tx1"/>
                </a:solidFill>
                <a:latin typeface="Arial" charset="0"/>
              </a:defRPr>
            </a:lvl9pPr>
          </a:lstStyle>
          <a:p>
            <a:pPr eaLnBrk="1" hangingPunct="1"/>
            <a:r>
              <a:rPr lang="en-US" smtClean="0"/>
              <a:t>Oracle Database 12</a:t>
            </a:r>
            <a:r>
              <a:rPr lang="en-US" i="1" smtClean="0"/>
              <a:t>c</a:t>
            </a:r>
            <a:r>
              <a:rPr lang="en-US" smtClean="0"/>
              <a:t>: PL/SQL Fundamentals   4 - </a:t>
            </a:r>
            <a:fld id="{38EFDD76-6209-44EF-B7AC-F7A3B12AB10F}" type="slidenum">
              <a:rPr lang="en-US" smtClean="0"/>
              <a:pPr eaLnBrk="1" hangingPunct="1"/>
              <a:t>15</a:t>
            </a:fld>
            <a:endParaRPr lang="en-US" smtClean="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smtClean="0">
                <a:latin typeface="Arial" charset="0"/>
              </a:rPr>
              <a:t>The example shown in the slide has an outer (parent) block and a nested (child) block. The </a:t>
            </a:r>
            <a:r>
              <a:rPr lang="en-US" smtClean="0">
                <a:latin typeface="Courier New" pitchFamily="49" charset="0"/>
              </a:rPr>
              <a:t>v_outer_variable</a:t>
            </a:r>
            <a:r>
              <a:rPr lang="en-US" smtClean="0">
                <a:latin typeface="Arial" charset="0"/>
              </a:rPr>
              <a:t> variable is declared in the outer block and the </a:t>
            </a:r>
            <a:r>
              <a:rPr lang="en-US" smtClean="0">
                <a:latin typeface="Courier New" pitchFamily="49" charset="0"/>
              </a:rPr>
              <a:t>v_inner_variable</a:t>
            </a:r>
            <a:r>
              <a:rPr lang="en-US" smtClean="0">
                <a:latin typeface="Arial" charset="0"/>
              </a:rPr>
              <a:t> variable is declared in the inner block. </a:t>
            </a:r>
          </a:p>
          <a:p>
            <a:pPr lvl="1" eaLnBrk="1" hangingPunct="1"/>
            <a:r>
              <a:rPr lang="en-US" smtClean="0">
                <a:latin typeface="Courier New" pitchFamily="49" charset="0"/>
              </a:rPr>
              <a:t>v_outer_variable</a:t>
            </a:r>
            <a:r>
              <a:rPr lang="en-US" smtClean="0">
                <a:latin typeface="Arial" charset="0"/>
              </a:rPr>
              <a:t> is local to the outer block but global to the inner block. When you access this variable in the inner block, PL/SQL first looks for a local variable in the inner block with that name. There is no variable with the same name in the inner block, so PL/SQL looks for the variable in the outer block. Therefore, </a:t>
            </a:r>
            <a:r>
              <a:rPr lang="en-US" smtClean="0">
                <a:latin typeface="Courier New" pitchFamily="49" charset="0"/>
              </a:rPr>
              <a:t>v_outer_variable</a:t>
            </a:r>
            <a:r>
              <a:rPr lang="en-US" smtClean="0">
                <a:latin typeface="Arial" charset="0"/>
              </a:rPr>
              <a:t> is considered to be the global variable for all the enclosing blocks. You can access this variable in the inner block as shown in the slide. Variables declared in a PL/SQL block are considered local to that block and global to all its subblocks.</a:t>
            </a:r>
          </a:p>
          <a:p>
            <a:pPr lvl="1" eaLnBrk="1" hangingPunct="1"/>
            <a:r>
              <a:rPr lang="en-US" smtClean="0">
                <a:latin typeface="Courier New" pitchFamily="49" charset="0"/>
              </a:rPr>
              <a:t>v_inner_variable</a:t>
            </a:r>
            <a:r>
              <a:rPr lang="en-US" smtClean="0">
                <a:latin typeface="Arial" charset="0"/>
              </a:rPr>
              <a:t> is local to the inner block and is not global because the inner block does not have any nested blocks. This variable can be accessed only within the inner block. If PL/SQL does not find the variable declared locally, it looks upward in the declarative section of the parent blocks. PL/SQL does not look downward in the child blocks.</a:t>
            </a:r>
          </a:p>
        </p:txBody>
      </p:sp>
      <p:sp>
        <p:nvSpPr>
          <p:cNvPr id="49156" name="Footer Placeholder 7"/>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30543" indent="-280978" eaLnBrk="0" hangingPunct="0">
              <a:defRPr>
                <a:solidFill>
                  <a:schemeClr val="tx1"/>
                </a:solidFill>
                <a:latin typeface="Arial" charset="0"/>
              </a:defRPr>
            </a:lvl2pPr>
            <a:lvl3pPr marL="1123912" indent="-224782" eaLnBrk="0" hangingPunct="0">
              <a:defRPr>
                <a:solidFill>
                  <a:schemeClr val="tx1"/>
                </a:solidFill>
                <a:latin typeface="Arial" charset="0"/>
              </a:defRPr>
            </a:lvl3pPr>
            <a:lvl4pPr marL="1573477" indent="-224782" eaLnBrk="0" hangingPunct="0">
              <a:defRPr>
                <a:solidFill>
                  <a:schemeClr val="tx1"/>
                </a:solidFill>
                <a:latin typeface="Arial" charset="0"/>
              </a:defRPr>
            </a:lvl4pPr>
            <a:lvl5pPr marL="2023041" indent="-224782" eaLnBrk="0" hangingPunct="0">
              <a:defRPr>
                <a:solidFill>
                  <a:schemeClr val="tx1"/>
                </a:solidFill>
                <a:latin typeface="Arial" charset="0"/>
              </a:defRPr>
            </a:lvl5pPr>
            <a:lvl6pPr marL="2472606" indent="-224782" algn="ctr" eaLnBrk="0" fontAlgn="base" hangingPunct="0">
              <a:spcBef>
                <a:spcPct val="20000"/>
              </a:spcBef>
              <a:spcAft>
                <a:spcPct val="0"/>
              </a:spcAft>
              <a:buClr>
                <a:srgbClr val="FF0000"/>
              </a:buClr>
              <a:buFont typeface="Arial" charset="0"/>
              <a:defRPr>
                <a:solidFill>
                  <a:schemeClr val="tx1"/>
                </a:solidFill>
                <a:latin typeface="Arial" charset="0"/>
              </a:defRPr>
            </a:lvl6pPr>
            <a:lvl7pPr marL="2922171" indent="-224782" algn="ctr" eaLnBrk="0" fontAlgn="base" hangingPunct="0">
              <a:spcBef>
                <a:spcPct val="20000"/>
              </a:spcBef>
              <a:spcAft>
                <a:spcPct val="0"/>
              </a:spcAft>
              <a:buClr>
                <a:srgbClr val="FF0000"/>
              </a:buClr>
              <a:buFont typeface="Arial" charset="0"/>
              <a:defRPr>
                <a:solidFill>
                  <a:schemeClr val="tx1"/>
                </a:solidFill>
                <a:latin typeface="Arial" charset="0"/>
              </a:defRPr>
            </a:lvl7pPr>
            <a:lvl8pPr marL="3371736" indent="-224782" algn="ctr" eaLnBrk="0" fontAlgn="base" hangingPunct="0">
              <a:spcBef>
                <a:spcPct val="20000"/>
              </a:spcBef>
              <a:spcAft>
                <a:spcPct val="0"/>
              </a:spcAft>
              <a:buClr>
                <a:srgbClr val="FF0000"/>
              </a:buClr>
              <a:buFont typeface="Arial" charset="0"/>
              <a:defRPr>
                <a:solidFill>
                  <a:schemeClr val="tx1"/>
                </a:solidFill>
                <a:latin typeface="Arial" charset="0"/>
              </a:defRPr>
            </a:lvl8pPr>
            <a:lvl9pPr marL="3821300" indent="-224782" algn="ctr" eaLnBrk="0" fontAlgn="base" hangingPunct="0">
              <a:spcBef>
                <a:spcPct val="20000"/>
              </a:spcBef>
              <a:spcAft>
                <a:spcPct val="0"/>
              </a:spcAft>
              <a:buClr>
                <a:srgbClr val="FF0000"/>
              </a:buClr>
              <a:buFont typeface="Arial" charset="0"/>
              <a:defRPr>
                <a:solidFill>
                  <a:schemeClr val="tx1"/>
                </a:solidFill>
                <a:latin typeface="Arial" charset="0"/>
              </a:defRPr>
            </a:lvl9pPr>
          </a:lstStyle>
          <a:p>
            <a:pPr eaLnBrk="1" hangingPunct="1"/>
            <a:r>
              <a:rPr lang="en-US" smtClean="0"/>
              <a:t>Oracle Database 12</a:t>
            </a:r>
            <a:r>
              <a:rPr lang="en-US" i="1" smtClean="0"/>
              <a:t>c</a:t>
            </a:r>
            <a:r>
              <a:rPr lang="en-US" smtClean="0"/>
              <a:t>: PL/SQL Fundamentals   4 - </a:t>
            </a:r>
            <a:fld id="{DE222CEF-ECD5-412E-9298-0736211D5241}" type="slidenum">
              <a:rPr lang="en-US" smtClean="0"/>
              <a:pPr eaLnBrk="1" hangingPunct="1"/>
              <a:t>16</a:t>
            </a:fld>
            <a:endParaRPr lang="en-US" smtClean="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smtClean="0">
                <a:latin typeface="Arial" charset="0"/>
              </a:rPr>
              <a:t>The output of the block shown in the slide is as follows:</a:t>
            </a:r>
          </a:p>
          <a:p>
            <a:pPr lvl="4" eaLnBrk="1" hangingPunct="1"/>
            <a:r>
              <a:rPr lang="en-US" smtClean="0"/>
              <a:t>anonymous block completed</a:t>
            </a:r>
          </a:p>
          <a:p>
            <a:pPr lvl="4" eaLnBrk="1" hangingPunct="1"/>
            <a:r>
              <a:rPr lang="en-US" smtClean="0"/>
              <a:t>Father's Name: Patrick</a:t>
            </a:r>
          </a:p>
          <a:p>
            <a:pPr lvl="4" eaLnBrk="1" hangingPunct="1"/>
            <a:r>
              <a:rPr lang="en-US" smtClean="0"/>
              <a:t>Date of Birth: 12-DEC-02</a:t>
            </a:r>
          </a:p>
          <a:p>
            <a:pPr lvl="4" eaLnBrk="1" hangingPunct="1"/>
            <a:r>
              <a:rPr lang="en-US" smtClean="0"/>
              <a:t>Child's Name: Mike</a:t>
            </a:r>
          </a:p>
          <a:p>
            <a:pPr lvl="4" eaLnBrk="1" hangingPunct="1"/>
            <a:r>
              <a:rPr lang="en-US" smtClean="0"/>
              <a:t>Date of Birth: 20-APR-72</a:t>
            </a:r>
          </a:p>
          <a:p>
            <a:pPr lvl="1" eaLnBrk="1" hangingPunct="1"/>
            <a:r>
              <a:rPr lang="en-US" smtClean="0">
                <a:latin typeface="Arial" charset="0"/>
              </a:rPr>
              <a:t>Examine the date of birth that is printed for father and child. The output does not provide the correct information, because the scope and visibility of the variables are not applied correctly.</a:t>
            </a:r>
          </a:p>
          <a:p>
            <a:pPr lvl="2" eaLnBrk="1" hangingPunct="1"/>
            <a:r>
              <a:rPr lang="en-US" smtClean="0">
                <a:latin typeface="Arial" charset="0"/>
              </a:rPr>
              <a:t>The </a:t>
            </a:r>
            <a:r>
              <a:rPr lang="en-US" i="1" smtClean="0">
                <a:latin typeface="Arial" charset="0"/>
              </a:rPr>
              <a:t>scope</a:t>
            </a:r>
            <a:r>
              <a:rPr lang="en-US" smtClean="0">
                <a:latin typeface="Arial" charset="0"/>
              </a:rPr>
              <a:t> of a variable is the portion of the program in which the variable is declared and is accessible.</a:t>
            </a:r>
          </a:p>
          <a:p>
            <a:pPr lvl="2" eaLnBrk="1" hangingPunct="1"/>
            <a:r>
              <a:rPr lang="en-US" smtClean="0">
                <a:latin typeface="Arial" charset="0"/>
              </a:rPr>
              <a:t>The </a:t>
            </a:r>
            <a:r>
              <a:rPr lang="en-US" i="1" smtClean="0">
                <a:latin typeface="Arial" charset="0"/>
              </a:rPr>
              <a:t>visibility</a:t>
            </a:r>
            <a:r>
              <a:rPr lang="en-US" smtClean="0">
                <a:latin typeface="Arial" charset="0"/>
              </a:rPr>
              <a:t> of a variable is the portion of the program where the variable can be accessed without using a qualifier.</a:t>
            </a:r>
          </a:p>
          <a:p>
            <a:pPr lvl="1" eaLnBrk="1" hangingPunct="1"/>
            <a:r>
              <a:rPr lang="en-US" b="1" smtClean="0">
                <a:latin typeface="Arial" charset="0"/>
              </a:rPr>
              <a:t>Scope</a:t>
            </a:r>
          </a:p>
          <a:p>
            <a:pPr lvl="2" eaLnBrk="1" hangingPunct="1"/>
            <a:r>
              <a:rPr lang="en-US" smtClean="0">
                <a:latin typeface="Arial" charset="0"/>
              </a:rPr>
              <a:t>The </a:t>
            </a:r>
            <a:r>
              <a:rPr lang="en-US" smtClean="0">
                <a:latin typeface="Courier New" pitchFamily="49" charset="0"/>
              </a:rPr>
              <a:t>v_father_name</a:t>
            </a:r>
            <a:r>
              <a:rPr lang="en-US" smtClean="0">
                <a:latin typeface="Arial" charset="0"/>
              </a:rPr>
              <a:t> variable and the first occurrence of the </a:t>
            </a:r>
            <a:r>
              <a:rPr lang="en-US" smtClean="0">
                <a:latin typeface="Courier New" pitchFamily="49" charset="0"/>
              </a:rPr>
              <a:t>v_date_of_birth</a:t>
            </a:r>
            <a:r>
              <a:rPr lang="en-US" smtClean="0">
                <a:latin typeface="Arial" charset="0"/>
              </a:rPr>
              <a:t> variable are declared in the outer block. These variables have the scope of the block in which they are declared. Therefore, the scope of these variables is limited to the outer block.</a:t>
            </a:r>
          </a:p>
        </p:txBody>
      </p:sp>
      <p:sp>
        <p:nvSpPr>
          <p:cNvPr id="50180" name="Footer Placeholder 7"/>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30543" indent="-280978" eaLnBrk="0" hangingPunct="0">
              <a:defRPr>
                <a:solidFill>
                  <a:schemeClr val="tx1"/>
                </a:solidFill>
                <a:latin typeface="Arial" charset="0"/>
              </a:defRPr>
            </a:lvl2pPr>
            <a:lvl3pPr marL="1123912" indent="-224782" eaLnBrk="0" hangingPunct="0">
              <a:defRPr>
                <a:solidFill>
                  <a:schemeClr val="tx1"/>
                </a:solidFill>
                <a:latin typeface="Arial" charset="0"/>
              </a:defRPr>
            </a:lvl3pPr>
            <a:lvl4pPr marL="1573477" indent="-224782" eaLnBrk="0" hangingPunct="0">
              <a:defRPr>
                <a:solidFill>
                  <a:schemeClr val="tx1"/>
                </a:solidFill>
                <a:latin typeface="Arial" charset="0"/>
              </a:defRPr>
            </a:lvl4pPr>
            <a:lvl5pPr marL="2023041" indent="-224782" eaLnBrk="0" hangingPunct="0">
              <a:defRPr>
                <a:solidFill>
                  <a:schemeClr val="tx1"/>
                </a:solidFill>
                <a:latin typeface="Arial" charset="0"/>
              </a:defRPr>
            </a:lvl5pPr>
            <a:lvl6pPr marL="2472606" indent="-224782" algn="ctr" eaLnBrk="0" fontAlgn="base" hangingPunct="0">
              <a:spcBef>
                <a:spcPct val="20000"/>
              </a:spcBef>
              <a:spcAft>
                <a:spcPct val="0"/>
              </a:spcAft>
              <a:buClr>
                <a:srgbClr val="FF0000"/>
              </a:buClr>
              <a:buFont typeface="Arial" charset="0"/>
              <a:defRPr>
                <a:solidFill>
                  <a:schemeClr val="tx1"/>
                </a:solidFill>
                <a:latin typeface="Arial" charset="0"/>
              </a:defRPr>
            </a:lvl6pPr>
            <a:lvl7pPr marL="2922171" indent="-224782" algn="ctr" eaLnBrk="0" fontAlgn="base" hangingPunct="0">
              <a:spcBef>
                <a:spcPct val="20000"/>
              </a:spcBef>
              <a:spcAft>
                <a:spcPct val="0"/>
              </a:spcAft>
              <a:buClr>
                <a:srgbClr val="FF0000"/>
              </a:buClr>
              <a:buFont typeface="Arial" charset="0"/>
              <a:defRPr>
                <a:solidFill>
                  <a:schemeClr val="tx1"/>
                </a:solidFill>
                <a:latin typeface="Arial" charset="0"/>
              </a:defRPr>
            </a:lvl7pPr>
            <a:lvl8pPr marL="3371736" indent="-224782" algn="ctr" eaLnBrk="0" fontAlgn="base" hangingPunct="0">
              <a:spcBef>
                <a:spcPct val="20000"/>
              </a:spcBef>
              <a:spcAft>
                <a:spcPct val="0"/>
              </a:spcAft>
              <a:buClr>
                <a:srgbClr val="FF0000"/>
              </a:buClr>
              <a:buFont typeface="Arial" charset="0"/>
              <a:defRPr>
                <a:solidFill>
                  <a:schemeClr val="tx1"/>
                </a:solidFill>
                <a:latin typeface="Arial" charset="0"/>
              </a:defRPr>
            </a:lvl8pPr>
            <a:lvl9pPr marL="3821300" indent="-224782" algn="ctr" eaLnBrk="0" fontAlgn="base" hangingPunct="0">
              <a:spcBef>
                <a:spcPct val="20000"/>
              </a:spcBef>
              <a:spcAft>
                <a:spcPct val="0"/>
              </a:spcAft>
              <a:buClr>
                <a:srgbClr val="FF0000"/>
              </a:buClr>
              <a:buFont typeface="Arial" charset="0"/>
              <a:defRPr>
                <a:solidFill>
                  <a:schemeClr val="tx1"/>
                </a:solidFill>
                <a:latin typeface="Arial" charset="0"/>
              </a:defRPr>
            </a:lvl9pPr>
          </a:lstStyle>
          <a:p>
            <a:pPr eaLnBrk="1" hangingPunct="1"/>
            <a:r>
              <a:rPr lang="en-US" smtClean="0"/>
              <a:t>Oracle Database 12</a:t>
            </a:r>
            <a:r>
              <a:rPr lang="en-US" i="1" smtClean="0"/>
              <a:t>c</a:t>
            </a:r>
            <a:r>
              <a:rPr lang="en-US" smtClean="0"/>
              <a:t>: PL/SQL Fundamentals   4 - </a:t>
            </a:r>
            <a:fld id="{391EC753-7DAD-4355-B48E-353FAE369FA8}" type="slidenum">
              <a:rPr lang="en-US" smtClean="0"/>
              <a:pPr eaLnBrk="1" hangingPunct="1"/>
              <a:t>17</a:t>
            </a:fld>
            <a:endParaRPr lang="en-US" smtClean="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Notes Placeholder 5"/>
          <p:cNvSpPr>
            <a:spLocks noGrp="1"/>
          </p:cNvSpPr>
          <p:nvPr>
            <p:ph type="body" idx="1"/>
          </p:nvPr>
        </p:nvSpPr>
        <p:spPr>
          <a:xfrm>
            <a:off x="537241" y="442579"/>
            <a:ext cx="5828677" cy="790853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b="1" smtClean="0">
                <a:latin typeface="Arial" charset="0"/>
              </a:rPr>
              <a:t>Scope</a:t>
            </a:r>
            <a:endParaRPr lang="en-US" smtClean="0">
              <a:latin typeface="Arial" charset="0"/>
            </a:endParaRPr>
          </a:p>
          <a:p>
            <a:pPr lvl="2" eaLnBrk="1" hangingPunct="1"/>
            <a:r>
              <a:rPr lang="en-US" smtClean="0">
                <a:latin typeface="Arial" charset="0"/>
              </a:rPr>
              <a:t>The </a:t>
            </a:r>
            <a:r>
              <a:rPr lang="en-US" smtClean="0">
                <a:latin typeface="Courier New" pitchFamily="49" charset="0"/>
              </a:rPr>
              <a:t>v_child_name</a:t>
            </a:r>
            <a:r>
              <a:rPr lang="en-US" smtClean="0">
                <a:latin typeface="Arial" charset="0"/>
              </a:rPr>
              <a:t> and </a:t>
            </a:r>
            <a:r>
              <a:rPr lang="en-US" smtClean="0">
                <a:latin typeface="Courier New" pitchFamily="49" charset="0"/>
              </a:rPr>
              <a:t>v_date_of_birth</a:t>
            </a:r>
            <a:r>
              <a:rPr lang="en-US" smtClean="0">
                <a:latin typeface="Arial" charset="0"/>
              </a:rPr>
              <a:t> variables are declared in the inner block or the nested block. These variables are accessible only within the nested block and are not accessible in the outer block. When a variable is out of scope, PL/SQL frees the memory used to store the variable; therefore, these variables cannot be referenced.</a:t>
            </a:r>
          </a:p>
          <a:p>
            <a:pPr lvl="1" eaLnBrk="1" hangingPunct="1"/>
            <a:r>
              <a:rPr lang="en-US" b="1" smtClean="0">
                <a:latin typeface="Arial" charset="0"/>
              </a:rPr>
              <a:t>Visibility</a:t>
            </a:r>
          </a:p>
          <a:p>
            <a:pPr lvl="2" eaLnBrk="1" hangingPunct="1"/>
            <a:r>
              <a:rPr lang="en-US" smtClean="0">
                <a:latin typeface="Arial" charset="0"/>
              </a:rPr>
              <a:t>The </a:t>
            </a:r>
            <a:r>
              <a:rPr lang="en-US" smtClean="0">
                <a:latin typeface="Courier New" pitchFamily="49" charset="0"/>
              </a:rPr>
              <a:t>v_date_of_birth</a:t>
            </a:r>
            <a:r>
              <a:rPr lang="en-US" smtClean="0">
                <a:latin typeface="Arial" charset="0"/>
              </a:rPr>
              <a:t> variable declared in the outer block has scope even in the inner block. However, this variable is not visible in the inner block because the inner block has a local variable with the same name.</a:t>
            </a:r>
          </a:p>
          <a:p>
            <a:pPr lvl="3" eaLnBrk="1" hangingPunct="1">
              <a:buFont typeface="Times New Roman" pitchFamily="18" charset="0"/>
              <a:buNone/>
            </a:pPr>
            <a:r>
              <a:rPr lang="en-US" smtClean="0">
                <a:latin typeface="Arial" charset="0"/>
              </a:rPr>
              <a:t>1.	Examine the code in the executable section of the PL/SQL block. You can print the father’s name, the child’s name, and the date of birth. Only the child’s date of birth can be printed here because the father’s date of birth is not visible.</a:t>
            </a:r>
          </a:p>
          <a:p>
            <a:pPr lvl="3" eaLnBrk="1" hangingPunct="1">
              <a:buFontTx/>
              <a:buNone/>
            </a:pPr>
            <a:r>
              <a:rPr lang="en-US" smtClean="0">
                <a:latin typeface="Arial" charset="0"/>
              </a:rPr>
              <a:t>2.	The father’s date of birth is visible in the outer block and, therefore, can be printed.</a:t>
            </a:r>
          </a:p>
          <a:p>
            <a:pPr lvl="1" eaLnBrk="1" hangingPunct="1"/>
            <a:r>
              <a:rPr lang="en-US" b="1" smtClean="0">
                <a:latin typeface="Arial" charset="0"/>
              </a:rPr>
              <a:t>Note:</a:t>
            </a:r>
            <a:r>
              <a:rPr lang="en-US" smtClean="0">
                <a:latin typeface="Arial" charset="0"/>
              </a:rPr>
              <a:t> You cannot have variables with the same name in a block. However, as shown in this example, you can declare variables with the same name in two different blocks (nested blocks). The two items represented by identifiers are distinct; changes in one do not affect the other.</a:t>
            </a:r>
          </a:p>
        </p:txBody>
      </p:sp>
      <p:sp>
        <p:nvSpPr>
          <p:cNvPr id="51203" name="Footer Placeholder 6"/>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30543" indent="-280978" eaLnBrk="0" hangingPunct="0">
              <a:defRPr>
                <a:solidFill>
                  <a:schemeClr val="tx1"/>
                </a:solidFill>
                <a:latin typeface="Arial" charset="0"/>
              </a:defRPr>
            </a:lvl2pPr>
            <a:lvl3pPr marL="1123912" indent="-224782" eaLnBrk="0" hangingPunct="0">
              <a:defRPr>
                <a:solidFill>
                  <a:schemeClr val="tx1"/>
                </a:solidFill>
                <a:latin typeface="Arial" charset="0"/>
              </a:defRPr>
            </a:lvl3pPr>
            <a:lvl4pPr marL="1573477" indent="-224782" eaLnBrk="0" hangingPunct="0">
              <a:defRPr>
                <a:solidFill>
                  <a:schemeClr val="tx1"/>
                </a:solidFill>
                <a:latin typeface="Arial" charset="0"/>
              </a:defRPr>
            </a:lvl4pPr>
            <a:lvl5pPr marL="2023041" indent="-224782" eaLnBrk="0" hangingPunct="0">
              <a:defRPr>
                <a:solidFill>
                  <a:schemeClr val="tx1"/>
                </a:solidFill>
                <a:latin typeface="Arial" charset="0"/>
              </a:defRPr>
            </a:lvl5pPr>
            <a:lvl6pPr marL="2472606" indent="-224782" algn="ctr" eaLnBrk="0" fontAlgn="base" hangingPunct="0">
              <a:spcBef>
                <a:spcPct val="20000"/>
              </a:spcBef>
              <a:spcAft>
                <a:spcPct val="0"/>
              </a:spcAft>
              <a:buClr>
                <a:srgbClr val="FF0000"/>
              </a:buClr>
              <a:buFont typeface="Arial" charset="0"/>
              <a:defRPr>
                <a:solidFill>
                  <a:schemeClr val="tx1"/>
                </a:solidFill>
                <a:latin typeface="Arial" charset="0"/>
              </a:defRPr>
            </a:lvl6pPr>
            <a:lvl7pPr marL="2922171" indent="-224782" algn="ctr" eaLnBrk="0" fontAlgn="base" hangingPunct="0">
              <a:spcBef>
                <a:spcPct val="20000"/>
              </a:spcBef>
              <a:spcAft>
                <a:spcPct val="0"/>
              </a:spcAft>
              <a:buClr>
                <a:srgbClr val="FF0000"/>
              </a:buClr>
              <a:buFont typeface="Arial" charset="0"/>
              <a:defRPr>
                <a:solidFill>
                  <a:schemeClr val="tx1"/>
                </a:solidFill>
                <a:latin typeface="Arial" charset="0"/>
              </a:defRPr>
            </a:lvl7pPr>
            <a:lvl8pPr marL="3371736" indent="-224782" algn="ctr" eaLnBrk="0" fontAlgn="base" hangingPunct="0">
              <a:spcBef>
                <a:spcPct val="20000"/>
              </a:spcBef>
              <a:spcAft>
                <a:spcPct val="0"/>
              </a:spcAft>
              <a:buClr>
                <a:srgbClr val="FF0000"/>
              </a:buClr>
              <a:buFont typeface="Arial" charset="0"/>
              <a:defRPr>
                <a:solidFill>
                  <a:schemeClr val="tx1"/>
                </a:solidFill>
                <a:latin typeface="Arial" charset="0"/>
              </a:defRPr>
            </a:lvl8pPr>
            <a:lvl9pPr marL="3821300" indent="-224782" algn="ctr" eaLnBrk="0" fontAlgn="base" hangingPunct="0">
              <a:spcBef>
                <a:spcPct val="20000"/>
              </a:spcBef>
              <a:spcAft>
                <a:spcPct val="0"/>
              </a:spcAft>
              <a:buClr>
                <a:srgbClr val="FF0000"/>
              </a:buClr>
              <a:buFont typeface="Arial" charset="0"/>
              <a:defRPr>
                <a:solidFill>
                  <a:schemeClr val="tx1"/>
                </a:solidFill>
                <a:latin typeface="Arial" charset="0"/>
              </a:defRPr>
            </a:lvl9pPr>
          </a:lstStyle>
          <a:p>
            <a:pPr eaLnBrk="1" hangingPunct="1"/>
            <a:r>
              <a:rPr lang="en-US" smtClean="0"/>
              <a:t>Oracle Database 12</a:t>
            </a:r>
            <a:r>
              <a:rPr lang="en-US" i="1" smtClean="0"/>
              <a:t>c</a:t>
            </a:r>
            <a:r>
              <a:rPr lang="en-US" smtClean="0"/>
              <a:t>: PL/SQL Fundamentals   4 - </a:t>
            </a:r>
            <a:fld id="{D929AF70-81CF-42CD-870C-BD3BB3EB90D7}" type="slidenum">
              <a:rPr lang="en-US" smtClean="0"/>
              <a:pPr eaLnBrk="1" hangingPunct="1"/>
              <a:t>18</a:t>
            </a:fld>
            <a:endParaRPr lang="en-US" smtClean="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smtClean="0">
                <a:latin typeface="Arial" charset="0"/>
              </a:rPr>
              <a:t>A </a:t>
            </a:r>
            <a:r>
              <a:rPr lang="en-US" i="1" smtClean="0">
                <a:latin typeface="Arial" charset="0"/>
              </a:rPr>
              <a:t>qualifier</a:t>
            </a:r>
            <a:r>
              <a:rPr lang="en-US" smtClean="0">
                <a:latin typeface="Arial" charset="0"/>
              </a:rPr>
              <a:t> is a label given to a block. You can use a qualifier to access the variables that have scope but are not visible. </a:t>
            </a:r>
          </a:p>
          <a:p>
            <a:pPr lvl="1" eaLnBrk="1" hangingPunct="1"/>
            <a:r>
              <a:rPr lang="en-US" b="1" smtClean="0">
                <a:latin typeface="Arial" charset="0"/>
              </a:rPr>
              <a:t>Example</a:t>
            </a:r>
          </a:p>
          <a:p>
            <a:pPr lvl="1" eaLnBrk="1" hangingPunct="1"/>
            <a:r>
              <a:rPr lang="en-US" smtClean="0">
                <a:latin typeface="Arial" charset="0"/>
              </a:rPr>
              <a:t>In the code example: </a:t>
            </a:r>
          </a:p>
          <a:p>
            <a:pPr lvl="2" eaLnBrk="1" hangingPunct="1"/>
            <a:r>
              <a:rPr lang="en-US" smtClean="0">
                <a:latin typeface="Arial" charset="0"/>
              </a:rPr>
              <a:t>The outer block is labeled </a:t>
            </a:r>
            <a:r>
              <a:rPr lang="en-US" smtClean="0">
                <a:latin typeface="Courier New" pitchFamily="49" charset="0"/>
              </a:rPr>
              <a:t>outer</a:t>
            </a:r>
            <a:r>
              <a:rPr lang="en-US" smtClean="0">
                <a:latin typeface="Arial" charset="0"/>
              </a:rPr>
              <a:t> </a:t>
            </a:r>
          </a:p>
          <a:p>
            <a:pPr lvl="2" eaLnBrk="1" hangingPunct="1"/>
            <a:r>
              <a:rPr lang="en-US" smtClean="0">
                <a:latin typeface="Arial" charset="0"/>
              </a:rPr>
              <a:t>Within the inner block, the </a:t>
            </a:r>
            <a:r>
              <a:rPr lang="en-US" smtClean="0">
                <a:latin typeface="Courier New" pitchFamily="49" charset="0"/>
              </a:rPr>
              <a:t>outer</a:t>
            </a:r>
            <a:r>
              <a:rPr lang="en-US" smtClean="0">
                <a:latin typeface="Arial" charset="0"/>
              </a:rPr>
              <a:t> qualifier is used to access the </a:t>
            </a:r>
            <a:r>
              <a:rPr lang="en-US" smtClean="0">
                <a:latin typeface="Courier New" pitchFamily="49" charset="0"/>
              </a:rPr>
              <a:t>v_date_of_birth</a:t>
            </a:r>
            <a:r>
              <a:rPr lang="en-US" smtClean="0">
                <a:latin typeface="Arial" charset="0"/>
              </a:rPr>
              <a:t> variable that is declared in the outer block. Therefore, the father’s date of birth and the child’s date of birth can both be printed from within the inner block. </a:t>
            </a:r>
          </a:p>
          <a:p>
            <a:pPr lvl="2" eaLnBrk="1" hangingPunct="1"/>
            <a:r>
              <a:rPr lang="en-US" smtClean="0">
                <a:latin typeface="Arial" charset="0"/>
              </a:rPr>
              <a:t>The output of the code in the slide shows the correct information:</a:t>
            </a:r>
          </a:p>
          <a:p>
            <a:pPr lvl="1" eaLnBrk="1" hangingPunct="1"/>
            <a:endParaRPr lang="en-US" smtClean="0">
              <a:latin typeface="Arial" charset="0"/>
            </a:endParaRPr>
          </a:p>
          <a:p>
            <a:pPr lvl="1" eaLnBrk="1" hangingPunct="1"/>
            <a:endParaRPr lang="en-US" smtClean="0">
              <a:latin typeface="Arial" charset="0"/>
            </a:endParaRPr>
          </a:p>
          <a:p>
            <a:pPr lvl="1" eaLnBrk="1" hangingPunct="1"/>
            <a:endParaRPr lang="en-US" smtClean="0">
              <a:latin typeface="Arial" charset="0"/>
            </a:endParaRPr>
          </a:p>
          <a:p>
            <a:pPr lvl="1" eaLnBrk="1" hangingPunct="1"/>
            <a:endParaRPr lang="en-US" smtClean="0">
              <a:latin typeface="Arial" charset="0"/>
            </a:endParaRPr>
          </a:p>
          <a:p>
            <a:pPr lvl="1" eaLnBrk="1" hangingPunct="1"/>
            <a:endParaRPr lang="en-US" smtClean="0">
              <a:latin typeface="Arial" charset="0"/>
            </a:endParaRPr>
          </a:p>
          <a:p>
            <a:pPr lvl="1" eaLnBrk="1" hangingPunct="1"/>
            <a:r>
              <a:rPr lang="en-US" b="1" smtClean="0">
                <a:latin typeface="Arial" charset="0"/>
              </a:rPr>
              <a:t>Note:</a:t>
            </a:r>
            <a:r>
              <a:rPr lang="en-US" smtClean="0">
                <a:latin typeface="Arial" charset="0"/>
              </a:rPr>
              <a:t> Labeling is not limited to the outer block. You can label any block.</a:t>
            </a:r>
          </a:p>
        </p:txBody>
      </p:sp>
      <p:pic>
        <p:nvPicPr>
          <p:cNvPr id="522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19172" y="6973336"/>
            <a:ext cx="2167651" cy="988371"/>
          </a:xfrm>
          <a:prstGeom prst="rect">
            <a:avLst/>
          </a:prstGeom>
          <a:noFill/>
          <a:ln w="9525">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pic>
      <p:sp>
        <p:nvSpPr>
          <p:cNvPr id="52229" name="Footer Placeholder 8"/>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30543" indent="-280978" eaLnBrk="0" hangingPunct="0">
              <a:defRPr>
                <a:solidFill>
                  <a:schemeClr val="tx1"/>
                </a:solidFill>
                <a:latin typeface="Arial" charset="0"/>
              </a:defRPr>
            </a:lvl2pPr>
            <a:lvl3pPr marL="1123912" indent="-224782" eaLnBrk="0" hangingPunct="0">
              <a:defRPr>
                <a:solidFill>
                  <a:schemeClr val="tx1"/>
                </a:solidFill>
                <a:latin typeface="Arial" charset="0"/>
              </a:defRPr>
            </a:lvl3pPr>
            <a:lvl4pPr marL="1573477" indent="-224782" eaLnBrk="0" hangingPunct="0">
              <a:defRPr>
                <a:solidFill>
                  <a:schemeClr val="tx1"/>
                </a:solidFill>
                <a:latin typeface="Arial" charset="0"/>
              </a:defRPr>
            </a:lvl4pPr>
            <a:lvl5pPr marL="2023041" indent="-224782" eaLnBrk="0" hangingPunct="0">
              <a:defRPr>
                <a:solidFill>
                  <a:schemeClr val="tx1"/>
                </a:solidFill>
                <a:latin typeface="Arial" charset="0"/>
              </a:defRPr>
            </a:lvl5pPr>
            <a:lvl6pPr marL="2472606" indent="-224782" algn="ctr" eaLnBrk="0" fontAlgn="base" hangingPunct="0">
              <a:spcBef>
                <a:spcPct val="20000"/>
              </a:spcBef>
              <a:spcAft>
                <a:spcPct val="0"/>
              </a:spcAft>
              <a:buClr>
                <a:srgbClr val="FF0000"/>
              </a:buClr>
              <a:buFont typeface="Arial" charset="0"/>
              <a:defRPr>
                <a:solidFill>
                  <a:schemeClr val="tx1"/>
                </a:solidFill>
                <a:latin typeface="Arial" charset="0"/>
              </a:defRPr>
            </a:lvl6pPr>
            <a:lvl7pPr marL="2922171" indent="-224782" algn="ctr" eaLnBrk="0" fontAlgn="base" hangingPunct="0">
              <a:spcBef>
                <a:spcPct val="20000"/>
              </a:spcBef>
              <a:spcAft>
                <a:spcPct val="0"/>
              </a:spcAft>
              <a:buClr>
                <a:srgbClr val="FF0000"/>
              </a:buClr>
              <a:buFont typeface="Arial" charset="0"/>
              <a:defRPr>
                <a:solidFill>
                  <a:schemeClr val="tx1"/>
                </a:solidFill>
                <a:latin typeface="Arial" charset="0"/>
              </a:defRPr>
            </a:lvl7pPr>
            <a:lvl8pPr marL="3371736" indent="-224782" algn="ctr" eaLnBrk="0" fontAlgn="base" hangingPunct="0">
              <a:spcBef>
                <a:spcPct val="20000"/>
              </a:spcBef>
              <a:spcAft>
                <a:spcPct val="0"/>
              </a:spcAft>
              <a:buClr>
                <a:srgbClr val="FF0000"/>
              </a:buClr>
              <a:buFont typeface="Arial" charset="0"/>
              <a:defRPr>
                <a:solidFill>
                  <a:schemeClr val="tx1"/>
                </a:solidFill>
                <a:latin typeface="Arial" charset="0"/>
              </a:defRPr>
            </a:lvl8pPr>
            <a:lvl9pPr marL="3821300" indent="-224782" algn="ctr" eaLnBrk="0" fontAlgn="base" hangingPunct="0">
              <a:spcBef>
                <a:spcPct val="20000"/>
              </a:spcBef>
              <a:spcAft>
                <a:spcPct val="0"/>
              </a:spcAft>
              <a:buClr>
                <a:srgbClr val="FF0000"/>
              </a:buClr>
              <a:buFont typeface="Arial" charset="0"/>
              <a:defRPr>
                <a:solidFill>
                  <a:schemeClr val="tx1"/>
                </a:solidFill>
                <a:latin typeface="Arial" charset="0"/>
              </a:defRPr>
            </a:lvl9pPr>
          </a:lstStyle>
          <a:p>
            <a:pPr eaLnBrk="1" hangingPunct="1"/>
            <a:r>
              <a:rPr lang="en-US" smtClean="0"/>
              <a:t>Oracle Database 12</a:t>
            </a:r>
            <a:r>
              <a:rPr lang="en-US" i="1" smtClean="0"/>
              <a:t>c</a:t>
            </a:r>
            <a:r>
              <a:rPr lang="en-US" smtClean="0"/>
              <a:t>: PL/SQL Fundamentals   4 - </a:t>
            </a:r>
            <a:fld id="{898A8BEF-7315-41F9-9C7B-C0574468A2B5}" type="slidenum">
              <a:rPr lang="en-US" smtClean="0"/>
              <a:pPr eaLnBrk="1" hangingPunct="1"/>
              <a:t>19</a:t>
            </a:fld>
            <a:endParaRPr 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a:r>
              <a:rPr lang="en-US" smtClean="0">
                <a:latin typeface="Arial" charset="0"/>
              </a:rPr>
              <a:t>You learned how to declare variables and write executable statements in a PL/SQL block. In this lesson, you learn how lexical units make up a PL/SQL block. You learn to write nested blocks. You also learn about the scope and visibility of variables in nested blocks and about qualifying variables with labels.</a:t>
            </a:r>
          </a:p>
        </p:txBody>
      </p:sp>
      <p:sp>
        <p:nvSpPr>
          <p:cNvPr id="35843" name="Slide Image Placeholder 6"/>
          <p:cNvSpPr>
            <a:spLocks noGrp="1" noRot="1" noChangeAspect="1" noTextEdit="1"/>
          </p:cNvSpPr>
          <p:nvPr>
            <p:ph type="sldImg"/>
          </p:nvPr>
        </p:nvSpPr>
        <p:spPr>
          <a:ln/>
        </p:spPr>
      </p:sp>
      <p:sp>
        <p:nvSpPr>
          <p:cNvPr id="35844" name="Footer Placeholder 7"/>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30543" indent="-280978" eaLnBrk="0" hangingPunct="0">
              <a:defRPr>
                <a:solidFill>
                  <a:schemeClr val="tx1"/>
                </a:solidFill>
                <a:latin typeface="Arial" charset="0"/>
              </a:defRPr>
            </a:lvl2pPr>
            <a:lvl3pPr marL="1123912" indent="-224782" eaLnBrk="0" hangingPunct="0">
              <a:defRPr>
                <a:solidFill>
                  <a:schemeClr val="tx1"/>
                </a:solidFill>
                <a:latin typeface="Arial" charset="0"/>
              </a:defRPr>
            </a:lvl3pPr>
            <a:lvl4pPr marL="1573477" indent="-224782" eaLnBrk="0" hangingPunct="0">
              <a:defRPr>
                <a:solidFill>
                  <a:schemeClr val="tx1"/>
                </a:solidFill>
                <a:latin typeface="Arial" charset="0"/>
              </a:defRPr>
            </a:lvl4pPr>
            <a:lvl5pPr marL="2023041" indent="-224782" eaLnBrk="0" hangingPunct="0">
              <a:defRPr>
                <a:solidFill>
                  <a:schemeClr val="tx1"/>
                </a:solidFill>
                <a:latin typeface="Arial" charset="0"/>
              </a:defRPr>
            </a:lvl5pPr>
            <a:lvl6pPr marL="2472606" indent="-224782" algn="ctr" eaLnBrk="0" fontAlgn="base" hangingPunct="0">
              <a:spcBef>
                <a:spcPct val="20000"/>
              </a:spcBef>
              <a:spcAft>
                <a:spcPct val="0"/>
              </a:spcAft>
              <a:buClr>
                <a:srgbClr val="FF0000"/>
              </a:buClr>
              <a:buFont typeface="Arial" charset="0"/>
              <a:defRPr>
                <a:solidFill>
                  <a:schemeClr val="tx1"/>
                </a:solidFill>
                <a:latin typeface="Arial" charset="0"/>
              </a:defRPr>
            </a:lvl6pPr>
            <a:lvl7pPr marL="2922171" indent="-224782" algn="ctr" eaLnBrk="0" fontAlgn="base" hangingPunct="0">
              <a:spcBef>
                <a:spcPct val="20000"/>
              </a:spcBef>
              <a:spcAft>
                <a:spcPct val="0"/>
              </a:spcAft>
              <a:buClr>
                <a:srgbClr val="FF0000"/>
              </a:buClr>
              <a:buFont typeface="Arial" charset="0"/>
              <a:defRPr>
                <a:solidFill>
                  <a:schemeClr val="tx1"/>
                </a:solidFill>
                <a:latin typeface="Arial" charset="0"/>
              </a:defRPr>
            </a:lvl7pPr>
            <a:lvl8pPr marL="3371736" indent="-224782" algn="ctr" eaLnBrk="0" fontAlgn="base" hangingPunct="0">
              <a:spcBef>
                <a:spcPct val="20000"/>
              </a:spcBef>
              <a:spcAft>
                <a:spcPct val="0"/>
              </a:spcAft>
              <a:buClr>
                <a:srgbClr val="FF0000"/>
              </a:buClr>
              <a:buFont typeface="Arial" charset="0"/>
              <a:defRPr>
                <a:solidFill>
                  <a:schemeClr val="tx1"/>
                </a:solidFill>
                <a:latin typeface="Arial" charset="0"/>
              </a:defRPr>
            </a:lvl8pPr>
            <a:lvl9pPr marL="3821300" indent="-224782" algn="ctr" eaLnBrk="0" fontAlgn="base" hangingPunct="0">
              <a:spcBef>
                <a:spcPct val="20000"/>
              </a:spcBef>
              <a:spcAft>
                <a:spcPct val="0"/>
              </a:spcAft>
              <a:buClr>
                <a:srgbClr val="FF0000"/>
              </a:buClr>
              <a:buFont typeface="Arial" charset="0"/>
              <a:defRPr>
                <a:solidFill>
                  <a:schemeClr val="tx1"/>
                </a:solidFill>
                <a:latin typeface="Arial" charset="0"/>
              </a:defRPr>
            </a:lvl9pPr>
          </a:lstStyle>
          <a:p>
            <a:pPr eaLnBrk="1" hangingPunct="1"/>
            <a:r>
              <a:rPr lang="en-US" smtClean="0"/>
              <a:t>Oracle Database 12</a:t>
            </a:r>
            <a:r>
              <a:rPr lang="en-US" i="1" smtClean="0"/>
              <a:t>c</a:t>
            </a:r>
            <a:r>
              <a:rPr lang="en-US" smtClean="0"/>
              <a:t>: PL/SQL Fundamentals   4 - </a:t>
            </a:r>
            <a:fld id="{C7188F83-F5E4-4BB3-B5E3-8427B6D9DD5D}" type="slidenum">
              <a:rPr lang="en-US" smtClean="0"/>
              <a:pPr eaLnBrk="1" hangingPunct="1"/>
              <a:t>2</a:t>
            </a:fld>
            <a:endParaRPr lang="en-US"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smtClean="0">
                <a:latin typeface="Arial" charset="0"/>
              </a:rPr>
              <a:t>Evaluate the PL/SQL block in the slide. Determine each of the following values according to the rules of scoping:</a:t>
            </a:r>
          </a:p>
          <a:p>
            <a:pPr lvl="2" eaLnBrk="1" hangingPunct="1">
              <a:buFont typeface="Times New Roman" pitchFamily="18" charset="0"/>
              <a:buNone/>
            </a:pPr>
            <a:r>
              <a:rPr lang="en-US" smtClean="0">
                <a:latin typeface="Arial" charset="0"/>
              </a:rPr>
              <a:t>1.	Value of </a:t>
            </a:r>
            <a:r>
              <a:rPr lang="en-US" smtClean="0">
                <a:latin typeface="Courier New" pitchFamily="49" charset="0"/>
              </a:rPr>
              <a:t>v_message</a:t>
            </a:r>
            <a:r>
              <a:rPr lang="en-US" smtClean="0">
                <a:latin typeface="Arial" charset="0"/>
              </a:rPr>
              <a:t> at position 1</a:t>
            </a:r>
          </a:p>
          <a:p>
            <a:pPr lvl="2" eaLnBrk="1" hangingPunct="1">
              <a:buFont typeface="Times New Roman" pitchFamily="18" charset="0"/>
              <a:buNone/>
            </a:pPr>
            <a:r>
              <a:rPr lang="en-US" smtClean="0">
                <a:latin typeface="Arial" charset="0"/>
              </a:rPr>
              <a:t>2.	Value of </a:t>
            </a:r>
            <a:r>
              <a:rPr lang="en-US" smtClean="0">
                <a:latin typeface="Courier New" pitchFamily="49" charset="0"/>
              </a:rPr>
              <a:t>v_total_comp</a:t>
            </a:r>
            <a:r>
              <a:rPr lang="en-US" smtClean="0">
                <a:latin typeface="Arial" charset="0"/>
              </a:rPr>
              <a:t> at position 2</a:t>
            </a:r>
          </a:p>
          <a:p>
            <a:pPr lvl="2" eaLnBrk="1" hangingPunct="1">
              <a:buFont typeface="Times New Roman" pitchFamily="18" charset="0"/>
              <a:buNone/>
            </a:pPr>
            <a:r>
              <a:rPr lang="en-US" smtClean="0">
                <a:latin typeface="Arial" charset="0"/>
              </a:rPr>
              <a:t>3.	Value of </a:t>
            </a:r>
            <a:r>
              <a:rPr lang="en-US" smtClean="0">
                <a:latin typeface="Courier New" pitchFamily="49" charset="0"/>
              </a:rPr>
              <a:t>v_comm</a:t>
            </a:r>
            <a:r>
              <a:rPr lang="en-US" smtClean="0">
                <a:latin typeface="Arial" charset="0"/>
              </a:rPr>
              <a:t> at position 1</a:t>
            </a:r>
          </a:p>
          <a:p>
            <a:pPr lvl="2" eaLnBrk="1" hangingPunct="1">
              <a:buFont typeface="Times New Roman" pitchFamily="18" charset="0"/>
              <a:buNone/>
            </a:pPr>
            <a:r>
              <a:rPr lang="en-US" smtClean="0">
                <a:latin typeface="Arial" charset="0"/>
              </a:rPr>
              <a:t>4.	Value of </a:t>
            </a:r>
            <a:r>
              <a:rPr lang="en-US" smtClean="0">
                <a:latin typeface="Courier New" pitchFamily="49" charset="0"/>
              </a:rPr>
              <a:t>outer.v_comm</a:t>
            </a:r>
            <a:r>
              <a:rPr lang="en-US" smtClean="0">
                <a:latin typeface="Arial" charset="0"/>
              </a:rPr>
              <a:t> at position 1</a:t>
            </a:r>
          </a:p>
          <a:p>
            <a:pPr lvl="2" eaLnBrk="1" hangingPunct="1">
              <a:buFont typeface="Times New Roman" pitchFamily="18" charset="0"/>
              <a:buNone/>
            </a:pPr>
            <a:r>
              <a:rPr lang="en-US" smtClean="0">
                <a:latin typeface="Arial" charset="0"/>
              </a:rPr>
              <a:t>5.	Value of </a:t>
            </a:r>
            <a:r>
              <a:rPr lang="en-US" smtClean="0">
                <a:latin typeface="Courier New" pitchFamily="49" charset="0"/>
              </a:rPr>
              <a:t>v_comm</a:t>
            </a:r>
            <a:r>
              <a:rPr lang="en-US" smtClean="0">
                <a:latin typeface="Arial" charset="0"/>
              </a:rPr>
              <a:t> at position 2</a:t>
            </a:r>
          </a:p>
          <a:p>
            <a:pPr lvl="2" eaLnBrk="1" hangingPunct="1">
              <a:buFont typeface="Times New Roman" pitchFamily="18" charset="0"/>
              <a:buNone/>
            </a:pPr>
            <a:r>
              <a:rPr lang="en-US" smtClean="0">
                <a:latin typeface="Arial" charset="0"/>
              </a:rPr>
              <a:t>6.	Value of </a:t>
            </a:r>
            <a:r>
              <a:rPr lang="en-US" smtClean="0">
                <a:latin typeface="Courier New" pitchFamily="49" charset="0"/>
              </a:rPr>
              <a:t>v_message</a:t>
            </a:r>
            <a:r>
              <a:rPr lang="en-US" smtClean="0">
                <a:latin typeface="Arial" charset="0"/>
              </a:rPr>
              <a:t> at position 2</a:t>
            </a:r>
          </a:p>
        </p:txBody>
      </p:sp>
      <p:sp>
        <p:nvSpPr>
          <p:cNvPr id="53252" name="Footer Placeholder 7"/>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30543" indent="-280978" eaLnBrk="0" hangingPunct="0">
              <a:defRPr>
                <a:solidFill>
                  <a:schemeClr val="tx1"/>
                </a:solidFill>
                <a:latin typeface="Arial" charset="0"/>
              </a:defRPr>
            </a:lvl2pPr>
            <a:lvl3pPr marL="1123912" indent="-224782" eaLnBrk="0" hangingPunct="0">
              <a:defRPr>
                <a:solidFill>
                  <a:schemeClr val="tx1"/>
                </a:solidFill>
                <a:latin typeface="Arial" charset="0"/>
              </a:defRPr>
            </a:lvl3pPr>
            <a:lvl4pPr marL="1573477" indent="-224782" eaLnBrk="0" hangingPunct="0">
              <a:defRPr>
                <a:solidFill>
                  <a:schemeClr val="tx1"/>
                </a:solidFill>
                <a:latin typeface="Arial" charset="0"/>
              </a:defRPr>
            </a:lvl4pPr>
            <a:lvl5pPr marL="2023041" indent="-224782" eaLnBrk="0" hangingPunct="0">
              <a:defRPr>
                <a:solidFill>
                  <a:schemeClr val="tx1"/>
                </a:solidFill>
                <a:latin typeface="Arial" charset="0"/>
              </a:defRPr>
            </a:lvl5pPr>
            <a:lvl6pPr marL="2472606" indent="-224782" algn="ctr" eaLnBrk="0" fontAlgn="base" hangingPunct="0">
              <a:spcBef>
                <a:spcPct val="20000"/>
              </a:spcBef>
              <a:spcAft>
                <a:spcPct val="0"/>
              </a:spcAft>
              <a:buClr>
                <a:srgbClr val="FF0000"/>
              </a:buClr>
              <a:buFont typeface="Arial" charset="0"/>
              <a:defRPr>
                <a:solidFill>
                  <a:schemeClr val="tx1"/>
                </a:solidFill>
                <a:latin typeface="Arial" charset="0"/>
              </a:defRPr>
            </a:lvl6pPr>
            <a:lvl7pPr marL="2922171" indent="-224782" algn="ctr" eaLnBrk="0" fontAlgn="base" hangingPunct="0">
              <a:spcBef>
                <a:spcPct val="20000"/>
              </a:spcBef>
              <a:spcAft>
                <a:spcPct val="0"/>
              </a:spcAft>
              <a:buClr>
                <a:srgbClr val="FF0000"/>
              </a:buClr>
              <a:buFont typeface="Arial" charset="0"/>
              <a:defRPr>
                <a:solidFill>
                  <a:schemeClr val="tx1"/>
                </a:solidFill>
                <a:latin typeface="Arial" charset="0"/>
              </a:defRPr>
            </a:lvl7pPr>
            <a:lvl8pPr marL="3371736" indent="-224782" algn="ctr" eaLnBrk="0" fontAlgn="base" hangingPunct="0">
              <a:spcBef>
                <a:spcPct val="20000"/>
              </a:spcBef>
              <a:spcAft>
                <a:spcPct val="0"/>
              </a:spcAft>
              <a:buClr>
                <a:srgbClr val="FF0000"/>
              </a:buClr>
              <a:buFont typeface="Arial" charset="0"/>
              <a:defRPr>
                <a:solidFill>
                  <a:schemeClr val="tx1"/>
                </a:solidFill>
                <a:latin typeface="Arial" charset="0"/>
              </a:defRPr>
            </a:lvl8pPr>
            <a:lvl9pPr marL="3821300" indent="-224782" algn="ctr" eaLnBrk="0" fontAlgn="base" hangingPunct="0">
              <a:spcBef>
                <a:spcPct val="20000"/>
              </a:spcBef>
              <a:spcAft>
                <a:spcPct val="0"/>
              </a:spcAft>
              <a:buClr>
                <a:srgbClr val="FF0000"/>
              </a:buClr>
              <a:buFont typeface="Arial" charset="0"/>
              <a:defRPr>
                <a:solidFill>
                  <a:schemeClr val="tx1"/>
                </a:solidFill>
                <a:latin typeface="Arial" charset="0"/>
              </a:defRPr>
            </a:lvl9pPr>
          </a:lstStyle>
          <a:p>
            <a:pPr eaLnBrk="1" hangingPunct="1"/>
            <a:r>
              <a:rPr lang="en-US" smtClean="0"/>
              <a:t>Oracle Database 12</a:t>
            </a:r>
            <a:r>
              <a:rPr lang="en-US" i="1" smtClean="0"/>
              <a:t>c</a:t>
            </a:r>
            <a:r>
              <a:rPr lang="en-US" smtClean="0"/>
              <a:t>: PL/SQL Fundamentals   4 - </a:t>
            </a:r>
            <a:fld id="{EDA671A1-6CF5-4209-82D9-4898A27685D3}" type="slidenum">
              <a:rPr lang="en-US" smtClean="0"/>
              <a:pPr eaLnBrk="1" hangingPunct="1"/>
              <a:t>20</a:t>
            </a:fld>
            <a:endParaRPr lang="en-US" smtClean="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Notes Placeholder 5"/>
          <p:cNvSpPr>
            <a:spLocks noGrp="1"/>
          </p:cNvSpPr>
          <p:nvPr>
            <p:ph type="body" idx="1"/>
          </p:nvPr>
        </p:nvSpPr>
        <p:spPr>
          <a:xfrm>
            <a:off x="537241" y="442579"/>
            <a:ext cx="5828677" cy="790853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latin typeface="Arial" charset="0"/>
              </a:rPr>
              <a:t>Answers: Determining Variable Scope</a:t>
            </a:r>
          </a:p>
          <a:p>
            <a:pPr lvl="1" eaLnBrk="1" hangingPunct="1"/>
            <a:r>
              <a:rPr lang="en-US" smtClean="0">
                <a:latin typeface="Arial" charset="0"/>
              </a:rPr>
              <a:t>Answers to the questions of scope are as follows:</a:t>
            </a:r>
          </a:p>
          <a:p>
            <a:pPr lvl="2" eaLnBrk="1" hangingPunct="1">
              <a:spcBef>
                <a:spcPct val="25000"/>
              </a:spcBef>
              <a:buFont typeface="Times New Roman" pitchFamily="18" charset="0"/>
              <a:buNone/>
            </a:pPr>
            <a:r>
              <a:rPr lang="en-US" smtClean="0">
                <a:latin typeface="Arial" charset="0"/>
              </a:rPr>
              <a:t>1.	Value of </a:t>
            </a:r>
            <a:r>
              <a:rPr lang="en-US" smtClean="0">
                <a:latin typeface="Courier New" pitchFamily="49" charset="0"/>
              </a:rPr>
              <a:t>v_message</a:t>
            </a:r>
            <a:r>
              <a:rPr lang="en-US" smtClean="0">
                <a:latin typeface="Arial" charset="0"/>
              </a:rPr>
              <a:t> at position 1: </a:t>
            </a:r>
            <a:r>
              <a:rPr lang="en-US" b="1" smtClean="0">
                <a:latin typeface="Courier New" pitchFamily="49" charset="0"/>
              </a:rPr>
              <a:t>CLERK</a:t>
            </a:r>
            <a:r>
              <a:rPr lang="en-US" b="1" smtClean="0">
                <a:latin typeface="Arial" charset="0"/>
              </a:rPr>
              <a:t> not eligible for commission</a:t>
            </a:r>
            <a:endParaRPr lang="en-US" smtClean="0">
              <a:latin typeface="Arial" charset="0"/>
            </a:endParaRPr>
          </a:p>
          <a:p>
            <a:pPr lvl="2" eaLnBrk="1" hangingPunct="1">
              <a:buFont typeface="Times New Roman" pitchFamily="18" charset="0"/>
              <a:buNone/>
            </a:pPr>
            <a:r>
              <a:rPr lang="en-US" smtClean="0">
                <a:latin typeface="Arial" charset="0"/>
              </a:rPr>
              <a:t>2. 	Value of </a:t>
            </a:r>
            <a:r>
              <a:rPr lang="en-US" smtClean="0">
                <a:latin typeface="Courier New" pitchFamily="49" charset="0"/>
              </a:rPr>
              <a:t>v_total_comp</a:t>
            </a:r>
            <a:r>
              <a:rPr lang="en-US" smtClean="0">
                <a:latin typeface="Arial" charset="0"/>
              </a:rPr>
              <a:t> at position 2: </a:t>
            </a:r>
            <a:r>
              <a:rPr lang="en-US" b="1" smtClean="0">
                <a:latin typeface="Arial" charset="0"/>
              </a:rPr>
              <a:t>Error. </a:t>
            </a:r>
            <a:r>
              <a:rPr lang="en-US" b="1" smtClean="0">
                <a:latin typeface="Courier New" pitchFamily="49" charset="0"/>
              </a:rPr>
              <a:t>v_total_comp</a:t>
            </a:r>
            <a:r>
              <a:rPr lang="en-US" b="1" smtClean="0">
                <a:latin typeface="Arial" charset="0"/>
              </a:rPr>
              <a:t> is not visible here because it is defined within the inner block.</a:t>
            </a:r>
            <a:endParaRPr lang="en-US" smtClean="0">
              <a:latin typeface="Arial" charset="0"/>
            </a:endParaRPr>
          </a:p>
          <a:p>
            <a:pPr lvl="2" eaLnBrk="1" hangingPunct="1">
              <a:buFont typeface="Times New Roman" pitchFamily="18" charset="0"/>
              <a:buNone/>
            </a:pPr>
            <a:r>
              <a:rPr lang="en-US" smtClean="0">
                <a:latin typeface="Arial" charset="0"/>
              </a:rPr>
              <a:t>3. 	Value of </a:t>
            </a:r>
            <a:r>
              <a:rPr lang="en-US" smtClean="0">
                <a:latin typeface="Courier New" pitchFamily="49" charset="0"/>
              </a:rPr>
              <a:t>v_comm</a:t>
            </a:r>
            <a:r>
              <a:rPr lang="en-US" smtClean="0">
                <a:latin typeface="Arial" charset="0"/>
              </a:rPr>
              <a:t> at position 1: </a:t>
            </a:r>
            <a:r>
              <a:rPr lang="en-US" b="1" smtClean="0">
                <a:latin typeface="Arial" charset="0"/>
              </a:rPr>
              <a:t>0</a:t>
            </a:r>
            <a:endParaRPr lang="en-US" smtClean="0">
              <a:latin typeface="Arial" charset="0"/>
            </a:endParaRPr>
          </a:p>
          <a:p>
            <a:pPr lvl="2" eaLnBrk="1" hangingPunct="1">
              <a:buFont typeface="Times New Roman" pitchFamily="18" charset="0"/>
              <a:buNone/>
            </a:pPr>
            <a:r>
              <a:rPr lang="en-US" smtClean="0">
                <a:latin typeface="Arial" charset="0"/>
              </a:rPr>
              <a:t>4.	Value of </a:t>
            </a:r>
            <a:r>
              <a:rPr lang="en-US" smtClean="0">
                <a:latin typeface="Courier New" pitchFamily="49" charset="0"/>
              </a:rPr>
              <a:t>outer.v_comm</a:t>
            </a:r>
            <a:r>
              <a:rPr lang="en-US" smtClean="0">
                <a:latin typeface="Arial" charset="0"/>
              </a:rPr>
              <a:t> at position 1: </a:t>
            </a:r>
            <a:r>
              <a:rPr lang="en-US" b="1" smtClean="0">
                <a:latin typeface="Arial" charset="0"/>
              </a:rPr>
              <a:t>12000</a:t>
            </a:r>
            <a:endParaRPr lang="en-US" smtClean="0">
              <a:latin typeface="Arial" charset="0"/>
            </a:endParaRPr>
          </a:p>
          <a:p>
            <a:pPr lvl="2" eaLnBrk="1" hangingPunct="1">
              <a:buFont typeface="Times New Roman" pitchFamily="18" charset="0"/>
              <a:buNone/>
            </a:pPr>
            <a:r>
              <a:rPr lang="en-US" smtClean="0">
                <a:latin typeface="Arial" charset="0"/>
              </a:rPr>
              <a:t>5. 	Value of </a:t>
            </a:r>
            <a:r>
              <a:rPr lang="en-US" smtClean="0">
                <a:latin typeface="Courier New" pitchFamily="49" charset="0"/>
              </a:rPr>
              <a:t>v_comm</a:t>
            </a:r>
            <a:r>
              <a:rPr lang="en-US" smtClean="0">
                <a:latin typeface="Arial" charset="0"/>
              </a:rPr>
              <a:t> at position 2: </a:t>
            </a:r>
            <a:r>
              <a:rPr lang="en-US" b="1" smtClean="0">
                <a:latin typeface="Arial" charset="0"/>
              </a:rPr>
              <a:t>15000</a:t>
            </a:r>
            <a:endParaRPr lang="en-US" smtClean="0">
              <a:latin typeface="Arial" charset="0"/>
            </a:endParaRPr>
          </a:p>
          <a:p>
            <a:pPr lvl="2" eaLnBrk="1" hangingPunct="1">
              <a:buFont typeface="Times New Roman" pitchFamily="18" charset="0"/>
              <a:buNone/>
            </a:pPr>
            <a:r>
              <a:rPr lang="en-US" smtClean="0">
                <a:latin typeface="Arial" charset="0"/>
              </a:rPr>
              <a:t>6. 	Value of </a:t>
            </a:r>
            <a:r>
              <a:rPr lang="en-US" smtClean="0">
                <a:latin typeface="Courier New" pitchFamily="49" charset="0"/>
              </a:rPr>
              <a:t>v_message</a:t>
            </a:r>
            <a:r>
              <a:rPr lang="en-US" smtClean="0">
                <a:latin typeface="Arial" charset="0"/>
              </a:rPr>
              <a:t> at position 2: </a:t>
            </a:r>
            <a:r>
              <a:rPr lang="en-US" b="1" smtClean="0">
                <a:latin typeface="Courier New" pitchFamily="49" charset="0"/>
              </a:rPr>
              <a:t>SALESMANCLERK</a:t>
            </a:r>
            <a:r>
              <a:rPr lang="en-US" b="1" smtClean="0">
                <a:latin typeface="Arial" charset="0"/>
              </a:rPr>
              <a:t> not eligible for commission</a:t>
            </a:r>
          </a:p>
        </p:txBody>
      </p:sp>
      <p:sp>
        <p:nvSpPr>
          <p:cNvPr id="54275" name="Footer Placeholder 6"/>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30543" indent="-280978" eaLnBrk="0" hangingPunct="0">
              <a:defRPr>
                <a:solidFill>
                  <a:schemeClr val="tx1"/>
                </a:solidFill>
                <a:latin typeface="Arial" charset="0"/>
              </a:defRPr>
            </a:lvl2pPr>
            <a:lvl3pPr marL="1123912" indent="-224782" eaLnBrk="0" hangingPunct="0">
              <a:defRPr>
                <a:solidFill>
                  <a:schemeClr val="tx1"/>
                </a:solidFill>
                <a:latin typeface="Arial" charset="0"/>
              </a:defRPr>
            </a:lvl3pPr>
            <a:lvl4pPr marL="1573477" indent="-224782" eaLnBrk="0" hangingPunct="0">
              <a:defRPr>
                <a:solidFill>
                  <a:schemeClr val="tx1"/>
                </a:solidFill>
                <a:latin typeface="Arial" charset="0"/>
              </a:defRPr>
            </a:lvl4pPr>
            <a:lvl5pPr marL="2023041" indent="-224782" eaLnBrk="0" hangingPunct="0">
              <a:defRPr>
                <a:solidFill>
                  <a:schemeClr val="tx1"/>
                </a:solidFill>
                <a:latin typeface="Arial" charset="0"/>
              </a:defRPr>
            </a:lvl5pPr>
            <a:lvl6pPr marL="2472606" indent="-224782" algn="ctr" eaLnBrk="0" fontAlgn="base" hangingPunct="0">
              <a:spcBef>
                <a:spcPct val="20000"/>
              </a:spcBef>
              <a:spcAft>
                <a:spcPct val="0"/>
              </a:spcAft>
              <a:buClr>
                <a:srgbClr val="FF0000"/>
              </a:buClr>
              <a:buFont typeface="Arial" charset="0"/>
              <a:defRPr>
                <a:solidFill>
                  <a:schemeClr val="tx1"/>
                </a:solidFill>
                <a:latin typeface="Arial" charset="0"/>
              </a:defRPr>
            </a:lvl6pPr>
            <a:lvl7pPr marL="2922171" indent="-224782" algn="ctr" eaLnBrk="0" fontAlgn="base" hangingPunct="0">
              <a:spcBef>
                <a:spcPct val="20000"/>
              </a:spcBef>
              <a:spcAft>
                <a:spcPct val="0"/>
              </a:spcAft>
              <a:buClr>
                <a:srgbClr val="FF0000"/>
              </a:buClr>
              <a:buFont typeface="Arial" charset="0"/>
              <a:defRPr>
                <a:solidFill>
                  <a:schemeClr val="tx1"/>
                </a:solidFill>
                <a:latin typeface="Arial" charset="0"/>
              </a:defRPr>
            </a:lvl7pPr>
            <a:lvl8pPr marL="3371736" indent="-224782" algn="ctr" eaLnBrk="0" fontAlgn="base" hangingPunct="0">
              <a:spcBef>
                <a:spcPct val="20000"/>
              </a:spcBef>
              <a:spcAft>
                <a:spcPct val="0"/>
              </a:spcAft>
              <a:buClr>
                <a:srgbClr val="FF0000"/>
              </a:buClr>
              <a:buFont typeface="Arial" charset="0"/>
              <a:defRPr>
                <a:solidFill>
                  <a:schemeClr val="tx1"/>
                </a:solidFill>
                <a:latin typeface="Arial" charset="0"/>
              </a:defRPr>
            </a:lvl8pPr>
            <a:lvl9pPr marL="3821300" indent="-224782" algn="ctr" eaLnBrk="0" fontAlgn="base" hangingPunct="0">
              <a:spcBef>
                <a:spcPct val="20000"/>
              </a:spcBef>
              <a:spcAft>
                <a:spcPct val="0"/>
              </a:spcAft>
              <a:buClr>
                <a:srgbClr val="FF0000"/>
              </a:buClr>
              <a:buFont typeface="Arial" charset="0"/>
              <a:defRPr>
                <a:solidFill>
                  <a:schemeClr val="tx1"/>
                </a:solidFill>
                <a:latin typeface="Arial" charset="0"/>
              </a:defRPr>
            </a:lvl9pPr>
          </a:lstStyle>
          <a:p>
            <a:pPr eaLnBrk="1" hangingPunct="1"/>
            <a:r>
              <a:rPr lang="en-US" smtClean="0"/>
              <a:t>Oracle Database 12</a:t>
            </a:r>
            <a:r>
              <a:rPr lang="en-US" i="1" smtClean="0"/>
              <a:t>c</a:t>
            </a:r>
            <a:r>
              <a:rPr lang="en-US" smtClean="0"/>
              <a:t>: PL/SQL Fundamentals   4 - </a:t>
            </a:r>
            <a:fld id="{4C086F6E-FCB5-43C2-9535-F70C5CE48CC1}" type="slidenum">
              <a:rPr lang="en-US" smtClean="0"/>
              <a:pPr eaLnBrk="1" hangingPunct="1"/>
              <a:t>21</a:t>
            </a:fld>
            <a:endParaRPr lang="en-US" smtClean="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1026"/>
          <p:cNvSpPr>
            <a:spLocks noGrp="1" noRot="1" noChangeAspect="1" noChangeArrowheads="1" noTextEdit="1"/>
          </p:cNvSpPr>
          <p:nvPr>
            <p:ph type="sldImg"/>
          </p:nvPr>
        </p:nvSpPr>
        <p:spPr>
          <a:ln/>
        </p:spPr>
      </p:sp>
      <p:sp>
        <p:nvSpPr>
          <p:cNvPr id="55299" name="Rectangle 1027"/>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charset="0"/>
            </a:endParaRPr>
          </a:p>
        </p:txBody>
      </p:sp>
      <p:sp>
        <p:nvSpPr>
          <p:cNvPr id="55300"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30543" indent="-280978" eaLnBrk="0" hangingPunct="0">
              <a:defRPr>
                <a:solidFill>
                  <a:schemeClr val="tx1"/>
                </a:solidFill>
                <a:latin typeface="Arial" charset="0"/>
              </a:defRPr>
            </a:lvl2pPr>
            <a:lvl3pPr marL="1123912" indent="-224782" eaLnBrk="0" hangingPunct="0">
              <a:defRPr>
                <a:solidFill>
                  <a:schemeClr val="tx1"/>
                </a:solidFill>
                <a:latin typeface="Arial" charset="0"/>
              </a:defRPr>
            </a:lvl3pPr>
            <a:lvl4pPr marL="1573477" indent="-224782" eaLnBrk="0" hangingPunct="0">
              <a:defRPr>
                <a:solidFill>
                  <a:schemeClr val="tx1"/>
                </a:solidFill>
                <a:latin typeface="Arial" charset="0"/>
              </a:defRPr>
            </a:lvl4pPr>
            <a:lvl5pPr marL="2023041" indent="-224782" eaLnBrk="0" hangingPunct="0">
              <a:defRPr>
                <a:solidFill>
                  <a:schemeClr val="tx1"/>
                </a:solidFill>
                <a:latin typeface="Arial" charset="0"/>
              </a:defRPr>
            </a:lvl5pPr>
            <a:lvl6pPr marL="2472606" indent="-224782" algn="ctr" eaLnBrk="0" fontAlgn="base" hangingPunct="0">
              <a:spcBef>
                <a:spcPct val="20000"/>
              </a:spcBef>
              <a:spcAft>
                <a:spcPct val="0"/>
              </a:spcAft>
              <a:buClr>
                <a:srgbClr val="FF0000"/>
              </a:buClr>
              <a:buFont typeface="Arial" charset="0"/>
              <a:defRPr>
                <a:solidFill>
                  <a:schemeClr val="tx1"/>
                </a:solidFill>
                <a:latin typeface="Arial" charset="0"/>
              </a:defRPr>
            </a:lvl6pPr>
            <a:lvl7pPr marL="2922171" indent="-224782" algn="ctr" eaLnBrk="0" fontAlgn="base" hangingPunct="0">
              <a:spcBef>
                <a:spcPct val="20000"/>
              </a:spcBef>
              <a:spcAft>
                <a:spcPct val="0"/>
              </a:spcAft>
              <a:buClr>
                <a:srgbClr val="FF0000"/>
              </a:buClr>
              <a:buFont typeface="Arial" charset="0"/>
              <a:defRPr>
                <a:solidFill>
                  <a:schemeClr val="tx1"/>
                </a:solidFill>
                <a:latin typeface="Arial" charset="0"/>
              </a:defRPr>
            </a:lvl7pPr>
            <a:lvl8pPr marL="3371736" indent="-224782" algn="ctr" eaLnBrk="0" fontAlgn="base" hangingPunct="0">
              <a:spcBef>
                <a:spcPct val="20000"/>
              </a:spcBef>
              <a:spcAft>
                <a:spcPct val="0"/>
              </a:spcAft>
              <a:buClr>
                <a:srgbClr val="FF0000"/>
              </a:buClr>
              <a:buFont typeface="Arial" charset="0"/>
              <a:defRPr>
                <a:solidFill>
                  <a:schemeClr val="tx1"/>
                </a:solidFill>
                <a:latin typeface="Arial" charset="0"/>
              </a:defRPr>
            </a:lvl8pPr>
            <a:lvl9pPr marL="3821300" indent="-224782" algn="ctr" eaLnBrk="0" fontAlgn="base" hangingPunct="0">
              <a:spcBef>
                <a:spcPct val="20000"/>
              </a:spcBef>
              <a:spcAft>
                <a:spcPct val="0"/>
              </a:spcAft>
              <a:buClr>
                <a:srgbClr val="FF0000"/>
              </a:buClr>
              <a:buFont typeface="Arial" charset="0"/>
              <a:defRPr>
                <a:solidFill>
                  <a:schemeClr val="tx1"/>
                </a:solidFill>
                <a:latin typeface="Arial" charset="0"/>
              </a:defRPr>
            </a:lvl9pPr>
          </a:lstStyle>
          <a:p>
            <a:pPr eaLnBrk="1" hangingPunct="1"/>
            <a:r>
              <a:rPr lang="en-US" smtClean="0"/>
              <a:t>Oracle Database 12</a:t>
            </a:r>
            <a:r>
              <a:rPr lang="en-US" i="1" smtClean="0"/>
              <a:t>c</a:t>
            </a:r>
            <a:r>
              <a:rPr lang="en-US" smtClean="0"/>
              <a:t>: PL/SQL Fundamentals   4 - </a:t>
            </a:r>
            <a:fld id="{76C42DBE-6B54-4455-8788-1003153F4A8B}" type="slidenum">
              <a:rPr lang="en-US" smtClean="0"/>
              <a:pPr eaLnBrk="1" hangingPunct="1"/>
              <a:t>22</a:t>
            </a:fld>
            <a:endParaRPr lang="en-US" smtClean="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noRot="1" noChangeAspect="1" noChangeArrowheads="1" noTextEdit="1"/>
          </p:cNvSpPr>
          <p:nvPr>
            <p:ph type="sldImg"/>
          </p:nvPr>
        </p:nvSpPr>
        <p:spPr>
          <a:ln/>
        </p:spPr>
      </p:sp>
      <p:sp>
        <p:nvSpPr>
          <p:cNvPr id="20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smtClean="0">
                <a:latin typeface="Arial" charset="0"/>
              </a:rPr>
              <a:t>The operations in an expression are performed in a particular order depending on their precedence (priority). The following table shows the default order of operations from high priority to low priority:</a:t>
            </a:r>
          </a:p>
        </p:txBody>
      </p:sp>
      <p:graphicFrame>
        <p:nvGraphicFramePr>
          <p:cNvPr id="2050" name="Object 4"/>
          <p:cNvGraphicFramePr>
            <a:graphicFrameLocks/>
          </p:cNvGraphicFramePr>
          <p:nvPr/>
        </p:nvGraphicFramePr>
        <p:xfrm>
          <a:off x="626003" y="5920845"/>
          <a:ext cx="5643368" cy="2064320"/>
        </p:xfrm>
        <a:graphic>
          <a:graphicData uri="http://schemas.openxmlformats.org/presentationml/2006/ole">
            <mc:AlternateContent xmlns:mc="http://schemas.openxmlformats.org/markup-compatibility/2006">
              <mc:Choice xmlns:v="urn:schemas-microsoft-com:vml" Requires="v">
                <p:oleObj spid="_x0000_s2051" name="Document" r:id="rId4" imgW="5752429" imgH="2092063" progId="Word.Document.8">
                  <p:embed/>
                </p:oleObj>
              </mc:Choice>
              <mc:Fallback>
                <p:oleObj name="Document" r:id="rId4" imgW="5752429" imgH="2092063" progId="Word.Document.8">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26003" y="5920845"/>
                        <a:ext cx="5643368" cy="2064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53"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30543" indent="-280978" eaLnBrk="0" hangingPunct="0">
              <a:defRPr>
                <a:solidFill>
                  <a:schemeClr val="tx1"/>
                </a:solidFill>
                <a:latin typeface="Arial" charset="0"/>
              </a:defRPr>
            </a:lvl2pPr>
            <a:lvl3pPr marL="1123912" indent="-224782" eaLnBrk="0" hangingPunct="0">
              <a:defRPr>
                <a:solidFill>
                  <a:schemeClr val="tx1"/>
                </a:solidFill>
                <a:latin typeface="Arial" charset="0"/>
              </a:defRPr>
            </a:lvl3pPr>
            <a:lvl4pPr marL="1573477" indent="-224782" eaLnBrk="0" hangingPunct="0">
              <a:defRPr>
                <a:solidFill>
                  <a:schemeClr val="tx1"/>
                </a:solidFill>
                <a:latin typeface="Arial" charset="0"/>
              </a:defRPr>
            </a:lvl4pPr>
            <a:lvl5pPr marL="2023041" indent="-224782" eaLnBrk="0" hangingPunct="0">
              <a:defRPr>
                <a:solidFill>
                  <a:schemeClr val="tx1"/>
                </a:solidFill>
                <a:latin typeface="Arial" charset="0"/>
              </a:defRPr>
            </a:lvl5pPr>
            <a:lvl6pPr marL="2472606" indent="-224782" algn="ctr" eaLnBrk="0" fontAlgn="base" hangingPunct="0">
              <a:spcBef>
                <a:spcPct val="20000"/>
              </a:spcBef>
              <a:spcAft>
                <a:spcPct val="0"/>
              </a:spcAft>
              <a:buClr>
                <a:srgbClr val="FF0000"/>
              </a:buClr>
              <a:buFont typeface="Arial" charset="0"/>
              <a:defRPr>
                <a:solidFill>
                  <a:schemeClr val="tx1"/>
                </a:solidFill>
                <a:latin typeface="Arial" charset="0"/>
              </a:defRPr>
            </a:lvl6pPr>
            <a:lvl7pPr marL="2922171" indent="-224782" algn="ctr" eaLnBrk="0" fontAlgn="base" hangingPunct="0">
              <a:spcBef>
                <a:spcPct val="20000"/>
              </a:spcBef>
              <a:spcAft>
                <a:spcPct val="0"/>
              </a:spcAft>
              <a:buClr>
                <a:srgbClr val="FF0000"/>
              </a:buClr>
              <a:buFont typeface="Arial" charset="0"/>
              <a:defRPr>
                <a:solidFill>
                  <a:schemeClr val="tx1"/>
                </a:solidFill>
                <a:latin typeface="Arial" charset="0"/>
              </a:defRPr>
            </a:lvl7pPr>
            <a:lvl8pPr marL="3371736" indent="-224782" algn="ctr" eaLnBrk="0" fontAlgn="base" hangingPunct="0">
              <a:spcBef>
                <a:spcPct val="20000"/>
              </a:spcBef>
              <a:spcAft>
                <a:spcPct val="0"/>
              </a:spcAft>
              <a:buClr>
                <a:srgbClr val="FF0000"/>
              </a:buClr>
              <a:buFont typeface="Arial" charset="0"/>
              <a:defRPr>
                <a:solidFill>
                  <a:schemeClr val="tx1"/>
                </a:solidFill>
                <a:latin typeface="Arial" charset="0"/>
              </a:defRPr>
            </a:lvl8pPr>
            <a:lvl9pPr marL="3821300" indent="-224782" algn="ctr" eaLnBrk="0" fontAlgn="base" hangingPunct="0">
              <a:spcBef>
                <a:spcPct val="20000"/>
              </a:spcBef>
              <a:spcAft>
                <a:spcPct val="0"/>
              </a:spcAft>
              <a:buClr>
                <a:srgbClr val="FF0000"/>
              </a:buClr>
              <a:buFont typeface="Arial" charset="0"/>
              <a:defRPr>
                <a:solidFill>
                  <a:schemeClr val="tx1"/>
                </a:solidFill>
                <a:latin typeface="Arial" charset="0"/>
              </a:defRPr>
            </a:lvl9pPr>
          </a:lstStyle>
          <a:p>
            <a:pPr eaLnBrk="1" hangingPunct="1"/>
            <a:r>
              <a:rPr lang="en-US" smtClean="0"/>
              <a:t>Oracle Database 12</a:t>
            </a:r>
            <a:r>
              <a:rPr lang="en-US" i="1" smtClean="0"/>
              <a:t>c</a:t>
            </a:r>
            <a:r>
              <a:rPr lang="en-US" smtClean="0"/>
              <a:t>: PL/SQL Fundamentals   4 - </a:t>
            </a:r>
            <a:fld id="{95E46D89-05C8-420D-934F-C494F24ED24D}" type="slidenum">
              <a:rPr lang="en-US" smtClean="0"/>
              <a:pPr eaLnBrk="1" hangingPunct="1"/>
              <a:t>23</a:t>
            </a:fld>
            <a:endParaRPr lang="en-US" smtClean="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smtClean="0">
                <a:latin typeface="Arial" charset="0"/>
              </a:rPr>
              <a:t>When you are working with nulls, you can avoid some common mistakes by keeping in mind the following rules:</a:t>
            </a:r>
          </a:p>
          <a:p>
            <a:pPr lvl="2" eaLnBrk="1" hangingPunct="1"/>
            <a:r>
              <a:rPr lang="en-US" smtClean="0">
                <a:latin typeface="Arial" charset="0"/>
              </a:rPr>
              <a:t>Comparisons involving nulls always yield </a:t>
            </a:r>
            <a:r>
              <a:rPr lang="en-US" smtClean="0">
                <a:latin typeface="Courier New" pitchFamily="49" charset="0"/>
              </a:rPr>
              <a:t>NULL</a:t>
            </a:r>
            <a:r>
              <a:rPr lang="en-US" smtClean="0">
                <a:latin typeface="Arial" charset="0"/>
              </a:rPr>
              <a:t>.</a:t>
            </a:r>
          </a:p>
          <a:p>
            <a:pPr lvl="2" eaLnBrk="1" hangingPunct="1"/>
            <a:r>
              <a:rPr lang="en-US" smtClean="0">
                <a:latin typeface="Arial" charset="0"/>
              </a:rPr>
              <a:t>Applying the logical operator </a:t>
            </a:r>
            <a:r>
              <a:rPr lang="en-US" smtClean="0">
                <a:latin typeface="Courier New" pitchFamily="49" charset="0"/>
              </a:rPr>
              <a:t>NOT</a:t>
            </a:r>
            <a:r>
              <a:rPr lang="en-US" smtClean="0">
                <a:latin typeface="Arial" charset="0"/>
              </a:rPr>
              <a:t> to a null yields </a:t>
            </a:r>
            <a:r>
              <a:rPr lang="en-US" smtClean="0">
                <a:latin typeface="Courier New" pitchFamily="49" charset="0"/>
              </a:rPr>
              <a:t>NULL</a:t>
            </a:r>
            <a:r>
              <a:rPr lang="en-US" smtClean="0">
                <a:latin typeface="Arial" charset="0"/>
              </a:rPr>
              <a:t>.</a:t>
            </a:r>
          </a:p>
          <a:p>
            <a:pPr lvl="2" eaLnBrk="1" hangingPunct="1"/>
            <a:r>
              <a:rPr lang="en-US" smtClean="0">
                <a:latin typeface="Arial" charset="0"/>
              </a:rPr>
              <a:t>In conditional control statements, if the condition yields </a:t>
            </a:r>
            <a:r>
              <a:rPr lang="en-US" smtClean="0">
                <a:latin typeface="Courier New" pitchFamily="49" charset="0"/>
              </a:rPr>
              <a:t>NULL</a:t>
            </a:r>
            <a:r>
              <a:rPr lang="en-US" smtClean="0">
                <a:latin typeface="Arial" charset="0"/>
              </a:rPr>
              <a:t>, its associated sequence of statements is not executed.</a:t>
            </a:r>
          </a:p>
        </p:txBody>
      </p:sp>
      <p:sp>
        <p:nvSpPr>
          <p:cNvPr id="56324"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30543" indent="-280978" eaLnBrk="0" hangingPunct="0">
              <a:defRPr>
                <a:solidFill>
                  <a:schemeClr val="tx1"/>
                </a:solidFill>
                <a:latin typeface="Arial" charset="0"/>
              </a:defRPr>
            </a:lvl2pPr>
            <a:lvl3pPr marL="1123912" indent="-224782" eaLnBrk="0" hangingPunct="0">
              <a:defRPr>
                <a:solidFill>
                  <a:schemeClr val="tx1"/>
                </a:solidFill>
                <a:latin typeface="Arial" charset="0"/>
              </a:defRPr>
            </a:lvl3pPr>
            <a:lvl4pPr marL="1573477" indent="-224782" eaLnBrk="0" hangingPunct="0">
              <a:defRPr>
                <a:solidFill>
                  <a:schemeClr val="tx1"/>
                </a:solidFill>
                <a:latin typeface="Arial" charset="0"/>
              </a:defRPr>
            </a:lvl4pPr>
            <a:lvl5pPr marL="2023041" indent="-224782" eaLnBrk="0" hangingPunct="0">
              <a:defRPr>
                <a:solidFill>
                  <a:schemeClr val="tx1"/>
                </a:solidFill>
                <a:latin typeface="Arial" charset="0"/>
              </a:defRPr>
            </a:lvl5pPr>
            <a:lvl6pPr marL="2472606" indent="-224782" algn="ctr" eaLnBrk="0" fontAlgn="base" hangingPunct="0">
              <a:spcBef>
                <a:spcPct val="20000"/>
              </a:spcBef>
              <a:spcAft>
                <a:spcPct val="0"/>
              </a:spcAft>
              <a:buClr>
                <a:srgbClr val="FF0000"/>
              </a:buClr>
              <a:buFont typeface="Arial" charset="0"/>
              <a:defRPr>
                <a:solidFill>
                  <a:schemeClr val="tx1"/>
                </a:solidFill>
                <a:latin typeface="Arial" charset="0"/>
              </a:defRPr>
            </a:lvl6pPr>
            <a:lvl7pPr marL="2922171" indent="-224782" algn="ctr" eaLnBrk="0" fontAlgn="base" hangingPunct="0">
              <a:spcBef>
                <a:spcPct val="20000"/>
              </a:spcBef>
              <a:spcAft>
                <a:spcPct val="0"/>
              </a:spcAft>
              <a:buClr>
                <a:srgbClr val="FF0000"/>
              </a:buClr>
              <a:buFont typeface="Arial" charset="0"/>
              <a:defRPr>
                <a:solidFill>
                  <a:schemeClr val="tx1"/>
                </a:solidFill>
                <a:latin typeface="Arial" charset="0"/>
              </a:defRPr>
            </a:lvl7pPr>
            <a:lvl8pPr marL="3371736" indent="-224782" algn="ctr" eaLnBrk="0" fontAlgn="base" hangingPunct="0">
              <a:spcBef>
                <a:spcPct val="20000"/>
              </a:spcBef>
              <a:spcAft>
                <a:spcPct val="0"/>
              </a:spcAft>
              <a:buClr>
                <a:srgbClr val="FF0000"/>
              </a:buClr>
              <a:buFont typeface="Arial" charset="0"/>
              <a:defRPr>
                <a:solidFill>
                  <a:schemeClr val="tx1"/>
                </a:solidFill>
                <a:latin typeface="Arial" charset="0"/>
              </a:defRPr>
            </a:lvl8pPr>
            <a:lvl9pPr marL="3821300" indent="-224782" algn="ctr" eaLnBrk="0" fontAlgn="base" hangingPunct="0">
              <a:spcBef>
                <a:spcPct val="20000"/>
              </a:spcBef>
              <a:spcAft>
                <a:spcPct val="0"/>
              </a:spcAft>
              <a:buClr>
                <a:srgbClr val="FF0000"/>
              </a:buClr>
              <a:buFont typeface="Arial" charset="0"/>
              <a:defRPr>
                <a:solidFill>
                  <a:schemeClr val="tx1"/>
                </a:solidFill>
                <a:latin typeface="Arial" charset="0"/>
              </a:defRPr>
            </a:lvl9pPr>
          </a:lstStyle>
          <a:p>
            <a:pPr eaLnBrk="1" hangingPunct="1"/>
            <a:r>
              <a:rPr lang="en-US" smtClean="0"/>
              <a:t>Oracle Database 12</a:t>
            </a:r>
            <a:r>
              <a:rPr lang="en-US" i="1" smtClean="0"/>
              <a:t>c</a:t>
            </a:r>
            <a:r>
              <a:rPr lang="en-US" smtClean="0"/>
              <a:t>: PL/SQL Fundamentals   4 - </a:t>
            </a:r>
            <a:fld id="{BF61201A-A0A6-4881-9297-5E02111D8B92}" type="slidenum">
              <a:rPr lang="en-US" smtClean="0"/>
              <a:pPr eaLnBrk="1" hangingPunct="1"/>
              <a:t>24</a:t>
            </a:fld>
            <a:endParaRPr lang="en-US" smtClean="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noRot="1" noChangeAspect="1" noChangeArrowheads="1" noTextEdit="1"/>
          </p:cNvSpPr>
          <p:nvPr>
            <p:ph type="sldImg"/>
          </p:nvPr>
        </p:nvSpPr>
        <p:spPr>
          <a:ln/>
        </p:spPr>
      </p:sp>
      <p:sp>
        <p:nvSpPr>
          <p:cNvPr id="30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smtClean="0">
                <a:latin typeface="Arial" charset="0"/>
              </a:rPr>
              <a:t>Follow programming guidelines shown in the slide to produce clear code and reduce maintenance when developing a PL/SQL block.</a:t>
            </a:r>
          </a:p>
          <a:p>
            <a:pPr lvl="1" eaLnBrk="1" hangingPunct="1"/>
            <a:r>
              <a:rPr lang="en-US" b="1" smtClean="0">
                <a:latin typeface="Arial" charset="0"/>
              </a:rPr>
              <a:t>Code Conventions</a:t>
            </a:r>
          </a:p>
          <a:p>
            <a:pPr lvl="1" eaLnBrk="1" hangingPunct="1"/>
            <a:r>
              <a:rPr lang="en-US" smtClean="0">
                <a:latin typeface="Arial" charset="0"/>
              </a:rPr>
              <a:t>The following table provides guidelines for writing code in uppercase or lowercase characters to help distinguish keywords from named objects.</a:t>
            </a:r>
          </a:p>
        </p:txBody>
      </p:sp>
      <p:graphicFrame>
        <p:nvGraphicFramePr>
          <p:cNvPr id="3074" name="Object 4"/>
          <p:cNvGraphicFramePr>
            <a:graphicFrameLocks/>
          </p:cNvGraphicFramePr>
          <p:nvPr/>
        </p:nvGraphicFramePr>
        <p:xfrm>
          <a:off x="504539" y="6221110"/>
          <a:ext cx="5904981" cy="2253550"/>
        </p:xfrm>
        <a:graphic>
          <a:graphicData uri="http://schemas.openxmlformats.org/presentationml/2006/ole">
            <mc:AlternateContent xmlns:mc="http://schemas.openxmlformats.org/markup-compatibility/2006">
              <mc:Choice xmlns:v="urn:schemas-microsoft-com:vml" Requires="v">
                <p:oleObj spid="_x0000_s3075" name="Document" r:id="rId4" imgW="5962239" imgH="2424428" progId="Word.Document.8">
                  <p:embed/>
                </p:oleObj>
              </mc:Choice>
              <mc:Fallback>
                <p:oleObj name="Document" r:id="rId4" imgW="5962239" imgH="2424428" progId="Word.Document.8">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4539" y="6221110"/>
                        <a:ext cx="5904981" cy="2253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77" name="Footer Placeholder 5"/>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30543" indent="-280978" eaLnBrk="0" hangingPunct="0">
              <a:defRPr>
                <a:solidFill>
                  <a:schemeClr val="tx1"/>
                </a:solidFill>
                <a:latin typeface="Arial" charset="0"/>
              </a:defRPr>
            </a:lvl2pPr>
            <a:lvl3pPr marL="1123912" indent="-224782" eaLnBrk="0" hangingPunct="0">
              <a:defRPr>
                <a:solidFill>
                  <a:schemeClr val="tx1"/>
                </a:solidFill>
                <a:latin typeface="Arial" charset="0"/>
              </a:defRPr>
            </a:lvl3pPr>
            <a:lvl4pPr marL="1573477" indent="-224782" eaLnBrk="0" hangingPunct="0">
              <a:defRPr>
                <a:solidFill>
                  <a:schemeClr val="tx1"/>
                </a:solidFill>
                <a:latin typeface="Arial" charset="0"/>
              </a:defRPr>
            </a:lvl4pPr>
            <a:lvl5pPr marL="2023041" indent="-224782" eaLnBrk="0" hangingPunct="0">
              <a:defRPr>
                <a:solidFill>
                  <a:schemeClr val="tx1"/>
                </a:solidFill>
                <a:latin typeface="Arial" charset="0"/>
              </a:defRPr>
            </a:lvl5pPr>
            <a:lvl6pPr marL="2472606" indent="-224782" algn="ctr" eaLnBrk="0" fontAlgn="base" hangingPunct="0">
              <a:spcBef>
                <a:spcPct val="20000"/>
              </a:spcBef>
              <a:spcAft>
                <a:spcPct val="0"/>
              </a:spcAft>
              <a:buClr>
                <a:srgbClr val="FF0000"/>
              </a:buClr>
              <a:buFont typeface="Arial" charset="0"/>
              <a:defRPr>
                <a:solidFill>
                  <a:schemeClr val="tx1"/>
                </a:solidFill>
                <a:latin typeface="Arial" charset="0"/>
              </a:defRPr>
            </a:lvl6pPr>
            <a:lvl7pPr marL="2922171" indent="-224782" algn="ctr" eaLnBrk="0" fontAlgn="base" hangingPunct="0">
              <a:spcBef>
                <a:spcPct val="20000"/>
              </a:spcBef>
              <a:spcAft>
                <a:spcPct val="0"/>
              </a:spcAft>
              <a:buClr>
                <a:srgbClr val="FF0000"/>
              </a:buClr>
              <a:buFont typeface="Arial" charset="0"/>
              <a:defRPr>
                <a:solidFill>
                  <a:schemeClr val="tx1"/>
                </a:solidFill>
                <a:latin typeface="Arial" charset="0"/>
              </a:defRPr>
            </a:lvl7pPr>
            <a:lvl8pPr marL="3371736" indent="-224782" algn="ctr" eaLnBrk="0" fontAlgn="base" hangingPunct="0">
              <a:spcBef>
                <a:spcPct val="20000"/>
              </a:spcBef>
              <a:spcAft>
                <a:spcPct val="0"/>
              </a:spcAft>
              <a:buClr>
                <a:srgbClr val="FF0000"/>
              </a:buClr>
              <a:buFont typeface="Arial" charset="0"/>
              <a:defRPr>
                <a:solidFill>
                  <a:schemeClr val="tx1"/>
                </a:solidFill>
                <a:latin typeface="Arial" charset="0"/>
              </a:defRPr>
            </a:lvl8pPr>
            <a:lvl9pPr marL="3821300" indent="-224782" algn="ctr" eaLnBrk="0" fontAlgn="base" hangingPunct="0">
              <a:spcBef>
                <a:spcPct val="20000"/>
              </a:spcBef>
              <a:spcAft>
                <a:spcPct val="0"/>
              </a:spcAft>
              <a:buClr>
                <a:srgbClr val="FF0000"/>
              </a:buClr>
              <a:buFont typeface="Arial" charset="0"/>
              <a:defRPr>
                <a:solidFill>
                  <a:schemeClr val="tx1"/>
                </a:solidFill>
                <a:latin typeface="Arial" charset="0"/>
              </a:defRPr>
            </a:lvl9pPr>
          </a:lstStyle>
          <a:p>
            <a:pPr eaLnBrk="1" hangingPunct="1"/>
            <a:r>
              <a:rPr lang="en-US" smtClean="0"/>
              <a:t>Oracle Database 12</a:t>
            </a:r>
            <a:r>
              <a:rPr lang="en-US" i="1" smtClean="0"/>
              <a:t>c</a:t>
            </a:r>
            <a:r>
              <a:rPr lang="en-US" smtClean="0"/>
              <a:t>: PL/SQL Fundamentals   4 - </a:t>
            </a:r>
            <a:fld id="{962EA9F2-08D7-4770-9870-2C1BBA22D891}" type="slidenum">
              <a:rPr lang="en-US" smtClean="0"/>
              <a:pPr eaLnBrk="1" hangingPunct="1"/>
              <a:t>25</a:t>
            </a:fld>
            <a:endParaRPr lang="en-US" smtClean="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smtClean="0">
                <a:latin typeface="Arial" charset="0"/>
              </a:rPr>
              <a:t>For clarity and enhanced readability, indent each level of code. To show structure, you can divide lines by using carriage returns and you can indent lines by using spaces and tabs. Compare the following </a:t>
            </a:r>
            <a:r>
              <a:rPr lang="en-US" smtClean="0">
                <a:latin typeface="Courier New" pitchFamily="49" charset="0"/>
              </a:rPr>
              <a:t>IF</a:t>
            </a:r>
            <a:r>
              <a:rPr lang="en-US" smtClean="0">
                <a:latin typeface="Arial" charset="0"/>
              </a:rPr>
              <a:t> statements for readability:</a:t>
            </a:r>
          </a:p>
          <a:p>
            <a:pPr lvl="4" eaLnBrk="1" hangingPunct="1">
              <a:spcBef>
                <a:spcPct val="25000"/>
              </a:spcBef>
            </a:pPr>
            <a:r>
              <a:rPr lang="en-US" smtClean="0"/>
              <a:t>IF x&gt;y THEN max:=x;ELSE max:=y;END IF;</a:t>
            </a:r>
          </a:p>
          <a:p>
            <a:pPr lvl="4" eaLnBrk="1" hangingPunct="1"/>
            <a:endParaRPr lang="en-US" smtClean="0"/>
          </a:p>
          <a:p>
            <a:pPr lvl="4" eaLnBrk="1" hangingPunct="1">
              <a:spcBef>
                <a:spcPct val="50000"/>
              </a:spcBef>
            </a:pPr>
            <a:r>
              <a:rPr lang="en-US" smtClean="0"/>
              <a:t>IF x &gt; y THEN</a:t>
            </a:r>
            <a:br>
              <a:rPr lang="en-US" smtClean="0"/>
            </a:br>
            <a:r>
              <a:rPr lang="en-US" smtClean="0"/>
              <a:t>  max := x;</a:t>
            </a:r>
            <a:br>
              <a:rPr lang="en-US" smtClean="0"/>
            </a:br>
            <a:r>
              <a:rPr lang="en-US" smtClean="0"/>
              <a:t>ELSE </a:t>
            </a:r>
            <a:br>
              <a:rPr lang="en-US" smtClean="0"/>
            </a:br>
            <a:r>
              <a:rPr lang="en-US" smtClean="0"/>
              <a:t>  max := y;</a:t>
            </a:r>
            <a:br>
              <a:rPr lang="en-US" smtClean="0"/>
            </a:br>
            <a:r>
              <a:rPr lang="en-US" smtClean="0"/>
              <a:t>END IF;</a:t>
            </a:r>
          </a:p>
        </p:txBody>
      </p:sp>
      <p:sp>
        <p:nvSpPr>
          <p:cNvPr id="57348"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30543" indent="-280978" eaLnBrk="0" hangingPunct="0">
              <a:defRPr>
                <a:solidFill>
                  <a:schemeClr val="tx1"/>
                </a:solidFill>
                <a:latin typeface="Arial" charset="0"/>
              </a:defRPr>
            </a:lvl2pPr>
            <a:lvl3pPr marL="1123912" indent="-224782" eaLnBrk="0" hangingPunct="0">
              <a:defRPr>
                <a:solidFill>
                  <a:schemeClr val="tx1"/>
                </a:solidFill>
                <a:latin typeface="Arial" charset="0"/>
              </a:defRPr>
            </a:lvl3pPr>
            <a:lvl4pPr marL="1573477" indent="-224782" eaLnBrk="0" hangingPunct="0">
              <a:defRPr>
                <a:solidFill>
                  <a:schemeClr val="tx1"/>
                </a:solidFill>
                <a:latin typeface="Arial" charset="0"/>
              </a:defRPr>
            </a:lvl4pPr>
            <a:lvl5pPr marL="2023041" indent="-224782" eaLnBrk="0" hangingPunct="0">
              <a:defRPr>
                <a:solidFill>
                  <a:schemeClr val="tx1"/>
                </a:solidFill>
                <a:latin typeface="Arial" charset="0"/>
              </a:defRPr>
            </a:lvl5pPr>
            <a:lvl6pPr marL="2472606" indent="-224782" algn="ctr" eaLnBrk="0" fontAlgn="base" hangingPunct="0">
              <a:spcBef>
                <a:spcPct val="20000"/>
              </a:spcBef>
              <a:spcAft>
                <a:spcPct val="0"/>
              </a:spcAft>
              <a:buClr>
                <a:srgbClr val="FF0000"/>
              </a:buClr>
              <a:buFont typeface="Arial" charset="0"/>
              <a:defRPr>
                <a:solidFill>
                  <a:schemeClr val="tx1"/>
                </a:solidFill>
                <a:latin typeface="Arial" charset="0"/>
              </a:defRPr>
            </a:lvl6pPr>
            <a:lvl7pPr marL="2922171" indent="-224782" algn="ctr" eaLnBrk="0" fontAlgn="base" hangingPunct="0">
              <a:spcBef>
                <a:spcPct val="20000"/>
              </a:spcBef>
              <a:spcAft>
                <a:spcPct val="0"/>
              </a:spcAft>
              <a:buClr>
                <a:srgbClr val="FF0000"/>
              </a:buClr>
              <a:buFont typeface="Arial" charset="0"/>
              <a:defRPr>
                <a:solidFill>
                  <a:schemeClr val="tx1"/>
                </a:solidFill>
                <a:latin typeface="Arial" charset="0"/>
              </a:defRPr>
            </a:lvl7pPr>
            <a:lvl8pPr marL="3371736" indent="-224782" algn="ctr" eaLnBrk="0" fontAlgn="base" hangingPunct="0">
              <a:spcBef>
                <a:spcPct val="20000"/>
              </a:spcBef>
              <a:spcAft>
                <a:spcPct val="0"/>
              </a:spcAft>
              <a:buClr>
                <a:srgbClr val="FF0000"/>
              </a:buClr>
              <a:buFont typeface="Arial" charset="0"/>
              <a:defRPr>
                <a:solidFill>
                  <a:schemeClr val="tx1"/>
                </a:solidFill>
                <a:latin typeface="Arial" charset="0"/>
              </a:defRPr>
            </a:lvl8pPr>
            <a:lvl9pPr marL="3821300" indent="-224782" algn="ctr" eaLnBrk="0" fontAlgn="base" hangingPunct="0">
              <a:spcBef>
                <a:spcPct val="20000"/>
              </a:spcBef>
              <a:spcAft>
                <a:spcPct val="0"/>
              </a:spcAft>
              <a:buClr>
                <a:srgbClr val="FF0000"/>
              </a:buClr>
              <a:buFont typeface="Arial" charset="0"/>
              <a:defRPr>
                <a:solidFill>
                  <a:schemeClr val="tx1"/>
                </a:solidFill>
                <a:latin typeface="Arial" charset="0"/>
              </a:defRPr>
            </a:lvl9pPr>
          </a:lstStyle>
          <a:p>
            <a:pPr eaLnBrk="1" hangingPunct="1"/>
            <a:r>
              <a:rPr lang="en-US" smtClean="0"/>
              <a:t>Oracle Database 12</a:t>
            </a:r>
            <a:r>
              <a:rPr lang="en-US" i="1" smtClean="0"/>
              <a:t>c</a:t>
            </a:r>
            <a:r>
              <a:rPr lang="en-US" smtClean="0"/>
              <a:t>: PL/SQL Fundamentals   4 - </a:t>
            </a:r>
            <a:fld id="{DF7950B1-7E0F-4D91-99B9-DDC471BAD9FF}" type="slidenum">
              <a:rPr lang="en-US" smtClean="0"/>
              <a:pPr eaLnBrk="1" hangingPunct="1"/>
              <a:t>26</a:t>
            </a:fld>
            <a:endParaRPr lang="en-US" smtClean="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8"/>
          <p:cNvSpPr>
            <a:spLocks noGrp="1" noRot="1" noChangeAspect="1" noTextEdit="1"/>
          </p:cNvSpPr>
          <p:nvPr>
            <p:ph type="sldImg"/>
          </p:nvPr>
        </p:nvSpPr>
        <p:spPr>
          <a:ln/>
        </p:spPr>
      </p:sp>
      <p:sp>
        <p:nvSpPr>
          <p:cNvPr id="58371" name="Notes Placeholder 9"/>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smtClean="0">
                <a:latin typeface="Arial" charset="0"/>
              </a:rPr>
              <a:t>Answer: a</a:t>
            </a:r>
          </a:p>
          <a:p>
            <a:pPr lvl="1" eaLnBrk="1" hangingPunct="1"/>
            <a:r>
              <a:rPr lang="en-US" b="1" smtClean="0">
                <a:latin typeface="Arial" charset="0"/>
              </a:rPr>
              <a:t>SQL Functions in PL/SQL</a:t>
            </a:r>
          </a:p>
          <a:p>
            <a:pPr lvl="1" eaLnBrk="1" hangingPunct="1"/>
            <a:r>
              <a:rPr lang="en-US" smtClean="0">
                <a:latin typeface="Arial" charset="0"/>
              </a:rPr>
              <a:t>SQL provides several predefined functions that can be used in SQL statements. Most of these functions (such as single-row number and character functions, data type conversion functions, and date and time-stamp functions) are valid in PL/SQL expressions.</a:t>
            </a:r>
          </a:p>
          <a:p>
            <a:pPr lvl="1" eaLnBrk="1" hangingPunct="1"/>
            <a:r>
              <a:rPr lang="en-US" smtClean="0">
                <a:latin typeface="Arial" charset="0"/>
              </a:rPr>
              <a:t>The following functions are not available in procedural statements:</a:t>
            </a:r>
          </a:p>
          <a:p>
            <a:pPr lvl="2" eaLnBrk="1" hangingPunct="1"/>
            <a:r>
              <a:rPr lang="en-US" smtClean="0">
                <a:latin typeface="Courier New" pitchFamily="49" charset="0"/>
              </a:rPr>
              <a:t>DECODE</a:t>
            </a:r>
          </a:p>
          <a:p>
            <a:pPr lvl="2" eaLnBrk="1" hangingPunct="1"/>
            <a:r>
              <a:rPr lang="en-US" smtClean="0">
                <a:latin typeface="Arial" charset="0"/>
              </a:rPr>
              <a:t>Group functions: </a:t>
            </a:r>
            <a:r>
              <a:rPr lang="en-US" smtClean="0">
                <a:latin typeface="Courier New" pitchFamily="49" charset="0"/>
              </a:rPr>
              <a:t>AVG</a:t>
            </a:r>
            <a:r>
              <a:rPr lang="en-US" smtClean="0">
                <a:latin typeface="Arial" charset="0"/>
              </a:rPr>
              <a:t>, </a:t>
            </a:r>
            <a:r>
              <a:rPr lang="en-US" smtClean="0">
                <a:latin typeface="Courier New" pitchFamily="49" charset="0"/>
              </a:rPr>
              <a:t>MIN</a:t>
            </a:r>
            <a:r>
              <a:rPr lang="en-US" smtClean="0">
                <a:latin typeface="Arial" charset="0"/>
              </a:rPr>
              <a:t>, </a:t>
            </a:r>
            <a:r>
              <a:rPr lang="en-US" smtClean="0">
                <a:latin typeface="Courier New" pitchFamily="49" charset="0"/>
              </a:rPr>
              <a:t>MAX</a:t>
            </a:r>
            <a:r>
              <a:rPr lang="en-US" smtClean="0">
                <a:latin typeface="Arial" charset="0"/>
              </a:rPr>
              <a:t>, </a:t>
            </a:r>
            <a:r>
              <a:rPr lang="en-US" smtClean="0">
                <a:latin typeface="Courier New" pitchFamily="49" charset="0"/>
              </a:rPr>
              <a:t>COUNT</a:t>
            </a:r>
            <a:r>
              <a:rPr lang="en-US" smtClean="0">
                <a:latin typeface="Arial" charset="0"/>
              </a:rPr>
              <a:t>, </a:t>
            </a:r>
            <a:r>
              <a:rPr lang="en-US" smtClean="0">
                <a:latin typeface="Courier New" pitchFamily="49" charset="0"/>
              </a:rPr>
              <a:t>SUM</a:t>
            </a:r>
            <a:r>
              <a:rPr lang="en-US" smtClean="0">
                <a:latin typeface="Arial" charset="0"/>
              </a:rPr>
              <a:t>, </a:t>
            </a:r>
            <a:r>
              <a:rPr lang="en-US" smtClean="0">
                <a:latin typeface="Courier New" pitchFamily="49" charset="0"/>
              </a:rPr>
              <a:t>STDDEV</a:t>
            </a:r>
            <a:r>
              <a:rPr lang="en-US" smtClean="0">
                <a:latin typeface="Arial" charset="0"/>
              </a:rPr>
              <a:t>, and </a:t>
            </a:r>
            <a:r>
              <a:rPr lang="en-US" smtClean="0">
                <a:latin typeface="Courier New" pitchFamily="49" charset="0"/>
              </a:rPr>
              <a:t>VARIANCE</a:t>
            </a:r>
            <a:r>
              <a:rPr lang="en-US" smtClean="0">
                <a:latin typeface="Arial" charset="0"/>
              </a:rPr>
              <a:t> </a:t>
            </a:r>
            <a:br>
              <a:rPr lang="en-US" smtClean="0">
                <a:latin typeface="Arial" charset="0"/>
              </a:rPr>
            </a:br>
            <a:r>
              <a:rPr lang="en-US" smtClean="0">
                <a:latin typeface="Arial" charset="0"/>
              </a:rPr>
              <a:t>Group functions apply to groups of rows in a table and are, therefore, available only in SQL statements in a PL/SQL block. The functions mentioned here are only a subset of the complete list.</a:t>
            </a:r>
          </a:p>
        </p:txBody>
      </p:sp>
      <p:sp>
        <p:nvSpPr>
          <p:cNvPr id="58372" name="Footer Placeholder 7"/>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30543" indent="-280978" eaLnBrk="0" hangingPunct="0">
              <a:defRPr>
                <a:solidFill>
                  <a:schemeClr val="tx1"/>
                </a:solidFill>
                <a:latin typeface="Arial" charset="0"/>
              </a:defRPr>
            </a:lvl2pPr>
            <a:lvl3pPr marL="1123912" indent="-224782" eaLnBrk="0" hangingPunct="0">
              <a:defRPr>
                <a:solidFill>
                  <a:schemeClr val="tx1"/>
                </a:solidFill>
                <a:latin typeface="Arial" charset="0"/>
              </a:defRPr>
            </a:lvl3pPr>
            <a:lvl4pPr marL="1573477" indent="-224782" eaLnBrk="0" hangingPunct="0">
              <a:defRPr>
                <a:solidFill>
                  <a:schemeClr val="tx1"/>
                </a:solidFill>
                <a:latin typeface="Arial" charset="0"/>
              </a:defRPr>
            </a:lvl4pPr>
            <a:lvl5pPr marL="2023041" indent="-224782" eaLnBrk="0" hangingPunct="0">
              <a:defRPr>
                <a:solidFill>
                  <a:schemeClr val="tx1"/>
                </a:solidFill>
                <a:latin typeface="Arial" charset="0"/>
              </a:defRPr>
            </a:lvl5pPr>
            <a:lvl6pPr marL="2472606" indent="-224782" algn="ctr" eaLnBrk="0" fontAlgn="base" hangingPunct="0">
              <a:spcBef>
                <a:spcPct val="20000"/>
              </a:spcBef>
              <a:spcAft>
                <a:spcPct val="0"/>
              </a:spcAft>
              <a:buClr>
                <a:srgbClr val="FF0000"/>
              </a:buClr>
              <a:buFont typeface="Arial" charset="0"/>
              <a:defRPr>
                <a:solidFill>
                  <a:schemeClr val="tx1"/>
                </a:solidFill>
                <a:latin typeface="Arial" charset="0"/>
              </a:defRPr>
            </a:lvl6pPr>
            <a:lvl7pPr marL="2922171" indent="-224782" algn="ctr" eaLnBrk="0" fontAlgn="base" hangingPunct="0">
              <a:spcBef>
                <a:spcPct val="20000"/>
              </a:spcBef>
              <a:spcAft>
                <a:spcPct val="0"/>
              </a:spcAft>
              <a:buClr>
                <a:srgbClr val="FF0000"/>
              </a:buClr>
              <a:buFont typeface="Arial" charset="0"/>
              <a:defRPr>
                <a:solidFill>
                  <a:schemeClr val="tx1"/>
                </a:solidFill>
                <a:latin typeface="Arial" charset="0"/>
              </a:defRPr>
            </a:lvl7pPr>
            <a:lvl8pPr marL="3371736" indent="-224782" algn="ctr" eaLnBrk="0" fontAlgn="base" hangingPunct="0">
              <a:spcBef>
                <a:spcPct val="20000"/>
              </a:spcBef>
              <a:spcAft>
                <a:spcPct val="0"/>
              </a:spcAft>
              <a:buClr>
                <a:srgbClr val="FF0000"/>
              </a:buClr>
              <a:buFont typeface="Arial" charset="0"/>
              <a:defRPr>
                <a:solidFill>
                  <a:schemeClr val="tx1"/>
                </a:solidFill>
                <a:latin typeface="Arial" charset="0"/>
              </a:defRPr>
            </a:lvl8pPr>
            <a:lvl9pPr marL="3821300" indent="-224782" algn="ctr" eaLnBrk="0" fontAlgn="base" hangingPunct="0">
              <a:spcBef>
                <a:spcPct val="20000"/>
              </a:spcBef>
              <a:spcAft>
                <a:spcPct val="0"/>
              </a:spcAft>
              <a:buClr>
                <a:srgbClr val="FF0000"/>
              </a:buClr>
              <a:buFont typeface="Arial" charset="0"/>
              <a:defRPr>
                <a:solidFill>
                  <a:schemeClr val="tx1"/>
                </a:solidFill>
                <a:latin typeface="Arial" charset="0"/>
              </a:defRPr>
            </a:lvl9pPr>
          </a:lstStyle>
          <a:p>
            <a:pPr eaLnBrk="1" hangingPunct="1"/>
            <a:r>
              <a:rPr lang="en-US" smtClean="0"/>
              <a:t>Oracle Database 12</a:t>
            </a:r>
            <a:r>
              <a:rPr lang="en-US" i="1" smtClean="0"/>
              <a:t>c</a:t>
            </a:r>
            <a:r>
              <a:rPr lang="en-US" smtClean="0"/>
              <a:t>: PL/SQL Fundamentals   4 - </a:t>
            </a:r>
            <a:fld id="{650893ED-8D29-402E-AAE9-BBFA41628C05}" type="slidenum">
              <a:rPr lang="en-US" smtClean="0"/>
              <a:pPr eaLnBrk="1" hangingPunct="1"/>
              <a:t>27</a:t>
            </a:fld>
            <a:endParaRPr lang="en-US" smtClean="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smtClean="0">
                <a:latin typeface="Arial" charset="0"/>
              </a:rPr>
              <a:t>Because PL/SQL is an extension of SQL, the general syntax rules that apply to SQL also apply to PL/SQL.</a:t>
            </a:r>
          </a:p>
          <a:p>
            <a:pPr lvl="1" eaLnBrk="1" hangingPunct="1"/>
            <a:r>
              <a:rPr lang="en-US" smtClean="0">
                <a:latin typeface="Arial" charset="0"/>
              </a:rPr>
              <a:t>A block can have any number of nested blocks defined within its executable part. Blocks defined within a block are called subblocks. You can nest blocks only in the executable part of a block. Because the exception section is also a part of the executable section, it can also contain nested blocks. Ensure correct scope and visibility of the variables when you have nested blocks. Avoid using the same identifiers in the parent and child blocks. </a:t>
            </a:r>
          </a:p>
          <a:p>
            <a:pPr lvl="1" eaLnBrk="1" hangingPunct="1"/>
            <a:r>
              <a:rPr lang="en-US" smtClean="0">
                <a:latin typeface="Arial" charset="0"/>
              </a:rPr>
              <a:t>Most of the functions available in SQL are also valid in PL/SQL expressions. Conversion functions convert a value from one data type to another. Comparison operators compare one expression with another. The result is always </a:t>
            </a:r>
            <a:r>
              <a:rPr lang="en-US" smtClean="0">
                <a:latin typeface="Courier New" pitchFamily="49" charset="0"/>
              </a:rPr>
              <a:t>TRUE</a:t>
            </a:r>
            <a:r>
              <a:rPr lang="en-US" smtClean="0">
                <a:latin typeface="Arial" charset="0"/>
              </a:rPr>
              <a:t>, </a:t>
            </a:r>
            <a:r>
              <a:rPr lang="en-US" smtClean="0">
                <a:latin typeface="Courier New" pitchFamily="49" charset="0"/>
              </a:rPr>
              <a:t>FALSE</a:t>
            </a:r>
            <a:r>
              <a:rPr lang="en-US" smtClean="0">
                <a:latin typeface="Arial" charset="0"/>
              </a:rPr>
              <a:t>, or </a:t>
            </a:r>
            <a:r>
              <a:rPr lang="en-US" smtClean="0">
                <a:latin typeface="Courier New" pitchFamily="49" charset="0"/>
              </a:rPr>
              <a:t>NULL</a:t>
            </a:r>
            <a:r>
              <a:rPr lang="en-US" smtClean="0">
                <a:latin typeface="Arial" charset="0"/>
              </a:rPr>
              <a:t>. Typically, you use comparison operators in conditional control statements and in the </a:t>
            </a:r>
            <a:r>
              <a:rPr lang="en-US" smtClean="0">
                <a:latin typeface="Courier New" pitchFamily="49" charset="0"/>
              </a:rPr>
              <a:t>WHERE</a:t>
            </a:r>
            <a:r>
              <a:rPr lang="en-US" smtClean="0">
                <a:latin typeface="Arial" charset="0"/>
              </a:rPr>
              <a:t> clause of SQL data manipulation statements. The relational operators enable you to compare arbitrarily-complex expressions.</a:t>
            </a:r>
          </a:p>
        </p:txBody>
      </p:sp>
      <p:sp>
        <p:nvSpPr>
          <p:cNvPr id="59396" name="Footer Placeholder 7"/>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30543" indent="-280978" eaLnBrk="0" hangingPunct="0">
              <a:defRPr>
                <a:solidFill>
                  <a:schemeClr val="tx1"/>
                </a:solidFill>
                <a:latin typeface="Arial" charset="0"/>
              </a:defRPr>
            </a:lvl2pPr>
            <a:lvl3pPr marL="1123912" indent="-224782" eaLnBrk="0" hangingPunct="0">
              <a:defRPr>
                <a:solidFill>
                  <a:schemeClr val="tx1"/>
                </a:solidFill>
                <a:latin typeface="Arial" charset="0"/>
              </a:defRPr>
            </a:lvl3pPr>
            <a:lvl4pPr marL="1573477" indent="-224782" eaLnBrk="0" hangingPunct="0">
              <a:defRPr>
                <a:solidFill>
                  <a:schemeClr val="tx1"/>
                </a:solidFill>
                <a:latin typeface="Arial" charset="0"/>
              </a:defRPr>
            </a:lvl4pPr>
            <a:lvl5pPr marL="2023041" indent="-224782" eaLnBrk="0" hangingPunct="0">
              <a:defRPr>
                <a:solidFill>
                  <a:schemeClr val="tx1"/>
                </a:solidFill>
                <a:latin typeface="Arial" charset="0"/>
              </a:defRPr>
            </a:lvl5pPr>
            <a:lvl6pPr marL="2472606" indent="-224782" algn="ctr" eaLnBrk="0" fontAlgn="base" hangingPunct="0">
              <a:spcBef>
                <a:spcPct val="20000"/>
              </a:spcBef>
              <a:spcAft>
                <a:spcPct val="0"/>
              </a:spcAft>
              <a:buClr>
                <a:srgbClr val="FF0000"/>
              </a:buClr>
              <a:buFont typeface="Arial" charset="0"/>
              <a:defRPr>
                <a:solidFill>
                  <a:schemeClr val="tx1"/>
                </a:solidFill>
                <a:latin typeface="Arial" charset="0"/>
              </a:defRPr>
            </a:lvl6pPr>
            <a:lvl7pPr marL="2922171" indent="-224782" algn="ctr" eaLnBrk="0" fontAlgn="base" hangingPunct="0">
              <a:spcBef>
                <a:spcPct val="20000"/>
              </a:spcBef>
              <a:spcAft>
                <a:spcPct val="0"/>
              </a:spcAft>
              <a:buClr>
                <a:srgbClr val="FF0000"/>
              </a:buClr>
              <a:buFont typeface="Arial" charset="0"/>
              <a:defRPr>
                <a:solidFill>
                  <a:schemeClr val="tx1"/>
                </a:solidFill>
                <a:latin typeface="Arial" charset="0"/>
              </a:defRPr>
            </a:lvl7pPr>
            <a:lvl8pPr marL="3371736" indent="-224782" algn="ctr" eaLnBrk="0" fontAlgn="base" hangingPunct="0">
              <a:spcBef>
                <a:spcPct val="20000"/>
              </a:spcBef>
              <a:spcAft>
                <a:spcPct val="0"/>
              </a:spcAft>
              <a:buClr>
                <a:srgbClr val="FF0000"/>
              </a:buClr>
              <a:buFont typeface="Arial" charset="0"/>
              <a:defRPr>
                <a:solidFill>
                  <a:schemeClr val="tx1"/>
                </a:solidFill>
                <a:latin typeface="Arial" charset="0"/>
              </a:defRPr>
            </a:lvl8pPr>
            <a:lvl9pPr marL="3821300" indent="-224782" algn="ctr" eaLnBrk="0" fontAlgn="base" hangingPunct="0">
              <a:spcBef>
                <a:spcPct val="20000"/>
              </a:spcBef>
              <a:spcAft>
                <a:spcPct val="0"/>
              </a:spcAft>
              <a:buClr>
                <a:srgbClr val="FF0000"/>
              </a:buClr>
              <a:buFont typeface="Arial" charset="0"/>
              <a:defRPr>
                <a:solidFill>
                  <a:schemeClr val="tx1"/>
                </a:solidFill>
                <a:latin typeface="Arial" charset="0"/>
              </a:defRPr>
            </a:lvl9pPr>
          </a:lstStyle>
          <a:p>
            <a:pPr eaLnBrk="1" hangingPunct="1"/>
            <a:r>
              <a:rPr lang="en-US" smtClean="0"/>
              <a:t>Oracle Database 12</a:t>
            </a:r>
            <a:r>
              <a:rPr lang="en-US" i="1" smtClean="0"/>
              <a:t>c</a:t>
            </a:r>
            <a:r>
              <a:rPr lang="en-US" smtClean="0"/>
              <a:t>: PL/SQL Fundamentals   4 - </a:t>
            </a:r>
            <a:fld id="{D777E09E-42FC-40D5-A308-7A2342878938}" type="slidenum">
              <a:rPr lang="en-US" smtClean="0"/>
              <a:pPr eaLnBrk="1" hangingPunct="1"/>
              <a:t>28</a:t>
            </a:fld>
            <a:endParaRPr lang="en-US" smtClean="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smtClean="0">
                <a:latin typeface="Arial" charset="0"/>
              </a:rPr>
              <a:t>Exercises 1 and 2 are paper based.</a:t>
            </a:r>
          </a:p>
        </p:txBody>
      </p:sp>
      <p:sp>
        <p:nvSpPr>
          <p:cNvPr id="60420" name="Footer Placeholder 7"/>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30543" indent="-280978" eaLnBrk="0" hangingPunct="0">
              <a:defRPr>
                <a:solidFill>
                  <a:schemeClr val="tx1"/>
                </a:solidFill>
                <a:latin typeface="Arial" charset="0"/>
              </a:defRPr>
            </a:lvl2pPr>
            <a:lvl3pPr marL="1123912" indent="-224782" eaLnBrk="0" hangingPunct="0">
              <a:defRPr>
                <a:solidFill>
                  <a:schemeClr val="tx1"/>
                </a:solidFill>
                <a:latin typeface="Arial" charset="0"/>
              </a:defRPr>
            </a:lvl3pPr>
            <a:lvl4pPr marL="1573477" indent="-224782" eaLnBrk="0" hangingPunct="0">
              <a:defRPr>
                <a:solidFill>
                  <a:schemeClr val="tx1"/>
                </a:solidFill>
                <a:latin typeface="Arial" charset="0"/>
              </a:defRPr>
            </a:lvl4pPr>
            <a:lvl5pPr marL="2023041" indent="-224782" eaLnBrk="0" hangingPunct="0">
              <a:defRPr>
                <a:solidFill>
                  <a:schemeClr val="tx1"/>
                </a:solidFill>
                <a:latin typeface="Arial" charset="0"/>
              </a:defRPr>
            </a:lvl5pPr>
            <a:lvl6pPr marL="2472606" indent="-224782" algn="ctr" eaLnBrk="0" fontAlgn="base" hangingPunct="0">
              <a:spcBef>
                <a:spcPct val="20000"/>
              </a:spcBef>
              <a:spcAft>
                <a:spcPct val="0"/>
              </a:spcAft>
              <a:buClr>
                <a:srgbClr val="FF0000"/>
              </a:buClr>
              <a:buFont typeface="Arial" charset="0"/>
              <a:defRPr>
                <a:solidFill>
                  <a:schemeClr val="tx1"/>
                </a:solidFill>
                <a:latin typeface="Arial" charset="0"/>
              </a:defRPr>
            </a:lvl6pPr>
            <a:lvl7pPr marL="2922171" indent="-224782" algn="ctr" eaLnBrk="0" fontAlgn="base" hangingPunct="0">
              <a:spcBef>
                <a:spcPct val="20000"/>
              </a:spcBef>
              <a:spcAft>
                <a:spcPct val="0"/>
              </a:spcAft>
              <a:buClr>
                <a:srgbClr val="FF0000"/>
              </a:buClr>
              <a:buFont typeface="Arial" charset="0"/>
              <a:defRPr>
                <a:solidFill>
                  <a:schemeClr val="tx1"/>
                </a:solidFill>
                <a:latin typeface="Arial" charset="0"/>
              </a:defRPr>
            </a:lvl7pPr>
            <a:lvl8pPr marL="3371736" indent="-224782" algn="ctr" eaLnBrk="0" fontAlgn="base" hangingPunct="0">
              <a:spcBef>
                <a:spcPct val="20000"/>
              </a:spcBef>
              <a:spcAft>
                <a:spcPct val="0"/>
              </a:spcAft>
              <a:buClr>
                <a:srgbClr val="FF0000"/>
              </a:buClr>
              <a:buFont typeface="Arial" charset="0"/>
              <a:defRPr>
                <a:solidFill>
                  <a:schemeClr val="tx1"/>
                </a:solidFill>
                <a:latin typeface="Arial" charset="0"/>
              </a:defRPr>
            </a:lvl8pPr>
            <a:lvl9pPr marL="3821300" indent="-224782" algn="ctr" eaLnBrk="0" fontAlgn="base" hangingPunct="0">
              <a:spcBef>
                <a:spcPct val="20000"/>
              </a:spcBef>
              <a:spcAft>
                <a:spcPct val="0"/>
              </a:spcAft>
              <a:buClr>
                <a:srgbClr val="FF0000"/>
              </a:buClr>
              <a:buFont typeface="Arial" charset="0"/>
              <a:defRPr>
                <a:solidFill>
                  <a:schemeClr val="tx1"/>
                </a:solidFill>
                <a:latin typeface="Arial" charset="0"/>
              </a:defRPr>
            </a:lvl9pPr>
          </a:lstStyle>
          <a:p>
            <a:pPr eaLnBrk="1" hangingPunct="1"/>
            <a:r>
              <a:rPr lang="en-US" smtClean="0"/>
              <a:t>Oracle Database 12</a:t>
            </a:r>
            <a:r>
              <a:rPr lang="en-US" i="1" smtClean="0"/>
              <a:t>c</a:t>
            </a:r>
            <a:r>
              <a:rPr lang="en-US" smtClean="0"/>
              <a:t>: PL/SQL Fundamentals   4 - </a:t>
            </a:r>
            <a:fld id="{913454CC-A301-49BD-A3B6-B8BD992C2AE4}" type="slidenum">
              <a:rPr lang="en-US" smtClean="0"/>
              <a:pPr eaLnBrk="1" hangingPunct="1"/>
              <a:t>29</a:t>
            </a:fld>
            <a:endParaRPr lang="en-US" smtClean="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smtClean="0">
              <a:latin typeface="Arial" charset="0"/>
            </a:endParaRPr>
          </a:p>
        </p:txBody>
      </p:sp>
      <p:sp>
        <p:nvSpPr>
          <p:cNvPr id="36868" name="Footer Placeholder 4"/>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30543" indent="-280978" eaLnBrk="0" hangingPunct="0">
              <a:defRPr>
                <a:solidFill>
                  <a:schemeClr val="tx1"/>
                </a:solidFill>
                <a:latin typeface="Arial" charset="0"/>
              </a:defRPr>
            </a:lvl2pPr>
            <a:lvl3pPr marL="1123912" indent="-224782" eaLnBrk="0" hangingPunct="0">
              <a:defRPr>
                <a:solidFill>
                  <a:schemeClr val="tx1"/>
                </a:solidFill>
                <a:latin typeface="Arial" charset="0"/>
              </a:defRPr>
            </a:lvl3pPr>
            <a:lvl4pPr marL="1573477" indent="-224782" eaLnBrk="0" hangingPunct="0">
              <a:defRPr>
                <a:solidFill>
                  <a:schemeClr val="tx1"/>
                </a:solidFill>
                <a:latin typeface="Arial" charset="0"/>
              </a:defRPr>
            </a:lvl4pPr>
            <a:lvl5pPr marL="2023041" indent="-224782" eaLnBrk="0" hangingPunct="0">
              <a:defRPr>
                <a:solidFill>
                  <a:schemeClr val="tx1"/>
                </a:solidFill>
                <a:latin typeface="Arial" charset="0"/>
              </a:defRPr>
            </a:lvl5pPr>
            <a:lvl6pPr marL="2472606" indent="-224782" algn="ctr" eaLnBrk="0" fontAlgn="base" hangingPunct="0">
              <a:spcBef>
                <a:spcPct val="20000"/>
              </a:spcBef>
              <a:spcAft>
                <a:spcPct val="0"/>
              </a:spcAft>
              <a:buClr>
                <a:srgbClr val="FF0000"/>
              </a:buClr>
              <a:buFont typeface="Arial" charset="0"/>
              <a:defRPr>
                <a:solidFill>
                  <a:schemeClr val="tx1"/>
                </a:solidFill>
                <a:latin typeface="Arial" charset="0"/>
              </a:defRPr>
            </a:lvl6pPr>
            <a:lvl7pPr marL="2922171" indent="-224782" algn="ctr" eaLnBrk="0" fontAlgn="base" hangingPunct="0">
              <a:spcBef>
                <a:spcPct val="20000"/>
              </a:spcBef>
              <a:spcAft>
                <a:spcPct val="0"/>
              </a:spcAft>
              <a:buClr>
                <a:srgbClr val="FF0000"/>
              </a:buClr>
              <a:buFont typeface="Arial" charset="0"/>
              <a:defRPr>
                <a:solidFill>
                  <a:schemeClr val="tx1"/>
                </a:solidFill>
                <a:latin typeface="Arial" charset="0"/>
              </a:defRPr>
            </a:lvl7pPr>
            <a:lvl8pPr marL="3371736" indent="-224782" algn="ctr" eaLnBrk="0" fontAlgn="base" hangingPunct="0">
              <a:spcBef>
                <a:spcPct val="20000"/>
              </a:spcBef>
              <a:spcAft>
                <a:spcPct val="0"/>
              </a:spcAft>
              <a:buClr>
                <a:srgbClr val="FF0000"/>
              </a:buClr>
              <a:buFont typeface="Arial" charset="0"/>
              <a:defRPr>
                <a:solidFill>
                  <a:schemeClr val="tx1"/>
                </a:solidFill>
                <a:latin typeface="Arial" charset="0"/>
              </a:defRPr>
            </a:lvl8pPr>
            <a:lvl9pPr marL="3821300" indent="-224782" algn="ctr" eaLnBrk="0" fontAlgn="base" hangingPunct="0">
              <a:spcBef>
                <a:spcPct val="20000"/>
              </a:spcBef>
              <a:spcAft>
                <a:spcPct val="0"/>
              </a:spcAft>
              <a:buClr>
                <a:srgbClr val="FF0000"/>
              </a:buClr>
              <a:buFont typeface="Arial" charset="0"/>
              <a:defRPr>
                <a:solidFill>
                  <a:schemeClr val="tx1"/>
                </a:solidFill>
                <a:latin typeface="Arial" charset="0"/>
              </a:defRPr>
            </a:lvl9pPr>
          </a:lstStyle>
          <a:p>
            <a:pPr eaLnBrk="1" hangingPunct="1"/>
            <a:r>
              <a:rPr lang="en-US" smtClean="0"/>
              <a:t>Oracle Database 12</a:t>
            </a:r>
            <a:r>
              <a:rPr lang="en-US" i="1" smtClean="0"/>
              <a:t>c</a:t>
            </a:r>
            <a:r>
              <a:rPr lang="en-US" smtClean="0"/>
              <a:t>: PL/SQL Fundamentals   4 - </a:t>
            </a:r>
            <a:fld id="{00B812C0-2466-4EF5-BE7F-FB3552720446}" type="slidenum">
              <a:rPr lang="en-US" smtClean="0"/>
              <a:pPr eaLnBrk="1" hangingPunct="1"/>
              <a:t>3</a:t>
            </a:fld>
            <a:endParaRPr lang="en-US"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ChangeArrowheads="1" noTextEdit="1"/>
          </p:cNvSpPr>
          <p:nvPr>
            <p:ph type="sldImg"/>
          </p:nvPr>
        </p:nvSpPr>
        <p:spPr>
          <a:ln/>
        </p:spPr>
      </p:sp>
      <p:sp>
        <p:nvSpPr>
          <p:cNvPr id="3789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smtClean="0">
                <a:latin typeface="Arial" charset="0"/>
              </a:rPr>
              <a:t>Lexical units include letters, numerals, special characters, tabs, spaces, returns, and symbols.</a:t>
            </a:r>
          </a:p>
          <a:p>
            <a:pPr lvl="2" eaLnBrk="1" hangingPunct="1"/>
            <a:r>
              <a:rPr lang="en-US" b="1" smtClean="0">
                <a:latin typeface="Arial" charset="0"/>
              </a:rPr>
              <a:t>Identifiers:</a:t>
            </a:r>
            <a:r>
              <a:rPr lang="en-US" smtClean="0">
                <a:latin typeface="Arial" charset="0"/>
              </a:rPr>
              <a:t> Identifiers are the names given to PL/SQL objects. You learned to identify valid and invalid identifiers. Recall that keywords cannot be used as identifiers. </a:t>
            </a:r>
          </a:p>
          <a:p>
            <a:pPr lvl="2" eaLnBrk="1" hangingPunct="1">
              <a:buFont typeface="Times New Roman" pitchFamily="18" charset="0"/>
              <a:buNone/>
            </a:pPr>
            <a:r>
              <a:rPr lang="en-US" b="1" smtClean="0">
                <a:latin typeface="Arial" charset="0"/>
              </a:rPr>
              <a:t>	Quoted identifiers:</a:t>
            </a:r>
            <a:endParaRPr lang="en-US" smtClean="0">
              <a:latin typeface="Arial" charset="0"/>
            </a:endParaRPr>
          </a:p>
          <a:p>
            <a:pPr lvl="3" eaLnBrk="1" hangingPunct="1"/>
            <a:r>
              <a:rPr lang="en-US" smtClean="0">
                <a:latin typeface="Arial" charset="0"/>
              </a:rPr>
              <a:t>Make identifiers case-sensitive</a:t>
            </a:r>
          </a:p>
          <a:p>
            <a:pPr lvl="3" eaLnBrk="1" hangingPunct="1"/>
            <a:r>
              <a:rPr lang="en-US" smtClean="0">
                <a:latin typeface="Arial" charset="0"/>
              </a:rPr>
              <a:t>Include characters such as spaces </a:t>
            </a:r>
          </a:p>
          <a:p>
            <a:pPr lvl="3" eaLnBrk="1" hangingPunct="1"/>
            <a:r>
              <a:rPr lang="en-US" smtClean="0">
                <a:latin typeface="Arial" charset="0"/>
              </a:rPr>
              <a:t>Use reserved words</a:t>
            </a:r>
          </a:p>
          <a:p>
            <a:pPr lvl="2" eaLnBrk="1" hangingPunct="1">
              <a:buFont typeface="Times New Roman" pitchFamily="18" charset="0"/>
              <a:buNone/>
            </a:pPr>
            <a:r>
              <a:rPr lang="en-US" smtClean="0">
                <a:latin typeface="Arial" charset="0"/>
              </a:rPr>
              <a:t>	</a:t>
            </a:r>
            <a:r>
              <a:rPr lang="en-US" b="1" smtClean="0">
                <a:latin typeface="Arial" charset="0"/>
              </a:rPr>
              <a:t>Examples:</a:t>
            </a:r>
          </a:p>
          <a:p>
            <a:pPr lvl="4" eaLnBrk="1" hangingPunct="1"/>
            <a:r>
              <a:rPr lang="en-US" smtClean="0"/>
              <a:t>"begin date" DATE;</a:t>
            </a:r>
          </a:p>
          <a:p>
            <a:pPr lvl="4" eaLnBrk="1" hangingPunct="1"/>
            <a:r>
              <a:rPr lang="en-US" smtClean="0"/>
              <a:t>"end date"   DATE;</a:t>
            </a:r>
            <a:br>
              <a:rPr lang="en-US" smtClean="0"/>
            </a:br>
            <a:r>
              <a:rPr lang="en-US" smtClean="0"/>
              <a:t>"exception thrown" BOOLEAN DEFAULT TRUE;</a:t>
            </a:r>
          </a:p>
          <a:p>
            <a:pPr lvl="2" eaLnBrk="1" hangingPunct="1">
              <a:buFont typeface="Times New Roman" pitchFamily="18" charset="0"/>
              <a:buNone/>
            </a:pPr>
            <a:r>
              <a:rPr lang="en-US" smtClean="0">
                <a:latin typeface="Arial" charset="0"/>
              </a:rPr>
              <a:t>	All subsequent usage of these variables should have double quotation marks. However, use of quoted identifiers is not recommended. </a:t>
            </a:r>
          </a:p>
          <a:p>
            <a:pPr lvl="2" eaLnBrk="1" hangingPunct="1"/>
            <a:r>
              <a:rPr lang="en-US" b="1" smtClean="0">
                <a:latin typeface="Arial" charset="0"/>
              </a:rPr>
              <a:t>Delimiters:</a:t>
            </a:r>
            <a:r>
              <a:rPr lang="en-US" smtClean="0">
                <a:latin typeface="Arial" charset="0"/>
              </a:rPr>
              <a:t> Delimiters are symbols that have special meaning. You already learned that the semicolon (</a:t>
            </a:r>
            <a:r>
              <a:rPr lang="en-US" smtClean="0">
                <a:latin typeface="Courier New" pitchFamily="49" charset="0"/>
              </a:rPr>
              <a:t>;</a:t>
            </a:r>
            <a:r>
              <a:rPr lang="en-US" smtClean="0">
                <a:latin typeface="Arial" charset="0"/>
              </a:rPr>
              <a:t>) is used to terminate a SQL or PL/SQL statement. Therefore, </a:t>
            </a:r>
            <a:r>
              <a:rPr lang="en-US" smtClean="0">
                <a:latin typeface="Courier New" pitchFamily="49" charset="0"/>
              </a:rPr>
              <a:t>;</a:t>
            </a:r>
            <a:r>
              <a:rPr lang="en-US" smtClean="0">
                <a:latin typeface="Arial" charset="0"/>
              </a:rPr>
              <a:t> is an example of a delimiter.</a:t>
            </a:r>
            <a:br>
              <a:rPr lang="en-US" smtClean="0">
                <a:latin typeface="Arial" charset="0"/>
              </a:rPr>
            </a:br>
            <a:r>
              <a:rPr lang="en-US" smtClean="0">
                <a:latin typeface="Arial" charset="0"/>
              </a:rPr>
              <a:t>For more information, refer to the </a:t>
            </a:r>
            <a:r>
              <a:rPr lang="en-US" i="1" smtClean="0">
                <a:latin typeface="Arial" charset="0"/>
              </a:rPr>
              <a:t>PL/SQL User’s Guide and Reference</a:t>
            </a:r>
            <a:r>
              <a:rPr lang="en-US" smtClean="0">
                <a:latin typeface="Arial" charset="0"/>
              </a:rPr>
              <a:t>.</a:t>
            </a:r>
          </a:p>
        </p:txBody>
      </p:sp>
      <p:sp>
        <p:nvSpPr>
          <p:cNvPr id="37892" name="Footer Placeholder 7"/>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30543" indent="-280978" eaLnBrk="0" hangingPunct="0">
              <a:defRPr>
                <a:solidFill>
                  <a:schemeClr val="tx1"/>
                </a:solidFill>
                <a:latin typeface="Arial" charset="0"/>
              </a:defRPr>
            </a:lvl2pPr>
            <a:lvl3pPr marL="1123912" indent="-224782" eaLnBrk="0" hangingPunct="0">
              <a:defRPr>
                <a:solidFill>
                  <a:schemeClr val="tx1"/>
                </a:solidFill>
                <a:latin typeface="Arial" charset="0"/>
              </a:defRPr>
            </a:lvl3pPr>
            <a:lvl4pPr marL="1573477" indent="-224782" eaLnBrk="0" hangingPunct="0">
              <a:defRPr>
                <a:solidFill>
                  <a:schemeClr val="tx1"/>
                </a:solidFill>
                <a:latin typeface="Arial" charset="0"/>
              </a:defRPr>
            </a:lvl4pPr>
            <a:lvl5pPr marL="2023041" indent="-224782" eaLnBrk="0" hangingPunct="0">
              <a:defRPr>
                <a:solidFill>
                  <a:schemeClr val="tx1"/>
                </a:solidFill>
                <a:latin typeface="Arial" charset="0"/>
              </a:defRPr>
            </a:lvl5pPr>
            <a:lvl6pPr marL="2472606" indent="-224782" algn="ctr" eaLnBrk="0" fontAlgn="base" hangingPunct="0">
              <a:spcBef>
                <a:spcPct val="20000"/>
              </a:spcBef>
              <a:spcAft>
                <a:spcPct val="0"/>
              </a:spcAft>
              <a:buClr>
                <a:srgbClr val="FF0000"/>
              </a:buClr>
              <a:buFont typeface="Arial" charset="0"/>
              <a:defRPr>
                <a:solidFill>
                  <a:schemeClr val="tx1"/>
                </a:solidFill>
                <a:latin typeface="Arial" charset="0"/>
              </a:defRPr>
            </a:lvl6pPr>
            <a:lvl7pPr marL="2922171" indent="-224782" algn="ctr" eaLnBrk="0" fontAlgn="base" hangingPunct="0">
              <a:spcBef>
                <a:spcPct val="20000"/>
              </a:spcBef>
              <a:spcAft>
                <a:spcPct val="0"/>
              </a:spcAft>
              <a:buClr>
                <a:srgbClr val="FF0000"/>
              </a:buClr>
              <a:buFont typeface="Arial" charset="0"/>
              <a:defRPr>
                <a:solidFill>
                  <a:schemeClr val="tx1"/>
                </a:solidFill>
                <a:latin typeface="Arial" charset="0"/>
              </a:defRPr>
            </a:lvl7pPr>
            <a:lvl8pPr marL="3371736" indent="-224782" algn="ctr" eaLnBrk="0" fontAlgn="base" hangingPunct="0">
              <a:spcBef>
                <a:spcPct val="20000"/>
              </a:spcBef>
              <a:spcAft>
                <a:spcPct val="0"/>
              </a:spcAft>
              <a:buClr>
                <a:srgbClr val="FF0000"/>
              </a:buClr>
              <a:buFont typeface="Arial" charset="0"/>
              <a:defRPr>
                <a:solidFill>
                  <a:schemeClr val="tx1"/>
                </a:solidFill>
                <a:latin typeface="Arial" charset="0"/>
              </a:defRPr>
            </a:lvl8pPr>
            <a:lvl9pPr marL="3821300" indent="-224782" algn="ctr" eaLnBrk="0" fontAlgn="base" hangingPunct="0">
              <a:spcBef>
                <a:spcPct val="20000"/>
              </a:spcBef>
              <a:spcAft>
                <a:spcPct val="0"/>
              </a:spcAft>
              <a:buClr>
                <a:srgbClr val="FF0000"/>
              </a:buClr>
              <a:buFont typeface="Arial" charset="0"/>
              <a:defRPr>
                <a:solidFill>
                  <a:schemeClr val="tx1"/>
                </a:solidFill>
                <a:latin typeface="Arial" charset="0"/>
              </a:defRPr>
            </a:lvl9pPr>
          </a:lstStyle>
          <a:p>
            <a:pPr eaLnBrk="1" hangingPunct="1"/>
            <a:r>
              <a:rPr lang="en-US" smtClean="0"/>
              <a:t>Oracle Database 12</a:t>
            </a:r>
            <a:r>
              <a:rPr lang="en-US" i="1" smtClean="0"/>
              <a:t>c</a:t>
            </a:r>
            <a:r>
              <a:rPr lang="en-US" smtClean="0"/>
              <a:t>: PL/SQL Fundamentals   4 - </a:t>
            </a:r>
            <a:fld id="{C68EFE56-A1C6-468B-838A-3BF930C522FD}" type="slidenum">
              <a:rPr lang="en-US" smtClean="0"/>
              <a:pPr eaLnBrk="1" hangingPunct="1"/>
              <a:t>4</a:t>
            </a:fld>
            <a:endParaRPr lang="en-US" smtClean="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6" name="Object 3"/>
          <p:cNvGraphicFramePr>
            <a:graphicFrameLocks/>
          </p:cNvGraphicFramePr>
          <p:nvPr/>
        </p:nvGraphicFramePr>
        <p:xfrm>
          <a:off x="1037109" y="968042"/>
          <a:ext cx="3391627" cy="2064320"/>
        </p:xfrm>
        <a:graphic>
          <a:graphicData uri="http://schemas.openxmlformats.org/presentationml/2006/ole">
            <mc:AlternateContent xmlns:mc="http://schemas.openxmlformats.org/markup-compatibility/2006">
              <mc:Choice xmlns:v="urn:schemas-microsoft-com:vml" Requires="v">
                <p:oleObj spid="_x0000_s1028" name="Document" r:id="rId4" imgW="3476974" imgH="2095411" progId="Word.Document.8">
                  <p:embed/>
                </p:oleObj>
              </mc:Choice>
              <mc:Fallback>
                <p:oleObj name="Document" r:id="rId4" imgW="3476974" imgH="2095411" progId="Word.Document.8">
                  <p:embed/>
                  <p:pic>
                    <p:nvPicPr>
                      <p:cNvPr id="0" name=""/>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37109" y="968042"/>
                        <a:ext cx="3391627" cy="2064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7" name="Object 4"/>
          <p:cNvGraphicFramePr>
            <a:graphicFrameLocks/>
          </p:cNvGraphicFramePr>
          <p:nvPr/>
        </p:nvGraphicFramePr>
        <p:xfrm>
          <a:off x="1037109" y="3360777"/>
          <a:ext cx="3307537" cy="1961104"/>
        </p:xfrm>
        <a:graphic>
          <a:graphicData uri="http://schemas.openxmlformats.org/presentationml/2006/ole">
            <mc:AlternateContent xmlns:mc="http://schemas.openxmlformats.org/markup-compatibility/2006">
              <mc:Choice xmlns:v="urn:schemas-microsoft-com:vml" Requires="v">
                <p:oleObj spid="_x0000_s1029" name="Document" r:id="rId6" imgW="3388405" imgH="1991739" progId="Word.Document.8">
                  <p:embed/>
                </p:oleObj>
              </mc:Choice>
              <mc:Fallback>
                <p:oleObj name="Document" r:id="rId6" imgW="3388405" imgH="1991739" progId="Word.Document.8">
                  <p:embed/>
                  <p:pic>
                    <p:nvPicPr>
                      <p:cNvPr id="0" name=""/>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37109" y="3360777"/>
                        <a:ext cx="3307537" cy="1961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8" name="Notes Placeholder 7"/>
          <p:cNvSpPr>
            <a:spLocks noGrp="1"/>
          </p:cNvSpPr>
          <p:nvPr>
            <p:ph type="body" idx="1"/>
          </p:nvPr>
        </p:nvSpPr>
        <p:spPr>
          <a:xfrm>
            <a:off x="537241" y="442579"/>
            <a:ext cx="5828677" cy="790853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2" eaLnBrk="1" hangingPunct="1">
              <a:spcBef>
                <a:spcPct val="25000"/>
              </a:spcBef>
              <a:buFont typeface="Times New Roman" pitchFamily="18" charset="0"/>
              <a:buNone/>
            </a:pPr>
            <a:r>
              <a:rPr lang="en-US" smtClean="0">
                <a:latin typeface="Arial" charset="0"/>
              </a:rPr>
              <a:t>Delimiters are simple or compound symbols that have special meaning in PL/SQL.</a:t>
            </a:r>
            <a:br>
              <a:rPr lang="en-US" smtClean="0">
                <a:latin typeface="Arial" charset="0"/>
              </a:rPr>
            </a:br>
            <a:r>
              <a:rPr lang="en-US" b="1" smtClean="0">
                <a:latin typeface="Arial" charset="0"/>
              </a:rPr>
              <a:t>Simple symbols</a:t>
            </a:r>
            <a:r>
              <a:rPr lang="en-US" smtClean="0">
                <a:latin typeface="Arial" charset="0"/>
              </a:rPr>
              <a:t>	</a:t>
            </a:r>
          </a:p>
          <a:p>
            <a:pPr lvl="1" eaLnBrk="1" hangingPunct="1"/>
            <a:endParaRPr lang="en-US" smtClean="0">
              <a:latin typeface="Arial" charset="0"/>
            </a:endParaRPr>
          </a:p>
          <a:p>
            <a:pPr lvl="1" eaLnBrk="1" hangingPunct="1"/>
            <a:endParaRPr lang="en-US" smtClean="0">
              <a:latin typeface="Arial" charset="0"/>
            </a:endParaRPr>
          </a:p>
          <a:p>
            <a:pPr lvl="1" eaLnBrk="1" hangingPunct="1"/>
            <a:endParaRPr lang="en-US" smtClean="0">
              <a:latin typeface="Arial" charset="0"/>
            </a:endParaRPr>
          </a:p>
          <a:p>
            <a:pPr lvl="1" eaLnBrk="1" hangingPunct="1"/>
            <a:endParaRPr lang="en-US" smtClean="0">
              <a:latin typeface="Arial" charset="0"/>
            </a:endParaRPr>
          </a:p>
          <a:p>
            <a:pPr lvl="1" eaLnBrk="1" hangingPunct="1"/>
            <a:endParaRPr lang="en-US" smtClean="0">
              <a:latin typeface="Arial" charset="0"/>
            </a:endParaRPr>
          </a:p>
          <a:p>
            <a:pPr lvl="1" eaLnBrk="1" hangingPunct="1"/>
            <a:endParaRPr lang="en-US" smtClean="0">
              <a:latin typeface="Arial" charset="0"/>
            </a:endParaRPr>
          </a:p>
          <a:p>
            <a:pPr lvl="1" eaLnBrk="1" hangingPunct="1"/>
            <a:endParaRPr lang="en-US" smtClean="0">
              <a:latin typeface="Arial" charset="0"/>
            </a:endParaRPr>
          </a:p>
          <a:p>
            <a:pPr lvl="1" eaLnBrk="1" hangingPunct="1"/>
            <a:endParaRPr lang="en-US" smtClean="0">
              <a:latin typeface="Arial" charset="0"/>
            </a:endParaRPr>
          </a:p>
          <a:p>
            <a:pPr lvl="2" eaLnBrk="1" hangingPunct="1">
              <a:buFont typeface="Times New Roman" pitchFamily="18" charset="0"/>
              <a:buNone/>
            </a:pPr>
            <a:r>
              <a:rPr lang="en-US" smtClean="0">
                <a:latin typeface="Arial" charset="0"/>
              </a:rPr>
              <a:t>	</a:t>
            </a:r>
          </a:p>
          <a:p>
            <a:pPr lvl="3" eaLnBrk="1" hangingPunct="1">
              <a:buFont typeface="Times New Roman" pitchFamily="18" charset="0"/>
              <a:buNone/>
            </a:pPr>
            <a:endParaRPr lang="en-US" b="1" smtClean="0">
              <a:latin typeface="Arial" charset="0"/>
            </a:endParaRPr>
          </a:p>
          <a:p>
            <a:pPr lvl="2" eaLnBrk="1" hangingPunct="1">
              <a:buFont typeface="Times New Roman" pitchFamily="18" charset="0"/>
              <a:buNone/>
            </a:pPr>
            <a:r>
              <a:rPr lang="en-US" b="1" smtClean="0">
                <a:latin typeface="Arial" charset="0"/>
              </a:rPr>
              <a:t>	Compound</a:t>
            </a:r>
            <a:r>
              <a:rPr lang="en-US" smtClean="0">
                <a:latin typeface="Arial" charset="0"/>
              </a:rPr>
              <a:t> </a:t>
            </a:r>
            <a:r>
              <a:rPr lang="en-US" b="1" smtClean="0">
                <a:latin typeface="Arial" charset="0"/>
              </a:rPr>
              <a:t>symbols</a:t>
            </a:r>
            <a:r>
              <a:rPr lang="en-US" smtClean="0">
                <a:latin typeface="Arial" charset="0"/>
              </a:rPr>
              <a:t/>
            </a:r>
            <a:br>
              <a:rPr lang="en-US" smtClean="0">
                <a:latin typeface="Arial" charset="0"/>
              </a:rPr>
            </a:br>
            <a:endParaRPr lang="en-US" smtClean="0">
              <a:latin typeface="Arial" charset="0"/>
            </a:endParaRPr>
          </a:p>
          <a:p>
            <a:pPr lvl="1" eaLnBrk="1" hangingPunct="1"/>
            <a:endParaRPr lang="en-US" smtClean="0">
              <a:latin typeface="Arial" charset="0"/>
            </a:endParaRPr>
          </a:p>
          <a:p>
            <a:pPr lvl="1" eaLnBrk="1" hangingPunct="1"/>
            <a:endParaRPr lang="en-US" smtClean="0">
              <a:latin typeface="Arial" charset="0"/>
            </a:endParaRPr>
          </a:p>
          <a:p>
            <a:pPr eaLnBrk="1" hangingPunct="1"/>
            <a:endParaRPr lang="en-US" smtClean="0">
              <a:latin typeface="Arial" charset="0"/>
            </a:endParaRPr>
          </a:p>
          <a:p>
            <a:pPr eaLnBrk="1" hangingPunct="1"/>
            <a:endParaRPr lang="en-US" smtClean="0">
              <a:latin typeface="Arial" charset="0"/>
            </a:endParaRPr>
          </a:p>
          <a:p>
            <a:pPr eaLnBrk="1" hangingPunct="1"/>
            <a:endParaRPr lang="en-US" smtClean="0">
              <a:latin typeface="Arial" charset="0"/>
            </a:endParaRPr>
          </a:p>
          <a:p>
            <a:pPr lvl="2" eaLnBrk="1" hangingPunct="1">
              <a:buFont typeface="Times New Roman" pitchFamily="18" charset="0"/>
              <a:buNone/>
            </a:pPr>
            <a:r>
              <a:rPr lang="en-US" b="1" smtClean="0">
                <a:latin typeface="Arial" charset="0"/>
              </a:rPr>
              <a:t/>
            </a:r>
            <a:br>
              <a:rPr lang="en-US" b="1" smtClean="0">
                <a:latin typeface="Arial" charset="0"/>
              </a:rPr>
            </a:br>
            <a:r>
              <a:rPr lang="en-US" b="1" smtClean="0">
                <a:latin typeface="Arial" charset="0"/>
              </a:rPr>
              <a:t/>
            </a:r>
            <a:br>
              <a:rPr lang="en-US" b="1" smtClean="0">
                <a:latin typeface="Arial" charset="0"/>
              </a:rPr>
            </a:br>
            <a:endParaRPr lang="en-US" b="1" smtClean="0">
              <a:latin typeface="Arial" charset="0"/>
            </a:endParaRPr>
          </a:p>
          <a:p>
            <a:pPr lvl="1" eaLnBrk="1" hangingPunct="1"/>
            <a:endParaRPr lang="en-US" b="1" smtClean="0">
              <a:latin typeface="Arial" charset="0"/>
            </a:endParaRPr>
          </a:p>
          <a:p>
            <a:pPr lvl="1" eaLnBrk="1" hangingPunct="1"/>
            <a:r>
              <a:rPr lang="en-US" b="1" smtClean="0">
                <a:latin typeface="Arial" charset="0"/>
              </a:rPr>
              <a:t>Note:</a:t>
            </a:r>
            <a:r>
              <a:rPr lang="en-US" smtClean="0">
                <a:latin typeface="Arial" charset="0"/>
              </a:rPr>
              <a:t> This is only a subset and not a complete list of delimiters.</a:t>
            </a:r>
          </a:p>
          <a:p>
            <a:pPr lvl="2" eaLnBrk="1" hangingPunct="1"/>
            <a:r>
              <a:rPr lang="en-US" b="1" smtClean="0">
                <a:latin typeface="Arial" charset="0"/>
              </a:rPr>
              <a:t>Literals:</a:t>
            </a:r>
            <a:r>
              <a:rPr lang="en-US" smtClean="0">
                <a:latin typeface="Arial" charset="0"/>
              </a:rPr>
              <a:t> Any value that is assigned to a variable is a literal. Any character, numeral, Boolean, or date value that is not an identifier is a literal. Literals are classified as:</a:t>
            </a:r>
          </a:p>
          <a:p>
            <a:pPr lvl="3" eaLnBrk="1" hangingPunct="1"/>
            <a:r>
              <a:rPr lang="en-US" b="1" smtClean="0">
                <a:latin typeface="Arial" charset="0"/>
              </a:rPr>
              <a:t>Character literals:</a:t>
            </a:r>
            <a:r>
              <a:rPr lang="en-US" smtClean="0">
                <a:latin typeface="Arial" charset="0"/>
              </a:rPr>
              <a:t> All string literals have the data type </a:t>
            </a:r>
            <a:r>
              <a:rPr lang="en-US" smtClean="0">
                <a:latin typeface="Courier New" pitchFamily="49" charset="0"/>
              </a:rPr>
              <a:t>CHAR</a:t>
            </a:r>
            <a:r>
              <a:rPr lang="en-US" smtClean="0">
                <a:latin typeface="Arial" charset="0"/>
              </a:rPr>
              <a:t> or </a:t>
            </a:r>
            <a:r>
              <a:rPr lang="en-US" smtClean="0">
                <a:latin typeface="Courier New" pitchFamily="49" charset="0"/>
              </a:rPr>
              <a:t>VARCHAR2</a:t>
            </a:r>
            <a:r>
              <a:rPr lang="en-US" smtClean="0">
                <a:latin typeface="Arial" charset="0"/>
              </a:rPr>
              <a:t> and are, therefore, called character literals (for example, </a:t>
            </a:r>
            <a:r>
              <a:rPr lang="en-US" smtClean="0">
                <a:latin typeface="Courier New" pitchFamily="49" charset="0"/>
              </a:rPr>
              <a:t>John</a:t>
            </a:r>
            <a:r>
              <a:rPr lang="en-US" smtClean="0">
                <a:latin typeface="Arial" charset="0"/>
              </a:rPr>
              <a:t>, and </a:t>
            </a:r>
            <a:r>
              <a:rPr lang="en-US" smtClean="0">
                <a:latin typeface="Courier New" pitchFamily="49" charset="0"/>
              </a:rPr>
              <a:t>12</a:t>
            </a:r>
            <a:r>
              <a:rPr lang="en-US" i="1" smtClean="0">
                <a:latin typeface="Courier New" pitchFamily="49" charset="0"/>
              </a:rPr>
              <a:t>c</a:t>
            </a:r>
            <a:r>
              <a:rPr lang="en-US" smtClean="0">
                <a:latin typeface="Arial" charset="0"/>
              </a:rPr>
              <a:t>).</a:t>
            </a:r>
          </a:p>
          <a:p>
            <a:pPr lvl="3" eaLnBrk="1" hangingPunct="1"/>
            <a:r>
              <a:rPr lang="en-US" b="1" smtClean="0">
                <a:latin typeface="Arial" charset="0"/>
              </a:rPr>
              <a:t>Numeric literals:</a:t>
            </a:r>
            <a:r>
              <a:rPr lang="en-US" smtClean="0">
                <a:latin typeface="Arial" charset="0"/>
              </a:rPr>
              <a:t> A numeric literal represents an integer or real value (for example, </a:t>
            </a:r>
            <a:r>
              <a:rPr lang="en-US" smtClean="0">
                <a:latin typeface="Courier New" pitchFamily="49" charset="0"/>
              </a:rPr>
              <a:t>428</a:t>
            </a:r>
            <a:r>
              <a:rPr lang="en-US" smtClean="0">
                <a:latin typeface="Arial" charset="0"/>
              </a:rPr>
              <a:t> and </a:t>
            </a:r>
            <a:r>
              <a:rPr lang="en-US" smtClean="0">
                <a:latin typeface="Courier New" pitchFamily="49" charset="0"/>
              </a:rPr>
              <a:t>1.276</a:t>
            </a:r>
            <a:r>
              <a:rPr lang="en-US" smtClean="0">
                <a:latin typeface="Arial" charset="0"/>
              </a:rPr>
              <a:t>).</a:t>
            </a:r>
          </a:p>
          <a:p>
            <a:pPr lvl="3" eaLnBrk="1" hangingPunct="1"/>
            <a:r>
              <a:rPr lang="en-US" b="1" smtClean="0">
                <a:latin typeface="Arial" charset="0"/>
              </a:rPr>
              <a:t>Boolean literals:</a:t>
            </a:r>
            <a:r>
              <a:rPr lang="en-US" smtClean="0">
                <a:latin typeface="Arial" charset="0"/>
              </a:rPr>
              <a:t> Values that are assigned to Boolean variables are Boolean literals. </a:t>
            </a:r>
            <a:r>
              <a:rPr lang="en-US" smtClean="0">
                <a:latin typeface="Courier New" pitchFamily="49" charset="0"/>
              </a:rPr>
              <a:t>TRUE</a:t>
            </a:r>
            <a:r>
              <a:rPr lang="en-US" smtClean="0">
                <a:latin typeface="Arial" charset="0"/>
              </a:rPr>
              <a:t>, </a:t>
            </a:r>
            <a:r>
              <a:rPr lang="en-US" smtClean="0">
                <a:latin typeface="Courier New" pitchFamily="49" charset="0"/>
              </a:rPr>
              <a:t>FALSE</a:t>
            </a:r>
            <a:r>
              <a:rPr lang="en-US" smtClean="0">
                <a:latin typeface="Arial" charset="0"/>
              </a:rPr>
              <a:t>, and </a:t>
            </a:r>
            <a:r>
              <a:rPr lang="en-US" smtClean="0">
                <a:latin typeface="Courier New" pitchFamily="49" charset="0"/>
              </a:rPr>
              <a:t>NULL</a:t>
            </a:r>
            <a:r>
              <a:rPr lang="en-US" smtClean="0">
                <a:latin typeface="Arial" charset="0"/>
              </a:rPr>
              <a:t> are Boolean literals or keywords.</a:t>
            </a:r>
          </a:p>
          <a:p>
            <a:pPr lvl="2" eaLnBrk="1" hangingPunct="1"/>
            <a:r>
              <a:rPr lang="en-US" b="1" smtClean="0">
                <a:latin typeface="Arial" charset="0"/>
              </a:rPr>
              <a:t>Comments: </a:t>
            </a:r>
            <a:r>
              <a:rPr lang="en-US" smtClean="0">
                <a:latin typeface="Arial" charset="0"/>
              </a:rPr>
              <a:t>It is good programming practice to explain what a piece of code is trying to achieve. However, when you include the explanation in a PL/SQL block, the compiler cannot interpret these instructions. Therefore, there should be a way in which you can indicate that these instructions need not be compiled. Comments are mainly used for this purpose. Any instruction that is commented is not interpreted by the compiler.</a:t>
            </a:r>
          </a:p>
          <a:p>
            <a:pPr lvl="3" eaLnBrk="1" hangingPunct="1"/>
            <a:r>
              <a:rPr lang="en-US" smtClean="0">
                <a:latin typeface="Arial" charset="0"/>
              </a:rPr>
              <a:t>Two hyphens (</a:t>
            </a:r>
            <a:r>
              <a:rPr lang="en-US" b="1" smtClean="0">
                <a:latin typeface="Courier New" pitchFamily="49" charset="0"/>
              </a:rPr>
              <a:t>--</a:t>
            </a:r>
            <a:r>
              <a:rPr lang="en-US" smtClean="0">
                <a:latin typeface="Arial" charset="0"/>
              </a:rPr>
              <a:t>)</a:t>
            </a:r>
            <a:r>
              <a:rPr lang="en-US" b="1" smtClean="0">
                <a:latin typeface="Arial" charset="0"/>
              </a:rPr>
              <a:t> </a:t>
            </a:r>
            <a:r>
              <a:rPr lang="en-US" smtClean="0">
                <a:latin typeface="Arial" charset="0"/>
              </a:rPr>
              <a:t>are used to comment a single line.</a:t>
            </a:r>
          </a:p>
          <a:p>
            <a:pPr lvl="3" eaLnBrk="1" hangingPunct="1"/>
            <a:r>
              <a:rPr lang="en-US" smtClean="0">
                <a:latin typeface="Arial" charset="0"/>
              </a:rPr>
              <a:t>The beginning and ending comment delimiters (</a:t>
            </a:r>
            <a:r>
              <a:rPr lang="en-US" smtClean="0">
                <a:latin typeface="Courier New" pitchFamily="49" charset="0"/>
              </a:rPr>
              <a:t>/*</a:t>
            </a:r>
            <a:r>
              <a:rPr lang="en-US" smtClean="0">
                <a:latin typeface="Arial" charset="0"/>
              </a:rPr>
              <a:t> and </a:t>
            </a:r>
            <a:r>
              <a:rPr lang="en-US" smtClean="0">
                <a:latin typeface="Courier New" pitchFamily="49" charset="0"/>
              </a:rPr>
              <a:t>*/</a:t>
            </a:r>
            <a:r>
              <a:rPr lang="en-US" smtClean="0">
                <a:latin typeface="Arial" charset="0"/>
              </a:rPr>
              <a:t>) are used to comment multiple lines.</a:t>
            </a:r>
            <a:endParaRPr lang="en-US" b="1" smtClean="0">
              <a:latin typeface="Arial" charset="0"/>
            </a:endParaRPr>
          </a:p>
        </p:txBody>
      </p:sp>
      <p:sp>
        <p:nvSpPr>
          <p:cNvPr id="1029" name="Footer Placeholder 8"/>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30543" indent="-280978" eaLnBrk="0" hangingPunct="0">
              <a:defRPr>
                <a:solidFill>
                  <a:schemeClr val="tx1"/>
                </a:solidFill>
                <a:latin typeface="Arial" charset="0"/>
              </a:defRPr>
            </a:lvl2pPr>
            <a:lvl3pPr marL="1123912" indent="-224782" eaLnBrk="0" hangingPunct="0">
              <a:defRPr>
                <a:solidFill>
                  <a:schemeClr val="tx1"/>
                </a:solidFill>
                <a:latin typeface="Arial" charset="0"/>
              </a:defRPr>
            </a:lvl3pPr>
            <a:lvl4pPr marL="1573477" indent="-224782" eaLnBrk="0" hangingPunct="0">
              <a:defRPr>
                <a:solidFill>
                  <a:schemeClr val="tx1"/>
                </a:solidFill>
                <a:latin typeface="Arial" charset="0"/>
              </a:defRPr>
            </a:lvl4pPr>
            <a:lvl5pPr marL="2023041" indent="-224782" eaLnBrk="0" hangingPunct="0">
              <a:defRPr>
                <a:solidFill>
                  <a:schemeClr val="tx1"/>
                </a:solidFill>
                <a:latin typeface="Arial" charset="0"/>
              </a:defRPr>
            </a:lvl5pPr>
            <a:lvl6pPr marL="2472606" indent="-224782" algn="ctr" eaLnBrk="0" fontAlgn="base" hangingPunct="0">
              <a:spcBef>
                <a:spcPct val="20000"/>
              </a:spcBef>
              <a:spcAft>
                <a:spcPct val="0"/>
              </a:spcAft>
              <a:buClr>
                <a:srgbClr val="FF0000"/>
              </a:buClr>
              <a:buFont typeface="Arial" charset="0"/>
              <a:defRPr>
                <a:solidFill>
                  <a:schemeClr val="tx1"/>
                </a:solidFill>
                <a:latin typeface="Arial" charset="0"/>
              </a:defRPr>
            </a:lvl6pPr>
            <a:lvl7pPr marL="2922171" indent="-224782" algn="ctr" eaLnBrk="0" fontAlgn="base" hangingPunct="0">
              <a:spcBef>
                <a:spcPct val="20000"/>
              </a:spcBef>
              <a:spcAft>
                <a:spcPct val="0"/>
              </a:spcAft>
              <a:buClr>
                <a:srgbClr val="FF0000"/>
              </a:buClr>
              <a:buFont typeface="Arial" charset="0"/>
              <a:defRPr>
                <a:solidFill>
                  <a:schemeClr val="tx1"/>
                </a:solidFill>
                <a:latin typeface="Arial" charset="0"/>
              </a:defRPr>
            </a:lvl7pPr>
            <a:lvl8pPr marL="3371736" indent="-224782" algn="ctr" eaLnBrk="0" fontAlgn="base" hangingPunct="0">
              <a:spcBef>
                <a:spcPct val="20000"/>
              </a:spcBef>
              <a:spcAft>
                <a:spcPct val="0"/>
              </a:spcAft>
              <a:buClr>
                <a:srgbClr val="FF0000"/>
              </a:buClr>
              <a:buFont typeface="Arial" charset="0"/>
              <a:defRPr>
                <a:solidFill>
                  <a:schemeClr val="tx1"/>
                </a:solidFill>
                <a:latin typeface="Arial" charset="0"/>
              </a:defRPr>
            </a:lvl8pPr>
            <a:lvl9pPr marL="3821300" indent="-224782" algn="ctr" eaLnBrk="0" fontAlgn="base" hangingPunct="0">
              <a:spcBef>
                <a:spcPct val="20000"/>
              </a:spcBef>
              <a:spcAft>
                <a:spcPct val="0"/>
              </a:spcAft>
              <a:buClr>
                <a:srgbClr val="FF0000"/>
              </a:buClr>
              <a:buFont typeface="Arial" charset="0"/>
              <a:defRPr>
                <a:solidFill>
                  <a:schemeClr val="tx1"/>
                </a:solidFill>
                <a:latin typeface="Arial" charset="0"/>
              </a:defRPr>
            </a:lvl9pPr>
          </a:lstStyle>
          <a:p>
            <a:pPr eaLnBrk="1" hangingPunct="1"/>
            <a:r>
              <a:rPr lang="en-US" smtClean="0"/>
              <a:t>Oracle Database 12</a:t>
            </a:r>
            <a:r>
              <a:rPr lang="en-US" i="1" smtClean="0"/>
              <a:t>c</a:t>
            </a:r>
            <a:r>
              <a:rPr lang="en-US" smtClean="0"/>
              <a:t>: PL/SQL Fundamentals   4 - </a:t>
            </a:r>
            <a:fld id="{D048906A-07E6-40AB-8C58-4198060BB2C3}" type="slidenum">
              <a:rPr lang="en-US" smtClean="0"/>
              <a:pPr eaLnBrk="1" hangingPunct="1"/>
              <a:t>5</a:t>
            </a:fld>
            <a:endParaRPr lang="en-US" smtClean="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b="1" smtClean="0">
                <a:latin typeface="Arial" charset="0"/>
              </a:rPr>
              <a:t>Using Literals</a:t>
            </a:r>
          </a:p>
          <a:p>
            <a:pPr lvl="1" eaLnBrk="1" hangingPunct="1"/>
            <a:r>
              <a:rPr lang="en-US" smtClean="0">
                <a:latin typeface="Arial" charset="0"/>
              </a:rPr>
              <a:t>A literal is an explicit numeric, character string, date, or Boolean value that is not represented by an identifier.</a:t>
            </a:r>
          </a:p>
          <a:p>
            <a:pPr lvl="2" eaLnBrk="1" hangingPunct="1"/>
            <a:r>
              <a:rPr lang="en-US" smtClean="0">
                <a:latin typeface="Arial" charset="0"/>
              </a:rPr>
              <a:t>Character literals include all printable characters in the PL/SQL character set: letters, numerals, spaces, and special symbols.</a:t>
            </a:r>
          </a:p>
          <a:p>
            <a:pPr lvl="2" eaLnBrk="1" hangingPunct="1"/>
            <a:r>
              <a:rPr lang="en-US" smtClean="0">
                <a:latin typeface="Arial" charset="0"/>
              </a:rPr>
              <a:t>Numeric literals can be represented either by a simple value (for example, </a:t>
            </a:r>
            <a:r>
              <a:rPr lang="en-US" smtClean="0">
                <a:latin typeface="Courier New" pitchFamily="49" charset="0"/>
              </a:rPr>
              <a:t>–32.5</a:t>
            </a:r>
            <a:r>
              <a:rPr lang="en-US" smtClean="0">
                <a:latin typeface="Arial" charset="0"/>
              </a:rPr>
              <a:t>) or in scientific notation (for example, </a:t>
            </a:r>
            <a:r>
              <a:rPr lang="en-US" smtClean="0">
                <a:latin typeface="Courier New" pitchFamily="49" charset="0"/>
              </a:rPr>
              <a:t>2E5</a:t>
            </a:r>
            <a:r>
              <a:rPr lang="en-US" smtClean="0">
                <a:latin typeface="Arial" charset="0"/>
              </a:rPr>
              <a:t> means 2 * 10</a:t>
            </a:r>
            <a:r>
              <a:rPr lang="en-US" baseline="30000" smtClean="0">
                <a:latin typeface="Arial" charset="0"/>
              </a:rPr>
              <a:t>5</a:t>
            </a:r>
            <a:r>
              <a:rPr lang="en-US" smtClean="0">
                <a:latin typeface="Arial" charset="0"/>
              </a:rPr>
              <a:t> = 200,000).</a:t>
            </a:r>
          </a:p>
          <a:p>
            <a:pPr lvl="1" eaLnBrk="1" hangingPunct="1"/>
            <a:r>
              <a:rPr lang="en-US" b="1" smtClean="0">
                <a:latin typeface="Arial" charset="0"/>
              </a:rPr>
              <a:t>Formatting Code</a:t>
            </a:r>
          </a:p>
          <a:p>
            <a:pPr lvl="1" eaLnBrk="1" hangingPunct="1"/>
            <a:r>
              <a:rPr lang="en-US" smtClean="0">
                <a:latin typeface="Arial" charset="0"/>
              </a:rPr>
              <a:t>In a PL/SQL block, a SQL statement can span several lines (as shown in example 3 in the slide). </a:t>
            </a:r>
          </a:p>
          <a:p>
            <a:pPr lvl="1" eaLnBrk="1" hangingPunct="1"/>
            <a:r>
              <a:rPr lang="en-US" smtClean="0">
                <a:latin typeface="Arial" charset="0"/>
              </a:rPr>
              <a:t>You can format an unformatted SQL statement (as shown in example 1 in the slide) by using the SQL Worksheet shortcut menu. Right-click the active SQL Worksheet and, in the shortcut menu that appears, select the Format option (as shown in example 2).</a:t>
            </a:r>
          </a:p>
          <a:p>
            <a:pPr lvl="1" eaLnBrk="1" hangingPunct="1"/>
            <a:r>
              <a:rPr lang="en-US" b="1" smtClean="0">
                <a:latin typeface="Arial" charset="0"/>
              </a:rPr>
              <a:t>Note:</a:t>
            </a:r>
            <a:r>
              <a:rPr lang="en-US" smtClean="0">
                <a:latin typeface="Arial" charset="0"/>
              </a:rPr>
              <a:t> You can also use the shortcut key combination of Ctrl + F7 to format your code.</a:t>
            </a:r>
          </a:p>
        </p:txBody>
      </p:sp>
      <p:sp>
        <p:nvSpPr>
          <p:cNvPr id="38916" name="Footer Placeholder 7"/>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30543" indent="-280978" eaLnBrk="0" hangingPunct="0">
              <a:defRPr>
                <a:solidFill>
                  <a:schemeClr val="tx1"/>
                </a:solidFill>
                <a:latin typeface="Arial" charset="0"/>
              </a:defRPr>
            </a:lvl2pPr>
            <a:lvl3pPr marL="1123912" indent="-224782" eaLnBrk="0" hangingPunct="0">
              <a:defRPr>
                <a:solidFill>
                  <a:schemeClr val="tx1"/>
                </a:solidFill>
                <a:latin typeface="Arial" charset="0"/>
              </a:defRPr>
            </a:lvl3pPr>
            <a:lvl4pPr marL="1573477" indent="-224782" eaLnBrk="0" hangingPunct="0">
              <a:defRPr>
                <a:solidFill>
                  <a:schemeClr val="tx1"/>
                </a:solidFill>
                <a:latin typeface="Arial" charset="0"/>
              </a:defRPr>
            </a:lvl4pPr>
            <a:lvl5pPr marL="2023041" indent="-224782" eaLnBrk="0" hangingPunct="0">
              <a:defRPr>
                <a:solidFill>
                  <a:schemeClr val="tx1"/>
                </a:solidFill>
                <a:latin typeface="Arial" charset="0"/>
              </a:defRPr>
            </a:lvl5pPr>
            <a:lvl6pPr marL="2472606" indent="-224782" algn="ctr" eaLnBrk="0" fontAlgn="base" hangingPunct="0">
              <a:spcBef>
                <a:spcPct val="20000"/>
              </a:spcBef>
              <a:spcAft>
                <a:spcPct val="0"/>
              </a:spcAft>
              <a:buClr>
                <a:srgbClr val="FF0000"/>
              </a:buClr>
              <a:buFont typeface="Arial" charset="0"/>
              <a:defRPr>
                <a:solidFill>
                  <a:schemeClr val="tx1"/>
                </a:solidFill>
                <a:latin typeface="Arial" charset="0"/>
              </a:defRPr>
            </a:lvl6pPr>
            <a:lvl7pPr marL="2922171" indent="-224782" algn="ctr" eaLnBrk="0" fontAlgn="base" hangingPunct="0">
              <a:spcBef>
                <a:spcPct val="20000"/>
              </a:spcBef>
              <a:spcAft>
                <a:spcPct val="0"/>
              </a:spcAft>
              <a:buClr>
                <a:srgbClr val="FF0000"/>
              </a:buClr>
              <a:buFont typeface="Arial" charset="0"/>
              <a:defRPr>
                <a:solidFill>
                  <a:schemeClr val="tx1"/>
                </a:solidFill>
                <a:latin typeface="Arial" charset="0"/>
              </a:defRPr>
            </a:lvl7pPr>
            <a:lvl8pPr marL="3371736" indent="-224782" algn="ctr" eaLnBrk="0" fontAlgn="base" hangingPunct="0">
              <a:spcBef>
                <a:spcPct val="20000"/>
              </a:spcBef>
              <a:spcAft>
                <a:spcPct val="0"/>
              </a:spcAft>
              <a:buClr>
                <a:srgbClr val="FF0000"/>
              </a:buClr>
              <a:buFont typeface="Arial" charset="0"/>
              <a:defRPr>
                <a:solidFill>
                  <a:schemeClr val="tx1"/>
                </a:solidFill>
                <a:latin typeface="Arial" charset="0"/>
              </a:defRPr>
            </a:lvl8pPr>
            <a:lvl9pPr marL="3821300" indent="-224782" algn="ctr" eaLnBrk="0" fontAlgn="base" hangingPunct="0">
              <a:spcBef>
                <a:spcPct val="20000"/>
              </a:spcBef>
              <a:spcAft>
                <a:spcPct val="0"/>
              </a:spcAft>
              <a:buClr>
                <a:srgbClr val="FF0000"/>
              </a:buClr>
              <a:buFont typeface="Arial" charset="0"/>
              <a:defRPr>
                <a:solidFill>
                  <a:schemeClr val="tx1"/>
                </a:solidFill>
                <a:latin typeface="Arial" charset="0"/>
              </a:defRPr>
            </a:lvl9pPr>
          </a:lstStyle>
          <a:p>
            <a:pPr eaLnBrk="1" hangingPunct="1"/>
            <a:r>
              <a:rPr lang="en-US" smtClean="0"/>
              <a:t>Oracle Database 12</a:t>
            </a:r>
            <a:r>
              <a:rPr lang="en-US" i="1" smtClean="0"/>
              <a:t>c</a:t>
            </a:r>
            <a:r>
              <a:rPr lang="en-US" smtClean="0"/>
              <a:t>: PL/SQL Fundamentals   4 - </a:t>
            </a:r>
            <a:fld id="{EF929DFE-60C9-4042-BA34-B03F2995CE63}" type="slidenum">
              <a:rPr lang="en-US" smtClean="0"/>
              <a:pPr eaLnBrk="1" hangingPunct="1"/>
              <a:t>6</a:t>
            </a:fld>
            <a:endParaRPr lang="en-US" smtClean="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a:ln/>
        </p:spPr>
      </p:sp>
      <p:sp>
        <p:nvSpPr>
          <p:cNvPr id="3993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smtClean="0">
                <a:latin typeface="Arial" charset="0"/>
              </a:rPr>
              <a:t>You should comment code to document each phase and to assist debugging. In PL/SQL code:</a:t>
            </a:r>
          </a:p>
          <a:p>
            <a:pPr lvl="2" eaLnBrk="1" hangingPunct="1"/>
            <a:r>
              <a:rPr lang="en-US" smtClean="0">
                <a:latin typeface="Arial" charset="0"/>
              </a:rPr>
              <a:t>A single-line comment is commonly prefixed with two hyphens (</a:t>
            </a:r>
            <a:r>
              <a:rPr lang="en-US" smtClean="0">
                <a:latin typeface="Courier New" pitchFamily="49" charset="0"/>
              </a:rPr>
              <a:t>--</a:t>
            </a:r>
            <a:r>
              <a:rPr lang="en-US" smtClean="0">
                <a:latin typeface="Arial" charset="0"/>
              </a:rPr>
              <a:t>)</a:t>
            </a:r>
          </a:p>
          <a:p>
            <a:pPr lvl="2" eaLnBrk="1" hangingPunct="1"/>
            <a:r>
              <a:rPr lang="en-US" smtClean="0">
                <a:latin typeface="Arial" charset="0"/>
              </a:rPr>
              <a:t>You can also enclose a comment between the symbols </a:t>
            </a:r>
            <a:r>
              <a:rPr lang="en-US" smtClean="0">
                <a:latin typeface="Courier New" pitchFamily="49" charset="0"/>
              </a:rPr>
              <a:t>/*</a:t>
            </a:r>
            <a:r>
              <a:rPr lang="en-US" smtClean="0">
                <a:latin typeface="Arial" charset="0"/>
              </a:rPr>
              <a:t> and </a:t>
            </a:r>
            <a:r>
              <a:rPr lang="en-US" smtClean="0">
                <a:latin typeface="Courier New" pitchFamily="49" charset="0"/>
              </a:rPr>
              <a:t>*/</a:t>
            </a:r>
            <a:endParaRPr lang="en-US" smtClean="0">
              <a:latin typeface="Arial" charset="0"/>
            </a:endParaRPr>
          </a:p>
          <a:p>
            <a:pPr lvl="1" eaLnBrk="1" hangingPunct="1"/>
            <a:r>
              <a:rPr lang="en-US" b="1" smtClean="0">
                <a:latin typeface="Arial" charset="0"/>
              </a:rPr>
              <a:t>Note:</a:t>
            </a:r>
            <a:r>
              <a:rPr lang="en-US" smtClean="0">
                <a:latin typeface="Arial" charset="0"/>
              </a:rPr>
              <a:t> For multiline comments, you can either precede each comment line with two hyphens, or use the block comment format.</a:t>
            </a:r>
          </a:p>
          <a:p>
            <a:pPr lvl="1" eaLnBrk="1" hangingPunct="1"/>
            <a:r>
              <a:rPr lang="en-US" smtClean="0">
                <a:latin typeface="Arial" charset="0"/>
              </a:rPr>
              <a:t>Comments are strictly informational and do not enforce any conditions or behavior on the logic or data. Well-placed comments</a:t>
            </a:r>
            <a:r>
              <a:rPr lang="en-US" smtClean="0">
                <a:solidFill>
                  <a:srgbClr val="FC0128"/>
                </a:solidFill>
                <a:latin typeface="Arial" charset="0"/>
              </a:rPr>
              <a:t> </a:t>
            </a:r>
            <a:r>
              <a:rPr lang="en-US" smtClean="0">
                <a:latin typeface="Arial" charset="0"/>
              </a:rPr>
              <a:t>are extremely valuable for code readability and future code maintenance.</a:t>
            </a:r>
          </a:p>
        </p:txBody>
      </p:sp>
      <p:sp>
        <p:nvSpPr>
          <p:cNvPr id="39940" name="Footer Placeholder 7"/>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30543" indent="-280978" eaLnBrk="0" hangingPunct="0">
              <a:defRPr>
                <a:solidFill>
                  <a:schemeClr val="tx1"/>
                </a:solidFill>
                <a:latin typeface="Arial" charset="0"/>
              </a:defRPr>
            </a:lvl2pPr>
            <a:lvl3pPr marL="1123912" indent="-224782" eaLnBrk="0" hangingPunct="0">
              <a:defRPr>
                <a:solidFill>
                  <a:schemeClr val="tx1"/>
                </a:solidFill>
                <a:latin typeface="Arial" charset="0"/>
              </a:defRPr>
            </a:lvl3pPr>
            <a:lvl4pPr marL="1573477" indent="-224782" eaLnBrk="0" hangingPunct="0">
              <a:defRPr>
                <a:solidFill>
                  <a:schemeClr val="tx1"/>
                </a:solidFill>
                <a:latin typeface="Arial" charset="0"/>
              </a:defRPr>
            </a:lvl4pPr>
            <a:lvl5pPr marL="2023041" indent="-224782" eaLnBrk="0" hangingPunct="0">
              <a:defRPr>
                <a:solidFill>
                  <a:schemeClr val="tx1"/>
                </a:solidFill>
                <a:latin typeface="Arial" charset="0"/>
              </a:defRPr>
            </a:lvl5pPr>
            <a:lvl6pPr marL="2472606" indent="-224782" algn="ctr" eaLnBrk="0" fontAlgn="base" hangingPunct="0">
              <a:spcBef>
                <a:spcPct val="20000"/>
              </a:spcBef>
              <a:spcAft>
                <a:spcPct val="0"/>
              </a:spcAft>
              <a:buClr>
                <a:srgbClr val="FF0000"/>
              </a:buClr>
              <a:buFont typeface="Arial" charset="0"/>
              <a:defRPr>
                <a:solidFill>
                  <a:schemeClr val="tx1"/>
                </a:solidFill>
                <a:latin typeface="Arial" charset="0"/>
              </a:defRPr>
            </a:lvl6pPr>
            <a:lvl7pPr marL="2922171" indent="-224782" algn="ctr" eaLnBrk="0" fontAlgn="base" hangingPunct="0">
              <a:spcBef>
                <a:spcPct val="20000"/>
              </a:spcBef>
              <a:spcAft>
                <a:spcPct val="0"/>
              </a:spcAft>
              <a:buClr>
                <a:srgbClr val="FF0000"/>
              </a:buClr>
              <a:buFont typeface="Arial" charset="0"/>
              <a:defRPr>
                <a:solidFill>
                  <a:schemeClr val="tx1"/>
                </a:solidFill>
                <a:latin typeface="Arial" charset="0"/>
              </a:defRPr>
            </a:lvl7pPr>
            <a:lvl8pPr marL="3371736" indent="-224782" algn="ctr" eaLnBrk="0" fontAlgn="base" hangingPunct="0">
              <a:spcBef>
                <a:spcPct val="20000"/>
              </a:spcBef>
              <a:spcAft>
                <a:spcPct val="0"/>
              </a:spcAft>
              <a:buClr>
                <a:srgbClr val="FF0000"/>
              </a:buClr>
              <a:buFont typeface="Arial" charset="0"/>
              <a:defRPr>
                <a:solidFill>
                  <a:schemeClr val="tx1"/>
                </a:solidFill>
                <a:latin typeface="Arial" charset="0"/>
              </a:defRPr>
            </a:lvl8pPr>
            <a:lvl9pPr marL="3821300" indent="-224782" algn="ctr" eaLnBrk="0" fontAlgn="base" hangingPunct="0">
              <a:spcBef>
                <a:spcPct val="20000"/>
              </a:spcBef>
              <a:spcAft>
                <a:spcPct val="0"/>
              </a:spcAft>
              <a:buClr>
                <a:srgbClr val="FF0000"/>
              </a:buClr>
              <a:buFont typeface="Arial" charset="0"/>
              <a:defRPr>
                <a:solidFill>
                  <a:schemeClr val="tx1"/>
                </a:solidFill>
                <a:latin typeface="Arial" charset="0"/>
              </a:defRPr>
            </a:lvl9pPr>
          </a:lstStyle>
          <a:p>
            <a:pPr eaLnBrk="1" hangingPunct="1"/>
            <a:r>
              <a:rPr lang="en-US" smtClean="0"/>
              <a:t>Oracle Database 12</a:t>
            </a:r>
            <a:r>
              <a:rPr lang="en-US" i="1" smtClean="0"/>
              <a:t>c</a:t>
            </a:r>
            <a:r>
              <a:rPr lang="en-US" smtClean="0"/>
              <a:t>: PL/SQL Fundamentals   4 - </a:t>
            </a:r>
            <a:fld id="{B400D2D9-0519-4EF6-8EDE-B9B59F8850E1}" type="slidenum">
              <a:rPr lang="en-US" smtClean="0"/>
              <a:pPr eaLnBrk="1" hangingPunct="1"/>
              <a:t>7</a:t>
            </a:fld>
            <a:endParaRPr lang="en-US" smtClean="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smtClean="0">
                <a:latin typeface="Arial" charset="0"/>
              </a:rPr>
              <a:t>SQL provides several predefined functions that can be used in SQL statements. Most of these functions (such as single-row number and character functions, data type conversion functions, and date and time-stamp functions) are valid in PL/SQL expressions.</a:t>
            </a:r>
          </a:p>
          <a:p>
            <a:pPr lvl="1" eaLnBrk="1" hangingPunct="1"/>
            <a:r>
              <a:rPr lang="en-US" smtClean="0">
                <a:latin typeface="Arial" charset="0"/>
              </a:rPr>
              <a:t>The following functions are not available in procedural statements:</a:t>
            </a:r>
          </a:p>
          <a:p>
            <a:pPr lvl="2" eaLnBrk="1" hangingPunct="1">
              <a:buSzPct val="70000"/>
              <a:buFont typeface="Courier New" pitchFamily="49" charset="0"/>
              <a:buChar char="•"/>
            </a:pPr>
            <a:r>
              <a:rPr lang="en-US" smtClean="0">
                <a:latin typeface="Courier New" pitchFamily="49" charset="0"/>
              </a:rPr>
              <a:t>DECODE</a:t>
            </a:r>
            <a:endParaRPr lang="en-US" smtClean="0">
              <a:latin typeface="Arial" charset="0"/>
            </a:endParaRPr>
          </a:p>
          <a:p>
            <a:pPr lvl="2" eaLnBrk="1" hangingPunct="1"/>
            <a:r>
              <a:rPr lang="en-US" smtClean="0">
                <a:latin typeface="Arial" charset="0"/>
              </a:rPr>
              <a:t>Group functions: </a:t>
            </a:r>
            <a:r>
              <a:rPr lang="en-US" smtClean="0">
                <a:latin typeface="Courier New" pitchFamily="49" charset="0"/>
              </a:rPr>
              <a:t>AVG</a:t>
            </a:r>
            <a:r>
              <a:rPr lang="en-US" smtClean="0">
                <a:latin typeface="Arial" charset="0"/>
              </a:rPr>
              <a:t>, </a:t>
            </a:r>
            <a:r>
              <a:rPr lang="en-US" smtClean="0">
                <a:latin typeface="Courier New" pitchFamily="49" charset="0"/>
              </a:rPr>
              <a:t>MIN</a:t>
            </a:r>
            <a:r>
              <a:rPr lang="en-US" smtClean="0">
                <a:latin typeface="Arial" charset="0"/>
              </a:rPr>
              <a:t>, </a:t>
            </a:r>
            <a:r>
              <a:rPr lang="en-US" smtClean="0">
                <a:latin typeface="Courier New" pitchFamily="49" charset="0"/>
              </a:rPr>
              <a:t>MAX</a:t>
            </a:r>
            <a:r>
              <a:rPr lang="en-US" smtClean="0">
                <a:latin typeface="Arial" charset="0"/>
              </a:rPr>
              <a:t>, </a:t>
            </a:r>
            <a:r>
              <a:rPr lang="en-US" smtClean="0">
                <a:latin typeface="Courier New" pitchFamily="49" charset="0"/>
              </a:rPr>
              <a:t>COUNT</a:t>
            </a:r>
            <a:r>
              <a:rPr lang="en-US" smtClean="0">
                <a:latin typeface="Arial" charset="0"/>
              </a:rPr>
              <a:t>, </a:t>
            </a:r>
            <a:r>
              <a:rPr lang="en-US" smtClean="0">
                <a:latin typeface="Courier New" pitchFamily="49" charset="0"/>
              </a:rPr>
              <a:t>SUM</a:t>
            </a:r>
            <a:r>
              <a:rPr lang="en-US" smtClean="0">
                <a:latin typeface="Arial" charset="0"/>
              </a:rPr>
              <a:t>, </a:t>
            </a:r>
            <a:r>
              <a:rPr lang="en-US" smtClean="0">
                <a:latin typeface="Courier New" pitchFamily="49" charset="0"/>
              </a:rPr>
              <a:t>STDDEV</a:t>
            </a:r>
            <a:r>
              <a:rPr lang="en-US" smtClean="0">
                <a:latin typeface="Arial" charset="0"/>
              </a:rPr>
              <a:t>, and </a:t>
            </a:r>
            <a:r>
              <a:rPr lang="en-US" smtClean="0">
                <a:latin typeface="Courier New" pitchFamily="49" charset="0"/>
              </a:rPr>
              <a:t>VARIANCE</a:t>
            </a:r>
            <a:r>
              <a:rPr lang="en-US" smtClean="0">
                <a:latin typeface="Arial" charset="0"/>
              </a:rPr>
              <a:t> </a:t>
            </a:r>
            <a:br>
              <a:rPr lang="en-US" smtClean="0">
                <a:latin typeface="Arial" charset="0"/>
              </a:rPr>
            </a:br>
            <a:r>
              <a:rPr lang="en-US" smtClean="0">
                <a:latin typeface="Arial" charset="0"/>
              </a:rPr>
              <a:t>Group functions apply to groups of rows in a table and are, therefore, available only in SQL statements in a PL/SQL block. The functions mentioned here are only a subset of the complete list.</a:t>
            </a:r>
          </a:p>
        </p:txBody>
      </p:sp>
      <p:sp>
        <p:nvSpPr>
          <p:cNvPr id="40964" name="Footer Placeholder 7"/>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30543" indent="-280978" eaLnBrk="0" hangingPunct="0">
              <a:defRPr>
                <a:solidFill>
                  <a:schemeClr val="tx1"/>
                </a:solidFill>
                <a:latin typeface="Arial" charset="0"/>
              </a:defRPr>
            </a:lvl2pPr>
            <a:lvl3pPr marL="1123912" indent="-224782" eaLnBrk="0" hangingPunct="0">
              <a:defRPr>
                <a:solidFill>
                  <a:schemeClr val="tx1"/>
                </a:solidFill>
                <a:latin typeface="Arial" charset="0"/>
              </a:defRPr>
            </a:lvl3pPr>
            <a:lvl4pPr marL="1573477" indent="-224782" eaLnBrk="0" hangingPunct="0">
              <a:defRPr>
                <a:solidFill>
                  <a:schemeClr val="tx1"/>
                </a:solidFill>
                <a:latin typeface="Arial" charset="0"/>
              </a:defRPr>
            </a:lvl4pPr>
            <a:lvl5pPr marL="2023041" indent="-224782" eaLnBrk="0" hangingPunct="0">
              <a:defRPr>
                <a:solidFill>
                  <a:schemeClr val="tx1"/>
                </a:solidFill>
                <a:latin typeface="Arial" charset="0"/>
              </a:defRPr>
            </a:lvl5pPr>
            <a:lvl6pPr marL="2472606" indent="-224782" algn="ctr" eaLnBrk="0" fontAlgn="base" hangingPunct="0">
              <a:spcBef>
                <a:spcPct val="20000"/>
              </a:spcBef>
              <a:spcAft>
                <a:spcPct val="0"/>
              </a:spcAft>
              <a:buClr>
                <a:srgbClr val="FF0000"/>
              </a:buClr>
              <a:buFont typeface="Arial" charset="0"/>
              <a:defRPr>
                <a:solidFill>
                  <a:schemeClr val="tx1"/>
                </a:solidFill>
                <a:latin typeface="Arial" charset="0"/>
              </a:defRPr>
            </a:lvl6pPr>
            <a:lvl7pPr marL="2922171" indent="-224782" algn="ctr" eaLnBrk="0" fontAlgn="base" hangingPunct="0">
              <a:spcBef>
                <a:spcPct val="20000"/>
              </a:spcBef>
              <a:spcAft>
                <a:spcPct val="0"/>
              </a:spcAft>
              <a:buClr>
                <a:srgbClr val="FF0000"/>
              </a:buClr>
              <a:buFont typeface="Arial" charset="0"/>
              <a:defRPr>
                <a:solidFill>
                  <a:schemeClr val="tx1"/>
                </a:solidFill>
                <a:latin typeface="Arial" charset="0"/>
              </a:defRPr>
            </a:lvl7pPr>
            <a:lvl8pPr marL="3371736" indent="-224782" algn="ctr" eaLnBrk="0" fontAlgn="base" hangingPunct="0">
              <a:spcBef>
                <a:spcPct val="20000"/>
              </a:spcBef>
              <a:spcAft>
                <a:spcPct val="0"/>
              </a:spcAft>
              <a:buClr>
                <a:srgbClr val="FF0000"/>
              </a:buClr>
              <a:buFont typeface="Arial" charset="0"/>
              <a:defRPr>
                <a:solidFill>
                  <a:schemeClr val="tx1"/>
                </a:solidFill>
                <a:latin typeface="Arial" charset="0"/>
              </a:defRPr>
            </a:lvl8pPr>
            <a:lvl9pPr marL="3821300" indent="-224782" algn="ctr" eaLnBrk="0" fontAlgn="base" hangingPunct="0">
              <a:spcBef>
                <a:spcPct val="20000"/>
              </a:spcBef>
              <a:spcAft>
                <a:spcPct val="0"/>
              </a:spcAft>
              <a:buClr>
                <a:srgbClr val="FF0000"/>
              </a:buClr>
              <a:buFont typeface="Arial" charset="0"/>
              <a:defRPr>
                <a:solidFill>
                  <a:schemeClr val="tx1"/>
                </a:solidFill>
                <a:latin typeface="Arial" charset="0"/>
              </a:defRPr>
            </a:lvl9pPr>
          </a:lstStyle>
          <a:p>
            <a:pPr eaLnBrk="1" hangingPunct="1"/>
            <a:r>
              <a:rPr lang="en-US" smtClean="0"/>
              <a:t>Oracle Database 12</a:t>
            </a:r>
            <a:r>
              <a:rPr lang="en-US" i="1" smtClean="0"/>
              <a:t>c</a:t>
            </a:r>
            <a:r>
              <a:rPr lang="en-US" smtClean="0"/>
              <a:t>: PL/SQL Fundamentals   4 - </a:t>
            </a:r>
            <a:fld id="{F0479D8C-A71A-46D3-A2D2-CA81E28CD45D}" type="slidenum">
              <a:rPr lang="en-US" smtClean="0"/>
              <a:pPr eaLnBrk="1" hangingPunct="1"/>
              <a:t>8</a:t>
            </a:fld>
            <a:endParaRPr lang="en-US" smtClean="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lvl="1" eaLnBrk="1" hangingPunct="1"/>
            <a:r>
              <a:rPr lang="en-US" smtClean="0">
                <a:latin typeface="Arial" charset="0"/>
              </a:rPr>
              <a:t>You can use SQL functions to manipulate data. These functions are grouped into the following categories:</a:t>
            </a:r>
          </a:p>
          <a:p>
            <a:pPr lvl="2" eaLnBrk="1" hangingPunct="1"/>
            <a:r>
              <a:rPr lang="en-US" smtClean="0">
                <a:latin typeface="Arial" charset="0"/>
              </a:rPr>
              <a:t>Number</a:t>
            </a:r>
          </a:p>
          <a:p>
            <a:pPr lvl="2" eaLnBrk="1" hangingPunct="1"/>
            <a:r>
              <a:rPr lang="en-US" smtClean="0">
                <a:latin typeface="Arial" charset="0"/>
              </a:rPr>
              <a:t>Character</a:t>
            </a:r>
          </a:p>
          <a:p>
            <a:pPr lvl="2" eaLnBrk="1" hangingPunct="1"/>
            <a:r>
              <a:rPr lang="en-US" smtClean="0">
                <a:latin typeface="Arial" charset="0"/>
              </a:rPr>
              <a:t>Conversion</a:t>
            </a:r>
          </a:p>
          <a:p>
            <a:pPr lvl="2" eaLnBrk="1" hangingPunct="1"/>
            <a:r>
              <a:rPr lang="en-US" smtClean="0">
                <a:latin typeface="Arial" charset="0"/>
              </a:rPr>
              <a:t>Date</a:t>
            </a:r>
          </a:p>
          <a:p>
            <a:pPr lvl="2" eaLnBrk="1" hangingPunct="1"/>
            <a:r>
              <a:rPr lang="en-US" smtClean="0">
                <a:latin typeface="Arial" charset="0"/>
              </a:rPr>
              <a:t>Miscellaneous</a:t>
            </a:r>
          </a:p>
        </p:txBody>
      </p:sp>
      <p:sp>
        <p:nvSpPr>
          <p:cNvPr id="41988" name="Footer Placeholder 7"/>
          <p:cNvSpPr>
            <a:spLocks noGrp="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defRPr>
            </a:lvl1pPr>
            <a:lvl2pPr marL="730543" indent="-280978" eaLnBrk="0" hangingPunct="0">
              <a:defRPr>
                <a:solidFill>
                  <a:schemeClr val="tx1"/>
                </a:solidFill>
                <a:latin typeface="Arial" charset="0"/>
              </a:defRPr>
            </a:lvl2pPr>
            <a:lvl3pPr marL="1123912" indent="-224782" eaLnBrk="0" hangingPunct="0">
              <a:defRPr>
                <a:solidFill>
                  <a:schemeClr val="tx1"/>
                </a:solidFill>
                <a:latin typeface="Arial" charset="0"/>
              </a:defRPr>
            </a:lvl3pPr>
            <a:lvl4pPr marL="1573477" indent="-224782" eaLnBrk="0" hangingPunct="0">
              <a:defRPr>
                <a:solidFill>
                  <a:schemeClr val="tx1"/>
                </a:solidFill>
                <a:latin typeface="Arial" charset="0"/>
              </a:defRPr>
            </a:lvl4pPr>
            <a:lvl5pPr marL="2023041" indent="-224782" eaLnBrk="0" hangingPunct="0">
              <a:defRPr>
                <a:solidFill>
                  <a:schemeClr val="tx1"/>
                </a:solidFill>
                <a:latin typeface="Arial" charset="0"/>
              </a:defRPr>
            </a:lvl5pPr>
            <a:lvl6pPr marL="2472606" indent="-224782" algn="ctr" eaLnBrk="0" fontAlgn="base" hangingPunct="0">
              <a:spcBef>
                <a:spcPct val="20000"/>
              </a:spcBef>
              <a:spcAft>
                <a:spcPct val="0"/>
              </a:spcAft>
              <a:buClr>
                <a:srgbClr val="FF0000"/>
              </a:buClr>
              <a:buFont typeface="Arial" charset="0"/>
              <a:defRPr>
                <a:solidFill>
                  <a:schemeClr val="tx1"/>
                </a:solidFill>
                <a:latin typeface="Arial" charset="0"/>
              </a:defRPr>
            </a:lvl6pPr>
            <a:lvl7pPr marL="2922171" indent="-224782" algn="ctr" eaLnBrk="0" fontAlgn="base" hangingPunct="0">
              <a:spcBef>
                <a:spcPct val="20000"/>
              </a:spcBef>
              <a:spcAft>
                <a:spcPct val="0"/>
              </a:spcAft>
              <a:buClr>
                <a:srgbClr val="FF0000"/>
              </a:buClr>
              <a:buFont typeface="Arial" charset="0"/>
              <a:defRPr>
                <a:solidFill>
                  <a:schemeClr val="tx1"/>
                </a:solidFill>
                <a:latin typeface="Arial" charset="0"/>
              </a:defRPr>
            </a:lvl7pPr>
            <a:lvl8pPr marL="3371736" indent="-224782" algn="ctr" eaLnBrk="0" fontAlgn="base" hangingPunct="0">
              <a:spcBef>
                <a:spcPct val="20000"/>
              </a:spcBef>
              <a:spcAft>
                <a:spcPct val="0"/>
              </a:spcAft>
              <a:buClr>
                <a:srgbClr val="FF0000"/>
              </a:buClr>
              <a:buFont typeface="Arial" charset="0"/>
              <a:defRPr>
                <a:solidFill>
                  <a:schemeClr val="tx1"/>
                </a:solidFill>
                <a:latin typeface="Arial" charset="0"/>
              </a:defRPr>
            </a:lvl8pPr>
            <a:lvl9pPr marL="3821300" indent="-224782" algn="ctr" eaLnBrk="0" fontAlgn="base" hangingPunct="0">
              <a:spcBef>
                <a:spcPct val="20000"/>
              </a:spcBef>
              <a:spcAft>
                <a:spcPct val="0"/>
              </a:spcAft>
              <a:buClr>
                <a:srgbClr val="FF0000"/>
              </a:buClr>
              <a:buFont typeface="Arial" charset="0"/>
              <a:defRPr>
                <a:solidFill>
                  <a:schemeClr val="tx1"/>
                </a:solidFill>
                <a:latin typeface="Arial" charset="0"/>
              </a:defRPr>
            </a:lvl9pPr>
          </a:lstStyle>
          <a:p>
            <a:pPr eaLnBrk="1" hangingPunct="1"/>
            <a:r>
              <a:rPr lang="en-US" smtClean="0"/>
              <a:t>Oracle Database 12</a:t>
            </a:r>
            <a:r>
              <a:rPr lang="en-US" i="1" smtClean="0"/>
              <a:t>c</a:t>
            </a:r>
            <a:r>
              <a:rPr lang="en-US" smtClean="0"/>
              <a:t>: PL/SQL Fundamentals   4 - </a:t>
            </a:r>
            <a:fld id="{4678F817-77BC-4EC6-A368-FD66335B9DA0}" type="slidenum">
              <a:rPr lang="en-US" smtClean="0"/>
              <a:pPr eaLnBrk="1" hangingPunct="1"/>
              <a:t>9</a:t>
            </a:fld>
            <a:endParaRPr lang="en-US" smtClean="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800A3E2-2ED1-4A0B-B015-7BE599BD93D5}" type="datetime1">
              <a:rPr lang="en-US" smtClean="0"/>
              <a:t>9/19/2018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8AE833-D825-4667-8404-75C08A2CF8FB}" type="slidenum">
              <a:rPr lang="en-US" smtClean="0"/>
              <a:t>‹#›</a:t>
            </a:fld>
            <a:endParaRPr lang="en-US"/>
          </a:p>
        </p:txBody>
      </p:sp>
    </p:spTree>
    <p:extLst>
      <p:ext uri="{BB962C8B-B14F-4D97-AF65-F5344CB8AC3E}">
        <p14:creationId xmlns:p14="http://schemas.microsoft.com/office/powerpoint/2010/main" val="41379132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3FD43E95-BB5B-4A80-BF46-4458880EC7B7}" type="datetime1">
              <a:rPr lang="en-US" smtClean="0"/>
              <a:t>9/19/2018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8AE833-D825-4667-8404-75C08A2CF8FB}" type="slidenum">
              <a:rPr lang="en-US" smtClean="0"/>
              <a:t>‹#›</a:t>
            </a:fld>
            <a:endParaRPr lang="en-US"/>
          </a:p>
        </p:txBody>
      </p:sp>
    </p:spTree>
    <p:extLst>
      <p:ext uri="{BB962C8B-B14F-4D97-AF65-F5344CB8AC3E}">
        <p14:creationId xmlns:p14="http://schemas.microsoft.com/office/powerpoint/2010/main" val="7055982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C6C43122-8C66-42B2-BE21-4E2E6C05ED23}" type="datetime1">
              <a:rPr lang="en-US" smtClean="0"/>
              <a:t>9/19/2018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8AE833-D825-4667-8404-75C08A2CF8FB}" type="slidenum">
              <a:rPr lang="en-US" smtClean="0"/>
              <a:t>‹#›</a:t>
            </a:fld>
            <a:endParaRPr lang="en-US"/>
          </a:p>
        </p:txBody>
      </p:sp>
    </p:spTree>
    <p:extLst>
      <p:ext uri="{BB962C8B-B14F-4D97-AF65-F5344CB8AC3E}">
        <p14:creationId xmlns:p14="http://schemas.microsoft.com/office/powerpoint/2010/main" val="28711373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4" name="Date Placeholder 3"/>
          <p:cNvSpPr>
            <a:spLocks noGrp="1"/>
          </p:cNvSpPr>
          <p:nvPr>
            <p:ph type="dt" sz="half" idx="10"/>
          </p:nvPr>
        </p:nvSpPr>
        <p:spPr/>
        <p:txBody>
          <a:bodyPr/>
          <a:lstStyle/>
          <a:p>
            <a:fld id="{67E73032-A25A-4294-8E82-0CDD82CBE2E0}" type="datetime1">
              <a:rPr lang="en-US" smtClean="0"/>
              <a:t>9/19/2018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8AE833-D825-4667-8404-75C08A2CF8FB}"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945132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35CF4E0-DA1D-45ED-88AB-767903C093BB}" type="datetime1">
              <a:rPr lang="en-US" smtClean="0"/>
              <a:t>9/19/2018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8AE833-D825-4667-8404-75C08A2CF8FB}" type="slidenum">
              <a:rPr lang="en-US" smtClean="0"/>
              <a:t>‹#›</a:t>
            </a:fld>
            <a:endParaRPr lang="en-US"/>
          </a:p>
        </p:txBody>
      </p:sp>
    </p:spTree>
    <p:extLst>
      <p:ext uri="{BB962C8B-B14F-4D97-AF65-F5344CB8AC3E}">
        <p14:creationId xmlns:p14="http://schemas.microsoft.com/office/powerpoint/2010/main" val="70806931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CD41F5D-DEBF-45EE-B6D3-204F4C0FCD17}" type="datetime1">
              <a:rPr lang="en-US" smtClean="0"/>
              <a:t>9/19/2018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8AE833-D825-4667-8404-75C08A2CF8FB}" type="slidenum">
              <a:rPr lang="en-US" smtClean="0"/>
              <a:t>‹#›</a:t>
            </a:fld>
            <a:endParaRPr lang="en-US"/>
          </a:p>
        </p:txBody>
      </p:sp>
    </p:spTree>
    <p:extLst>
      <p:ext uri="{BB962C8B-B14F-4D97-AF65-F5344CB8AC3E}">
        <p14:creationId xmlns:p14="http://schemas.microsoft.com/office/powerpoint/2010/main" val="323142016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35F7D45-7EB5-449B-A38B-A62CD2D00E59}" type="datetime1">
              <a:rPr lang="en-US" smtClean="0"/>
              <a:t>9/19/2018</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8AE833-D825-4667-8404-75C08A2CF8FB}" type="slidenum">
              <a:rPr lang="en-US" smtClean="0"/>
              <a:t>‹#›</a:t>
            </a:fld>
            <a:endParaRPr lang="en-US"/>
          </a:p>
        </p:txBody>
      </p:sp>
    </p:spTree>
    <p:extLst>
      <p:ext uri="{BB962C8B-B14F-4D97-AF65-F5344CB8AC3E}">
        <p14:creationId xmlns:p14="http://schemas.microsoft.com/office/powerpoint/2010/main" val="24890879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B6AE5AA-7EF6-4650-B1C9-F4C41FDFEFDC}" type="datetime1">
              <a:rPr lang="en-US" smtClean="0"/>
              <a:t>9/19/2018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8AE833-D825-4667-8404-75C08A2CF8FB}" type="slidenum">
              <a:rPr lang="en-US" smtClean="0"/>
              <a:t>‹#›</a:t>
            </a:fld>
            <a:endParaRPr lang="en-US"/>
          </a:p>
        </p:txBody>
      </p:sp>
    </p:spTree>
    <p:extLst>
      <p:ext uri="{BB962C8B-B14F-4D97-AF65-F5344CB8AC3E}">
        <p14:creationId xmlns:p14="http://schemas.microsoft.com/office/powerpoint/2010/main" val="39858381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3945CE-0864-466D-A56F-3599FCF1C5BC}" type="datetime1">
              <a:rPr lang="en-US" smtClean="0"/>
              <a:t>9/19/2018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8AE833-D825-4667-8404-75C08A2CF8FB}" type="slidenum">
              <a:rPr lang="en-US" smtClean="0"/>
              <a:t>‹#›</a:t>
            </a:fld>
            <a:endParaRPr lang="en-US"/>
          </a:p>
        </p:txBody>
      </p:sp>
    </p:spTree>
    <p:extLst>
      <p:ext uri="{BB962C8B-B14F-4D97-AF65-F5344CB8AC3E}">
        <p14:creationId xmlns:p14="http://schemas.microsoft.com/office/powerpoint/2010/main" val="3609964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75518014-5940-4E51-9099-028AD419DFB9}" type="datetime1">
              <a:rPr lang="en-US" smtClean="0"/>
              <a:t>9/19/2018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8AE833-D825-4667-8404-75C08A2CF8FB}" type="slidenum">
              <a:rPr lang="en-US" smtClean="0"/>
              <a:t>‹#›</a:t>
            </a:fld>
            <a:endParaRPr lang="en-US"/>
          </a:p>
        </p:txBody>
      </p:sp>
    </p:spTree>
    <p:extLst>
      <p:ext uri="{BB962C8B-B14F-4D97-AF65-F5344CB8AC3E}">
        <p14:creationId xmlns:p14="http://schemas.microsoft.com/office/powerpoint/2010/main" val="12972354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7B5314C-234F-43D1-9FF4-E5DC3502376D}" type="datetime1">
              <a:rPr lang="en-US" smtClean="0"/>
              <a:t>9/19/2018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68AE833-D825-4667-8404-75C08A2CF8FB}" type="slidenum">
              <a:rPr lang="en-US" smtClean="0"/>
              <a:t>‹#›</a:t>
            </a:fld>
            <a:endParaRPr lang="en-US"/>
          </a:p>
        </p:txBody>
      </p:sp>
    </p:spTree>
    <p:extLst>
      <p:ext uri="{BB962C8B-B14F-4D97-AF65-F5344CB8AC3E}">
        <p14:creationId xmlns:p14="http://schemas.microsoft.com/office/powerpoint/2010/main" val="40912800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01BB04B-2837-4E77-9838-9048ECA19EE5}" type="datetime1">
              <a:rPr lang="en-US" smtClean="0"/>
              <a:t>9/19/2018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8AE833-D825-4667-8404-75C08A2CF8FB}" type="slidenum">
              <a:rPr lang="en-US" smtClean="0"/>
              <a:t>‹#›</a:t>
            </a:fld>
            <a:endParaRPr lang="en-US"/>
          </a:p>
        </p:txBody>
      </p:sp>
    </p:spTree>
    <p:extLst>
      <p:ext uri="{BB962C8B-B14F-4D97-AF65-F5344CB8AC3E}">
        <p14:creationId xmlns:p14="http://schemas.microsoft.com/office/powerpoint/2010/main" val="114552382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0E615B8-8CB7-4F90-BBB9-711880386584}" type="datetime1">
              <a:rPr lang="en-US" smtClean="0"/>
              <a:t>9/19/2018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68AE833-D825-4667-8404-75C08A2CF8FB}" type="slidenum">
              <a:rPr lang="en-US" smtClean="0"/>
              <a:t>‹#›</a:t>
            </a:fld>
            <a:endParaRPr lang="en-US"/>
          </a:p>
        </p:txBody>
      </p:sp>
    </p:spTree>
    <p:extLst>
      <p:ext uri="{BB962C8B-B14F-4D97-AF65-F5344CB8AC3E}">
        <p14:creationId xmlns:p14="http://schemas.microsoft.com/office/powerpoint/2010/main" val="31681847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3777DF9A-BC31-4C83-AD5A-7C3DA832B05C}" type="datetime1">
              <a:rPr lang="en-US" smtClean="0"/>
              <a:t>9/19/2018</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168AE833-D825-4667-8404-75C08A2CF8FB}" type="slidenum">
              <a:rPr lang="en-US" smtClean="0"/>
              <a:t>‹#›</a:t>
            </a:fld>
            <a:endParaRPr lang="en-US"/>
          </a:p>
        </p:txBody>
      </p:sp>
    </p:spTree>
    <p:extLst>
      <p:ext uri="{BB962C8B-B14F-4D97-AF65-F5344CB8AC3E}">
        <p14:creationId xmlns:p14="http://schemas.microsoft.com/office/powerpoint/2010/main" val="24068395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969F223-D92C-4513-82A2-A40EA4942BBF}" type="datetime1">
              <a:rPr lang="en-US" smtClean="0"/>
              <a:t>9/19/2018</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168AE833-D825-4667-8404-75C08A2CF8FB}" type="slidenum">
              <a:rPr lang="en-US" smtClean="0"/>
              <a:t>‹#›</a:t>
            </a:fld>
            <a:endParaRPr lang="en-US"/>
          </a:p>
        </p:txBody>
      </p:sp>
    </p:spTree>
    <p:extLst>
      <p:ext uri="{BB962C8B-B14F-4D97-AF65-F5344CB8AC3E}">
        <p14:creationId xmlns:p14="http://schemas.microsoft.com/office/powerpoint/2010/main" val="1268402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7" name="Date Placeholder 4"/>
          <p:cNvSpPr>
            <a:spLocks noGrp="1"/>
          </p:cNvSpPr>
          <p:nvPr>
            <p:ph type="dt" sz="half" idx="10"/>
          </p:nvPr>
        </p:nvSpPr>
        <p:spPr/>
        <p:txBody>
          <a:bodyPr/>
          <a:lstStyle/>
          <a:p>
            <a:fld id="{7BF557CE-5D59-4D25-AE26-260D488E59FE}" type="datetime1">
              <a:rPr lang="en-US" smtClean="0"/>
              <a:t>9/19/2018</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168AE833-D825-4667-8404-75C08A2CF8FB}" type="slidenum">
              <a:rPr lang="en-US" smtClean="0"/>
              <a:t>‹#›</a:t>
            </a:fld>
            <a:endParaRPr lang="en-US"/>
          </a:p>
        </p:txBody>
      </p:sp>
    </p:spTree>
    <p:extLst>
      <p:ext uri="{BB962C8B-B14F-4D97-AF65-F5344CB8AC3E}">
        <p14:creationId xmlns:p14="http://schemas.microsoft.com/office/powerpoint/2010/main" val="220374268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23C6D04A-3C26-4D6D-B261-E3F113D99F6B}" type="datetime1">
              <a:rPr lang="en-US" smtClean="0"/>
              <a:t>9/19/2018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68AE833-D825-4667-8404-75C08A2CF8FB}" type="slidenum">
              <a:rPr lang="en-US" smtClean="0"/>
              <a:t>‹#›</a:t>
            </a:fld>
            <a:endParaRPr lang="en-US"/>
          </a:p>
        </p:txBody>
      </p:sp>
    </p:spTree>
    <p:extLst>
      <p:ext uri="{BB962C8B-B14F-4D97-AF65-F5344CB8AC3E}">
        <p14:creationId xmlns:p14="http://schemas.microsoft.com/office/powerpoint/2010/main" val="27401014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D596C62C-7F84-45F6-A497-7C8DB0C85EFC}" type="datetime1">
              <a:rPr lang="en-US" smtClean="0"/>
              <a:t>9/19/2018</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168AE833-D825-4667-8404-75C08A2CF8FB}" type="slidenum">
              <a:rPr lang="en-US" smtClean="0"/>
              <a:t>‹#›</a:t>
            </a:fld>
            <a:endParaRPr lang="en-US"/>
          </a:p>
        </p:txBody>
      </p:sp>
    </p:spTree>
    <p:extLst>
      <p:ext uri="{BB962C8B-B14F-4D97-AF65-F5344CB8AC3E}">
        <p14:creationId xmlns:p14="http://schemas.microsoft.com/office/powerpoint/2010/main" val="1380583610"/>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8"/>
          <p:cNvSpPr>
            <a:spLocks noGrp="1" noChangeArrowheads="1"/>
          </p:cNvSpPr>
          <p:nvPr>
            <p:ph type="ctrTitle"/>
          </p:nvPr>
        </p:nvSpPr>
        <p:spPr/>
        <p:txBody>
          <a:bodyPr/>
          <a:lstStyle/>
          <a:p>
            <a:r>
              <a:rPr lang="en-US" smtClean="0"/>
              <a:t>Writing Executable Statements</a:t>
            </a:r>
          </a:p>
        </p:txBody>
      </p:sp>
      <p:sp>
        <p:nvSpPr>
          <p:cNvPr id="6147" name="Subtitle 5" hidden="1"/>
          <p:cNvSpPr>
            <a:spLocks noGrp="1"/>
          </p:cNvSpPr>
          <p:nvPr>
            <p:ph type="subTitle" idx="1"/>
          </p:nvPr>
        </p:nvSpPr>
        <p:spPr>
          <a:xfrm>
            <a:off x="1236133" y="4419600"/>
            <a:ext cx="9736667" cy="363538"/>
          </a:xfrm>
        </p:spPr>
        <p:txBody>
          <a:bodyPr>
            <a:normAutofit fontScale="92500" lnSpcReduction="10000"/>
          </a:bodyPr>
          <a:lstStyle/>
          <a:p>
            <a:endParaRPr lang="en-US" smtClean="0">
              <a:latin typeface="Arial" charset="0"/>
            </a:endParaRPr>
          </a:p>
        </p:txBody>
      </p:sp>
    </p:spTree>
    <p:extLst>
      <p:ext uri="{BB962C8B-B14F-4D97-AF65-F5344CB8AC3E}">
        <p14:creationId xmlns:p14="http://schemas.microsoft.com/office/powerpoint/2010/main" val="4187590532"/>
      </p:ext>
    </p:ext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smtClean="0"/>
              <a:t>Using Sequences in PL/SQL Expressions</a:t>
            </a:r>
          </a:p>
        </p:txBody>
      </p:sp>
      <p:sp>
        <p:nvSpPr>
          <p:cNvPr id="14339" name="Rectangle 3"/>
          <p:cNvSpPr>
            <a:spLocks noGrp="1" noChangeArrowheads="1"/>
          </p:cNvSpPr>
          <p:nvPr>
            <p:ph idx="1"/>
          </p:nvPr>
        </p:nvSpPr>
        <p:spPr/>
        <p:txBody>
          <a:bodyPr/>
          <a:lstStyle/>
          <a:p>
            <a:pPr marL="0" indent="0" eaLnBrk="1" hangingPunct="1"/>
            <a:r>
              <a:rPr lang="en-US" smtClean="0">
                <a:latin typeface="Arial" charset="0"/>
              </a:rPr>
              <a:t>Starting in 11</a:t>
            </a:r>
            <a:r>
              <a:rPr lang="en-US" i="1" smtClean="0">
                <a:latin typeface="Arial" charset="0"/>
              </a:rPr>
              <a:t>g</a:t>
            </a:r>
            <a:r>
              <a:rPr lang="en-US" smtClean="0">
                <a:latin typeface="Arial" charset="0"/>
              </a:rPr>
              <a:t>:</a:t>
            </a:r>
          </a:p>
          <a:p>
            <a:pPr marL="0" indent="0" eaLnBrk="1" hangingPunct="1"/>
            <a:endParaRPr lang="en-US" smtClean="0">
              <a:latin typeface="Arial" charset="0"/>
            </a:endParaRPr>
          </a:p>
          <a:p>
            <a:pPr marL="0" indent="0" eaLnBrk="1" hangingPunct="1"/>
            <a:endParaRPr lang="en-US" smtClean="0">
              <a:latin typeface="Arial" charset="0"/>
            </a:endParaRPr>
          </a:p>
          <a:p>
            <a:pPr marL="0" indent="0" eaLnBrk="1" hangingPunct="1"/>
            <a:endParaRPr lang="en-US" smtClean="0">
              <a:latin typeface="Arial" charset="0"/>
            </a:endParaRPr>
          </a:p>
          <a:p>
            <a:pPr marL="0" indent="0" eaLnBrk="1" hangingPunct="1"/>
            <a:endParaRPr lang="en-US" smtClean="0">
              <a:latin typeface="Arial" charset="0"/>
            </a:endParaRPr>
          </a:p>
          <a:p>
            <a:pPr marL="0" indent="0" eaLnBrk="1" hangingPunct="1"/>
            <a:endParaRPr lang="en-US" smtClean="0">
              <a:latin typeface="Arial" charset="0"/>
            </a:endParaRPr>
          </a:p>
          <a:p>
            <a:pPr marL="0" indent="0" eaLnBrk="1" hangingPunct="1"/>
            <a:r>
              <a:rPr lang="en-US" smtClean="0">
                <a:latin typeface="Arial" charset="0"/>
              </a:rPr>
              <a:t>Before 11</a:t>
            </a:r>
            <a:r>
              <a:rPr lang="en-US" i="1" smtClean="0">
                <a:latin typeface="Arial" charset="0"/>
              </a:rPr>
              <a:t>g</a:t>
            </a:r>
            <a:r>
              <a:rPr lang="en-US" smtClean="0">
                <a:latin typeface="Arial" charset="0"/>
              </a:rPr>
              <a:t>:</a:t>
            </a:r>
          </a:p>
        </p:txBody>
      </p:sp>
      <p:sp>
        <p:nvSpPr>
          <p:cNvPr id="14340" name="Rectangle 4"/>
          <p:cNvSpPr>
            <a:spLocks noChangeArrowheads="1"/>
          </p:cNvSpPr>
          <p:nvPr/>
        </p:nvSpPr>
        <p:spPr bwMode="blackGray">
          <a:xfrm>
            <a:off x="829733" y="4343401"/>
            <a:ext cx="10515600" cy="1725613"/>
          </a:xfrm>
          <a:prstGeom prst="rect">
            <a:avLst/>
          </a:prstGeom>
          <a:solidFill>
            <a:srgbClr val="CCCCCC"/>
          </a:solidFill>
          <a:ln w="28575">
            <a:solidFill>
              <a:srgbClr val="000000"/>
            </a:solidFill>
            <a:miter lim="800000"/>
            <a:headEnd/>
            <a:tailEnd/>
          </a:ln>
        </p:spPr>
        <p:txBody>
          <a:bodyPr lIns="92075" tIns="9144" rIns="92075" bIns="9144" anchor="ctr"/>
          <a:lstStyle/>
          <a:p>
            <a:pPr marL="457200" indent="-457200" algn="l" defTabSz="400050" eaLnBrk="0" hangingPunct="0">
              <a:spcBef>
                <a:spcPct val="0"/>
              </a:spcBef>
              <a:buClr>
                <a:srgbClr val="CC0000"/>
              </a:buClr>
              <a:buFont typeface="Wingdings" pitchFamily="2" charset="2"/>
              <a:buNone/>
              <a:tabLst>
                <a:tab pos="400050" algn="r"/>
                <a:tab pos="673100" algn="l"/>
              </a:tabLst>
            </a:pPr>
            <a:r>
              <a:rPr lang="en-US">
                <a:latin typeface="Courier New" pitchFamily="49" charset="0"/>
                <a:cs typeface="Times New Roman" pitchFamily="18" charset="0"/>
              </a:rPr>
              <a:t>DECLARE</a:t>
            </a:r>
          </a:p>
          <a:p>
            <a:pPr marL="457200" indent="-457200" algn="l" defTabSz="400050" eaLnBrk="0" hangingPunct="0">
              <a:spcBef>
                <a:spcPct val="0"/>
              </a:spcBef>
              <a:buClr>
                <a:srgbClr val="CC0000"/>
              </a:buClr>
              <a:buFont typeface="Wingdings" pitchFamily="2" charset="2"/>
              <a:buNone/>
              <a:tabLst>
                <a:tab pos="400050" algn="r"/>
                <a:tab pos="673100" algn="l"/>
              </a:tabLst>
            </a:pPr>
            <a:r>
              <a:rPr lang="en-US">
                <a:latin typeface="Courier New" pitchFamily="49" charset="0"/>
                <a:cs typeface="Times New Roman" pitchFamily="18" charset="0"/>
              </a:rPr>
              <a:t>  v_new_id NUMBER;</a:t>
            </a:r>
          </a:p>
          <a:p>
            <a:pPr marL="457200" indent="-457200" algn="l" defTabSz="400050" eaLnBrk="0" hangingPunct="0">
              <a:spcBef>
                <a:spcPct val="0"/>
              </a:spcBef>
              <a:buClr>
                <a:srgbClr val="CC0000"/>
              </a:buClr>
              <a:buFont typeface="Wingdings" pitchFamily="2" charset="2"/>
              <a:buNone/>
              <a:tabLst>
                <a:tab pos="400050" algn="r"/>
                <a:tab pos="673100" algn="l"/>
              </a:tabLst>
            </a:pPr>
            <a:r>
              <a:rPr lang="en-US">
                <a:latin typeface="Courier New" pitchFamily="49" charset="0"/>
                <a:cs typeface="Times New Roman" pitchFamily="18" charset="0"/>
              </a:rPr>
              <a:t>BEGIN</a:t>
            </a:r>
          </a:p>
          <a:p>
            <a:pPr marL="457200" indent="-457200" algn="l" defTabSz="400050" eaLnBrk="0" hangingPunct="0">
              <a:spcBef>
                <a:spcPct val="0"/>
              </a:spcBef>
              <a:buClr>
                <a:srgbClr val="CC0000"/>
              </a:buClr>
              <a:buFont typeface="Wingdings" pitchFamily="2" charset="2"/>
              <a:buNone/>
              <a:tabLst>
                <a:tab pos="400050" algn="r"/>
                <a:tab pos="673100" algn="l"/>
              </a:tabLst>
            </a:pPr>
            <a:r>
              <a:rPr lang="en-US">
                <a:latin typeface="Courier New" pitchFamily="49" charset="0"/>
                <a:cs typeface="Times New Roman" pitchFamily="18" charset="0"/>
              </a:rPr>
              <a:t>  SELECT my_seq.NEXTVAL INTO v_new_id FROM Dual;</a:t>
            </a:r>
          </a:p>
          <a:p>
            <a:pPr marL="457200" indent="-457200" algn="l" defTabSz="400050" eaLnBrk="0" hangingPunct="0">
              <a:spcBef>
                <a:spcPct val="0"/>
              </a:spcBef>
              <a:buClr>
                <a:srgbClr val="CC0000"/>
              </a:buClr>
              <a:buFont typeface="Wingdings" pitchFamily="2" charset="2"/>
              <a:buNone/>
              <a:tabLst>
                <a:tab pos="400050" algn="r"/>
                <a:tab pos="673100" algn="l"/>
              </a:tabLst>
            </a:pPr>
            <a:r>
              <a:rPr lang="en-US">
                <a:latin typeface="Courier New" pitchFamily="49" charset="0"/>
                <a:cs typeface="Times New Roman" pitchFamily="18" charset="0"/>
              </a:rPr>
              <a:t>END;</a:t>
            </a:r>
          </a:p>
          <a:p>
            <a:pPr marL="457200" indent="-457200" algn="l" defTabSz="400050" eaLnBrk="0" hangingPunct="0">
              <a:spcBef>
                <a:spcPct val="0"/>
              </a:spcBef>
              <a:buClr>
                <a:srgbClr val="CC0000"/>
              </a:buClr>
              <a:buFont typeface="Wingdings" pitchFamily="2" charset="2"/>
              <a:buNone/>
              <a:tabLst>
                <a:tab pos="400050" algn="r"/>
                <a:tab pos="673100" algn="l"/>
              </a:tabLst>
            </a:pPr>
            <a:r>
              <a:rPr lang="en-US">
                <a:latin typeface="Courier New" pitchFamily="49" charset="0"/>
                <a:cs typeface="Times New Roman" pitchFamily="18" charset="0"/>
              </a:rPr>
              <a:t>/</a:t>
            </a:r>
          </a:p>
        </p:txBody>
      </p:sp>
      <p:sp>
        <p:nvSpPr>
          <p:cNvPr id="14341" name="Rectangle 5"/>
          <p:cNvSpPr>
            <a:spLocks noChangeArrowheads="1"/>
          </p:cNvSpPr>
          <p:nvPr/>
        </p:nvSpPr>
        <p:spPr bwMode="blackGray">
          <a:xfrm>
            <a:off x="829733" y="2052638"/>
            <a:ext cx="10515600" cy="1681162"/>
          </a:xfrm>
          <a:prstGeom prst="rect">
            <a:avLst/>
          </a:prstGeom>
          <a:solidFill>
            <a:srgbClr val="CCCCCC"/>
          </a:solidFill>
          <a:ln w="28575">
            <a:solidFill>
              <a:srgbClr val="000000"/>
            </a:solidFill>
            <a:miter lim="800000"/>
            <a:headEnd/>
            <a:tailEnd/>
          </a:ln>
        </p:spPr>
        <p:txBody>
          <a:bodyPr lIns="92075" tIns="9144" rIns="92075" bIns="9144" anchor="ctr"/>
          <a:lstStyle/>
          <a:p>
            <a:pPr marL="457200" indent="-457200" algn="l" defTabSz="400050" eaLnBrk="0" hangingPunct="0">
              <a:spcBef>
                <a:spcPct val="0"/>
              </a:spcBef>
              <a:buClr>
                <a:srgbClr val="CC0000"/>
              </a:buClr>
              <a:buFont typeface="Wingdings" pitchFamily="2" charset="2"/>
              <a:buNone/>
              <a:tabLst>
                <a:tab pos="400050" algn="r"/>
                <a:tab pos="673100" algn="l"/>
              </a:tabLst>
            </a:pPr>
            <a:r>
              <a:rPr lang="en-US">
                <a:latin typeface="Courier New" pitchFamily="49" charset="0"/>
                <a:cs typeface="Times New Roman" pitchFamily="18" charset="0"/>
              </a:rPr>
              <a:t>DECLARE</a:t>
            </a:r>
          </a:p>
          <a:p>
            <a:pPr marL="457200" indent="-457200" algn="l" defTabSz="400050" eaLnBrk="0" hangingPunct="0">
              <a:spcBef>
                <a:spcPct val="0"/>
              </a:spcBef>
              <a:buClr>
                <a:srgbClr val="CC0000"/>
              </a:buClr>
              <a:buFont typeface="Wingdings" pitchFamily="2" charset="2"/>
              <a:buNone/>
              <a:tabLst>
                <a:tab pos="400050" algn="r"/>
                <a:tab pos="673100" algn="l"/>
              </a:tabLst>
            </a:pPr>
            <a:r>
              <a:rPr lang="en-US">
                <a:latin typeface="Courier New" pitchFamily="49" charset="0"/>
                <a:cs typeface="Times New Roman" pitchFamily="18" charset="0"/>
              </a:rPr>
              <a:t>  v_new_id NUMBER;</a:t>
            </a:r>
          </a:p>
          <a:p>
            <a:pPr marL="457200" indent="-457200" algn="l" defTabSz="400050" eaLnBrk="0" hangingPunct="0">
              <a:spcBef>
                <a:spcPct val="0"/>
              </a:spcBef>
              <a:buClr>
                <a:srgbClr val="CC0000"/>
              </a:buClr>
              <a:buFont typeface="Wingdings" pitchFamily="2" charset="2"/>
              <a:buNone/>
              <a:tabLst>
                <a:tab pos="400050" algn="r"/>
                <a:tab pos="673100" algn="l"/>
              </a:tabLst>
            </a:pPr>
            <a:r>
              <a:rPr lang="en-US">
                <a:latin typeface="Courier New" pitchFamily="49" charset="0"/>
                <a:cs typeface="Times New Roman" pitchFamily="18" charset="0"/>
              </a:rPr>
              <a:t>BEGIN</a:t>
            </a:r>
          </a:p>
          <a:p>
            <a:pPr marL="457200" indent="-457200" algn="l" defTabSz="400050" eaLnBrk="0" hangingPunct="0">
              <a:spcBef>
                <a:spcPct val="0"/>
              </a:spcBef>
              <a:buClr>
                <a:srgbClr val="CC0000"/>
              </a:buClr>
              <a:buFont typeface="Wingdings" pitchFamily="2" charset="2"/>
              <a:buNone/>
              <a:tabLst>
                <a:tab pos="400050" algn="r"/>
                <a:tab pos="673100" algn="l"/>
              </a:tabLst>
            </a:pPr>
            <a:r>
              <a:rPr lang="en-US">
                <a:latin typeface="Courier New" pitchFamily="49" charset="0"/>
                <a:cs typeface="Times New Roman" pitchFamily="18" charset="0"/>
              </a:rPr>
              <a:t>  v_new_id := my_seq.NEXTVAL;</a:t>
            </a:r>
          </a:p>
          <a:p>
            <a:pPr marL="457200" indent="-457200" algn="l" defTabSz="400050" eaLnBrk="0" hangingPunct="0">
              <a:spcBef>
                <a:spcPct val="0"/>
              </a:spcBef>
              <a:buClr>
                <a:srgbClr val="CC0000"/>
              </a:buClr>
              <a:buFont typeface="Wingdings" pitchFamily="2" charset="2"/>
              <a:buNone/>
              <a:tabLst>
                <a:tab pos="400050" algn="r"/>
                <a:tab pos="673100" algn="l"/>
              </a:tabLst>
            </a:pPr>
            <a:r>
              <a:rPr lang="en-US">
                <a:latin typeface="Courier New" pitchFamily="49" charset="0"/>
                <a:cs typeface="Times New Roman" pitchFamily="18" charset="0"/>
              </a:rPr>
              <a:t>END;</a:t>
            </a:r>
          </a:p>
          <a:p>
            <a:pPr marL="457200" indent="-457200" algn="l" defTabSz="400050" eaLnBrk="0" hangingPunct="0">
              <a:spcBef>
                <a:spcPct val="0"/>
              </a:spcBef>
              <a:buClr>
                <a:srgbClr val="CC0000"/>
              </a:buClr>
              <a:buFont typeface="Wingdings" pitchFamily="2" charset="2"/>
              <a:buNone/>
              <a:tabLst>
                <a:tab pos="400050" algn="r"/>
                <a:tab pos="673100" algn="l"/>
              </a:tabLst>
            </a:pPr>
            <a:r>
              <a:rPr lang="en-US">
                <a:latin typeface="Courier New" pitchFamily="49" charset="0"/>
                <a:cs typeface="Times New Roman" pitchFamily="18" charset="0"/>
              </a:rPr>
              <a:t>/</a:t>
            </a:r>
          </a:p>
        </p:txBody>
      </p:sp>
    </p:spTree>
    <p:extLst>
      <p:ext uri="{BB962C8B-B14F-4D97-AF65-F5344CB8AC3E}">
        <p14:creationId xmlns:p14="http://schemas.microsoft.com/office/powerpoint/2010/main" val="30892003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ChangeArrowheads="1"/>
          </p:cNvSpPr>
          <p:nvPr/>
        </p:nvSpPr>
        <p:spPr bwMode="auto">
          <a:xfrm>
            <a:off x="914400" y="6248400"/>
            <a:ext cx="2540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p>
            <a:pPr algn="l" eaLnBrk="0" hangingPunct="0">
              <a:spcBef>
                <a:spcPct val="50000"/>
              </a:spcBef>
              <a:buClrTx/>
              <a:buFontTx/>
              <a:buNone/>
            </a:pPr>
            <a:endParaRPr lang="en-US" sz="2400">
              <a:latin typeface="Times New Roman" pitchFamily="18" charset="0"/>
            </a:endParaRPr>
          </a:p>
        </p:txBody>
      </p:sp>
      <p:sp>
        <p:nvSpPr>
          <p:cNvPr id="15363" name="Rectangle 3"/>
          <p:cNvSpPr>
            <a:spLocks noChangeArrowheads="1"/>
          </p:cNvSpPr>
          <p:nvPr/>
        </p:nvSpPr>
        <p:spPr bwMode="auto">
          <a:xfrm>
            <a:off x="4165600" y="6248400"/>
            <a:ext cx="3860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p>
            <a:pPr algn="l" eaLnBrk="0" hangingPunct="0">
              <a:spcBef>
                <a:spcPct val="50000"/>
              </a:spcBef>
              <a:buClrTx/>
              <a:buFontTx/>
              <a:buNone/>
            </a:pPr>
            <a:endParaRPr lang="en-US" sz="2400">
              <a:latin typeface="Times New Roman" pitchFamily="18" charset="0"/>
            </a:endParaRPr>
          </a:p>
        </p:txBody>
      </p:sp>
      <p:sp>
        <p:nvSpPr>
          <p:cNvPr id="15364" name="Rectangle 4"/>
          <p:cNvSpPr>
            <a:spLocks noGrp="1" noChangeArrowheads="1"/>
          </p:cNvSpPr>
          <p:nvPr>
            <p:ph type="title"/>
          </p:nvPr>
        </p:nvSpPr>
        <p:spPr/>
        <p:txBody>
          <a:bodyPr/>
          <a:lstStyle/>
          <a:p>
            <a:pPr eaLnBrk="1" hangingPunct="1"/>
            <a:r>
              <a:rPr lang="en-US" smtClean="0"/>
              <a:t>Data Type Conversion</a:t>
            </a:r>
          </a:p>
        </p:txBody>
      </p:sp>
      <p:sp>
        <p:nvSpPr>
          <p:cNvPr id="15365" name="Rectangle 5"/>
          <p:cNvSpPr>
            <a:spLocks noGrp="1" noChangeArrowheads="1"/>
          </p:cNvSpPr>
          <p:nvPr>
            <p:ph idx="1"/>
          </p:nvPr>
        </p:nvSpPr>
        <p:spPr/>
        <p:txBody>
          <a:bodyPr/>
          <a:lstStyle/>
          <a:p>
            <a:pPr lvl="1" eaLnBrk="1" hangingPunct="1"/>
            <a:r>
              <a:rPr lang="en-US" smtClean="0"/>
              <a:t>Converts data to comparable data types</a:t>
            </a:r>
          </a:p>
          <a:p>
            <a:pPr lvl="1" eaLnBrk="1" hangingPunct="1"/>
            <a:r>
              <a:rPr lang="en-US" smtClean="0"/>
              <a:t>Is of two types:</a:t>
            </a:r>
          </a:p>
          <a:p>
            <a:pPr lvl="2" eaLnBrk="1" hangingPunct="1"/>
            <a:r>
              <a:rPr lang="en-US" smtClean="0"/>
              <a:t>Implicit conversion</a:t>
            </a:r>
          </a:p>
          <a:p>
            <a:pPr lvl="2" eaLnBrk="1" hangingPunct="1"/>
            <a:r>
              <a:rPr lang="en-US" smtClean="0"/>
              <a:t>Explicit conversion</a:t>
            </a:r>
          </a:p>
          <a:p>
            <a:pPr lvl="1" eaLnBrk="1" hangingPunct="1"/>
            <a:r>
              <a:rPr lang="en-US" smtClean="0"/>
              <a:t>Functions:</a:t>
            </a:r>
          </a:p>
          <a:p>
            <a:pPr lvl="2" eaLnBrk="1" hangingPunct="1"/>
            <a:r>
              <a:rPr lang="en-US" smtClean="0">
                <a:latin typeface="Courier New" pitchFamily="49" charset="0"/>
              </a:rPr>
              <a:t>TO_CHAR</a:t>
            </a:r>
          </a:p>
          <a:p>
            <a:pPr lvl="2" eaLnBrk="1" hangingPunct="1"/>
            <a:r>
              <a:rPr lang="en-US" smtClean="0">
                <a:latin typeface="Courier New" pitchFamily="49" charset="0"/>
              </a:rPr>
              <a:t>TO_DATE</a:t>
            </a:r>
          </a:p>
          <a:p>
            <a:pPr lvl="2" eaLnBrk="1" hangingPunct="1"/>
            <a:r>
              <a:rPr lang="en-US" smtClean="0">
                <a:latin typeface="Courier New" pitchFamily="49" charset="0"/>
              </a:rPr>
              <a:t>TO_NUMBER</a:t>
            </a:r>
          </a:p>
          <a:p>
            <a:pPr lvl="2" eaLnBrk="1" hangingPunct="1"/>
            <a:r>
              <a:rPr lang="en-US" smtClean="0">
                <a:latin typeface="Courier New" pitchFamily="49" charset="0"/>
              </a:rPr>
              <a:t>TO_TIMESTAMP</a:t>
            </a:r>
          </a:p>
        </p:txBody>
      </p:sp>
    </p:spTree>
    <p:extLst>
      <p:ext uri="{BB962C8B-B14F-4D97-AF65-F5344CB8AC3E}">
        <p14:creationId xmlns:p14="http://schemas.microsoft.com/office/powerpoint/2010/main" val="3112375031"/>
      </p:ext>
    </p:ext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386" name="Rectangle 2"/>
          <p:cNvSpPr>
            <a:spLocks noChangeArrowheads="1"/>
          </p:cNvSpPr>
          <p:nvPr/>
        </p:nvSpPr>
        <p:spPr bwMode="auto">
          <a:xfrm>
            <a:off x="914400" y="6248400"/>
            <a:ext cx="2540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p>
            <a:pPr algn="l" eaLnBrk="0" hangingPunct="0">
              <a:spcBef>
                <a:spcPct val="50000"/>
              </a:spcBef>
              <a:buClrTx/>
              <a:buFontTx/>
              <a:buNone/>
            </a:pPr>
            <a:endParaRPr lang="en-US" sz="2400">
              <a:latin typeface="Times New Roman" pitchFamily="18" charset="0"/>
            </a:endParaRPr>
          </a:p>
        </p:txBody>
      </p:sp>
      <p:sp>
        <p:nvSpPr>
          <p:cNvPr id="16387" name="Rectangle 3"/>
          <p:cNvSpPr>
            <a:spLocks noChangeArrowheads="1"/>
          </p:cNvSpPr>
          <p:nvPr/>
        </p:nvSpPr>
        <p:spPr bwMode="auto">
          <a:xfrm>
            <a:off x="4165600" y="6248400"/>
            <a:ext cx="3860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p>
            <a:pPr algn="l" eaLnBrk="0" hangingPunct="0">
              <a:spcBef>
                <a:spcPct val="50000"/>
              </a:spcBef>
              <a:buClrTx/>
              <a:buFontTx/>
              <a:buNone/>
            </a:pPr>
            <a:endParaRPr lang="en-US" sz="2400">
              <a:latin typeface="Times New Roman" pitchFamily="18" charset="0"/>
            </a:endParaRPr>
          </a:p>
        </p:txBody>
      </p:sp>
    </p:spTree>
    <p:extLst>
      <p:ext uri="{BB962C8B-B14F-4D97-AF65-F5344CB8AC3E}">
        <p14:creationId xmlns:p14="http://schemas.microsoft.com/office/powerpoint/2010/main" val="1352132816"/>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ChangeArrowheads="1"/>
          </p:cNvSpPr>
          <p:nvPr/>
        </p:nvSpPr>
        <p:spPr bwMode="auto">
          <a:xfrm>
            <a:off x="914400" y="6248400"/>
            <a:ext cx="2540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p>
            <a:pPr algn="l" eaLnBrk="0" hangingPunct="0">
              <a:spcBef>
                <a:spcPct val="50000"/>
              </a:spcBef>
              <a:buClrTx/>
              <a:buFontTx/>
              <a:buNone/>
            </a:pPr>
            <a:endParaRPr lang="en-US" sz="2400">
              <a:latin typeface="Times New Roman" pitchFamily="18" charset="0"/>
            </a:endParaRPr>
          </a:p>
        </p:txBody>
      </p:sp>
      <p:sp>
        <p:nvSpPr>
          <p:cNvPr id="17411" name="Rectangle 3"/>
          <p:cNvSpPr>
            <a:spLocks noChangeArrowheads="1"/>
          </p:cNvSpPr>
          <p:nvPr/>
        </p:nvSpPr>
        <p:spPr bwMode="auto">
          <a:xfrm>
            <a:off x="4165600" y="6248400"/>
            <a:ext cx="3860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p>
            <a:pPr algn="l" eaLnBrk="0" hangingPunct="0">
              <a:spcBef>
                <a:spcPct val="50000"/>
              </a:spcBef>
              <a:buClrTx/>
              <a:buFontTx/>
              <a:buNone/>
            </a:pPr>
            <a:endParaRPr lang="en-US" sz="2400">
              <a:latin typeface="Times New Roman" pitchFamily="18" charset="0"/>
            </a:endParaRPr>
          </a:p>
        </p:txBody>
      </p:sp>
      <p:sp>
        <p:nvSpPr>
          <p:cNvPr id="17412" name="Rectangle 4"/>
          <p:cNvSpPr>
            <a:spLocks noGrp="1" noChangeArrowheads="1"/>
          </p:cNvSpPr>
          <p:nvPr>
            <p:ph type="title"/>
          </p:nvPr>
        </p:nvSpPr>
        <p:spPr/>
        <p:txBody>
          <a:bodyPr/>
          <a:lstStyle/>
          <a:p>
            <a:pPr eaLnBrk="1" hangingPunct="1"/>
            <a:r>
              <a:rPr lang="en-US" smtClean="0"/>
              <a:t>Data Type Conversion</a:t>
            </a:r>
          </a:p>
        </p:txBody>
      </p:sp>
      <p:sp>
        <p:nvSpPr>
          <p:cNvPr id="17413" name="Rectangle 5"/>
          <p:cNvSpPr>
            <a:spLocks noChangeArrowheads="1"/>
          </p:cNvSpPr>
          <p:nvPr/>
        </p:nvSpPr>
        <p:spPr bwMode="blackGray">
          <a:xfrm>
            <a:off x="2641600" y="1555750"/>
            <a:ext cx="8238067" cy="889000"/>
          </a:xfrm>
          <a:prstGeom prst="rect">
            <a:avLst/>
          </a:prstGeom>
          <a:solidFill>
            <a:schemeClr val="accent1"/>
          </a:solidFill>
          <a:ln w="28575">
            <a:solidFill>
              <a:schemeClr val="tx1"/>
            </a:solidFill>
            <a:miter lim="800000"/>
            <a:headEnd/>
            <a:tailEnd/>
          </a:ln>
        </p:spPr>
        <p:txBody>
          <a:bodyPr lIns="92075" tIns="46038" rIns="92075" bIns="46038"/>
          <a:lstStyle/>
          <a:p>
            <a:pPr algn="l" eaLnBrk="0" hangingPunct="0">
              <a:spcBef>
                <a:spcPct val="40000"/>
              </a:spcBef>
              <a:buClrTx/>
              <a:buFontTx/>
              <a:buNone/>
            </a:pPr>
            <a:r>
              <a:rPr lang="en-US">
                <a:solidFill>
                  <a:srgbClr val="000000"/>
                </a:solidFill>
                <a:latin typeface="Courier New" pitchFamily="49" charset="0"/>
              </a:rPr>
              <a:t>-- implicit data type conversion</a:t>
            </a:r>
          </a:p>
          <a:p>
            <a:pPr algn="l" eaLnBrk="0" hangingPunct="0">
              <a:spcBef>
                <a:spcPct val="40000"/>
              </a:spcBef>
              <a:buClrTx/>
              <a:buFontTx/>
              <a:buNone/>
            </a:pPr>
            <a:r>
              <a:rPr lang="en-US">
                <a:solidFill>
                  <a:srgbClr val="000000"/>
                </a:solidFill>
                <a:latin typeface="Courier New" pitchFamily="49" charset="0"/>
              </a:rPr>
              <a:t>v_date_of_joining DATE:= '02-Feb-2000';</a:t>
            </a:r>
          </a:p>
        </p:txBody>
      </p:sp>
      <p:sp>
        <p:nvSpPr>
          <p:cNvPr id="17414" name="Rectangle 6"/>
          <p:cNvSpPr>
            <a:spLocks noChangeArrowheads="1"/>
          </p:cNvSpPr>
          <p:nvPr/>
        </p:nvSpPr>
        <p:spPr bwMode="blackGray">
          <a:xfrm>
            <a:off x="2641601" y="2767014"/>
            <a:ext cx="8295217" cy="947737"/>
          </a:xfrm>
          <a:prstGeom prst="rect">
            <a:avLst/>
          </a:prstGeom>
          <a:solidFill>
            <a:schemeClr val="accent1"/>
          </a:solidFill>
          <a:ln w="28575">
            <a:solidFill>
              <a:schemeClr val="tx1"/>
            </a:solidFill>
            <a:miter lim="800000"/>
            <a:headEnd/>
            <a:tailEnd/>
          </a:ln>
        </p:spPr>
        <p:txBody>
          <a:bodyPr lIns="92075" tIns="46038" rIns="92075" bIns="46038"/>
          <a:lstStyle/>
          <a:p>
            <a:pPr algn="l" eaLnBrk="0" hangingPunct="0">
              <a:spcBef>
                <a:spcPct val="40000"/>
              </a:spcBef>
              <a:buClrTx/>
              <a:buFontTx/>
              <a:buNone/>
            </a:pPr>
            <a:r>
              <a:rPr lang="en-US">
                <a:solidFill>
                  <a:srgbClr val="000000"/>
                </a:solidFill>
                <a:latin typeface="Courier New" pitchFamily="49" charset="0"/>
              </a:rPr>
              <a:t>-- error in data type conversion</a:t>
            </a:r>
          </a:p>
          <a:p>
            <a:pPr algn="l" eaLnBrk="0" hangingPunct="0">
              <a:spcBef>
                <a:spcPct val="40000"/>
              </a:spcBef>
              <a:buClrTx/>
              <a:buFontTx/>
              <a:buNone/>
            </a:pPr>
            <a:r>
              <a:rPr lang="en-US">
                <a:solidFill>
                  <a:srgbClr val="000000"/>
                </a:solidFill>
                <a:latin typeface="Courier New" pitchFamily="49" charset="0"/>
              </a:rPr>
              <a:t>v_date_of_joining DATE:= 'February 02,2000';</a:t>
            </a:r>
          </a:p>
        </p:txBody>
      </p:sp>
      <p:sp>
        <p:nvSpPr>
          <p:cNvPr id="17415" name="Rectangle 7"/>
          <p:cNvSpPr>
            <a:spLocks noChangeArrowheads="1"/>
          </p:cNvSpPr>
          <p:nvPr/>
        </p:nvSpPr>
        <p:spPr bwMode="blackGray">
          <a:xfrm>
            <a:off x="2641600" y="4122739"/>
            <a:ext cx="8333317" cy="1177925"/>
          </a:xfrm>
          <a:prstGeom prst="rect">
            <a:avLst/>
          </a:prstGeom>
          <a:solidFill>
            <a:schemeClr val="accent1"/>
          </a:solidFill>
          <a:ln w="28575">
            <a:solidFill>
              <a:schemeClr val="tx1"/>
            </a:solidFill>
            <a:miter lim="800000"/>
            <a:headEnd/>
            <a:tailEnd/>
          </a:ln>
        </p:spPr>
        <p:txBody>
          <a:bodyPr lIns="92075" tIns="46038" rIns="92075" bIns="46038"/>
          <a:lstStyle/>
          <a:p>
            <a:pPr algn="l" eaLnBrk="0" hangingPunct="0">
              <a:spcBef>
                <a:spcPct val="40000"/>
              </a:spcBef>
              <a:buClrTx/>
              <a:buFontTx/>
              <a:buNone/>
            </a:pPr>
            <a:r>
              <a:rPr lang="en-US">
                <a:solidFill>
                  <a:srgbClr val="000000"/>
                </a:solidFill>
                <a:latin typeface="Courier New" pitchFamily="49" charset="0"/>
              </a:rPr>
              <a:t>-- explicit data type conversion</a:t>
            </a:r>
          </a:p>
          <a:p>
            <a:pPr algn="l" eaLnBrk="0" hangingPunct="0">
              <a:spcBef>
                <a:spcPct val="40000"/>
              </a:spcBef>
              <a:buClrTx/>
              <a:buFontTx/>
              <a:buNone/>
            </a:pPr>
            <a:r>
              <a:rPr lang="en-US">
                <a:solidFill>
                  <a:srgbClr val="000000"/>
                </a:solidFill>
                <a:latin typeface="Courier New" pitchFamily="49" charset="0"/>
              </a:rPr>
              <a:t>v_date_of_joining DATE:= TO_DATE('February 02,2000','Month DD, YYYY');</a:t>
            </a:r>
          </a:p>
        </p:txBody>
      </p:sp>
      <p:sp>
        <p:nvSpPr>
          <p:cNvPr id="17416" name="Oval 24"/>
          <p:cNvSpPr>
            <a:spLocks noChangeArrowheads="1"/>
          </p:cNvSpPr>
          <p:nvPr/>
        </p:nvSpPr>
        <p:spPr bwMode="blackWhite">
          <a:xfrm>
            <a:off x="1564218" y="1835150"/>
            <a:ext cx="552449" cy="414338"/>
          </a:xfrm>
          <a:prstGeom prst="ellipse">
            <a:avLst/>
          </a:prstGeom>
          <a:solidFill>
            <a:srgbClr val="99CC00"/>
          </a:solidFill>
          <a:ln w="28575">
            <a:solidFill>
              <a:srgbClr val="000000"/>
            </a:solidFill>
            <a:round/>
            <a:headEnd/>
            <a:tailEnd/>
          </a:ln>
        </p:spPr>
        <p:txBody>
          <a:bodyPr wrap="none" lIns="46038" tIns="46038" rIns="46038" bIns="46038" anchor="ctr"/>
          <a:lstStyle/>
          <a:p>
            <a:pPr defTabSz="822325" eaLnBrk="0" hangingPunct="0">
              <a:lnSpc>
                <a:spcPct val="95000"/>
              </a:lnSpc>
              <a:spcBef>
                <a:spcPct val="0"/>
              </a:spcBef>
              <a:buClrTx/>
              <a:buFontTx/>
              <a:buNone/>
            </a:pPr>
            <a:r>
              <a:rPr lang="en-US" sz="2000" b="1"/>
              <a:t>1</a:t>
            </a:r>
          </a:p>
        </p:txBody>
      </p:sp>
      <p:sp>
        <p:nvSpPr>
          <p:cNvPr id="17417" name="Oval 24"/>
          <p:cNvSpPr>
            <a:spLocks noChangeArrowheads="1"/>
          </p:cNvSpPr>
          <p:nvPr/>
        </p:nvSpPr>
        <p:spPr bwMode="blackWhite">
          <a:xfrm>
            <a:off x="1576918" y="3059114"/>
            <a:ext cx="552449" cy="414337"/>
          </a:xfrm>
          <a:prstGeom prst="ellipse">
            <a:avLst/>
          </a:prstGeom>
          <a:solidFill>
            <a:srgbClr val="99CC00"/>
          </a:solidFill>
          <a:ln w="28575">
            <a:solidFill>
              <a:srgbClr val="000000"/>
            </a:solidFill>
            <a:round/>
            <a:headEnd/>
            <a:tailEnd/>
          </a:ln>
        </p:spPr>
        <p:txBody>
          <a:bodyPr wrap="none" lIns="46038" tIns="46038" rIns="46038" bIns="46038" anchor="ctr"/>
          <a:lstStyle/>
          <a:p>
            <a:pPr defTabSz="822325" eaLnBrk="0" hangingPunct="0">
              <a:lnSpc>
                <a:spcPct val="95000"/>
              </a:lnSpc>
              <a:spcBef>
                <a:spcPct val="0"/>
              </a:spcBef>
              <a:buClrTx/>
              <a:buFontTx/>
              <a:buNone/>
            </a:pPr>
            <a:r>
              <a:rPr lang="en-US" sz="2000" b="1"/>
              <a:t>2</a:t>
            </a:r>
          </a:p>
        </p:txBody>
      </p:sp>
      <p:sp>
        <p:nvSpPr>
          <p:cNvPr id="17418" name="Oval 24"/>
          <p:cNvSpPr>
            <a:spLocks noChangeArrowheads="1"/>
          </p:cNvSpPr>
          <p:nvPr/>
        </p:nvSpPr>
        <p:spPr bwMode="blackWhite">
          <a:xfrm>
            <a:off x="1557867" y="4387850"/>
            <a:ext cx="552451" cy="414338"/>
          </a:xfrm>
          <a:prstGeom prst="ellipse">
            <a:avLst/>
          </a:prstGeom>
          <a:solidFill>
            <a:srgbClr val="99CC00"/>
          </a:solidFill>
          <a:ln w="28575">
            <a:solidFill>
              <a:srgbClr val="000000"/>
            </a:solidFill>
            <a:round/>
            <a:headEnd/>
            <a:tailEnd/>
          </a:ln>
        </p:spPr>
        <p:txBody>
          <a:bodyPr wrap="none" lIns="46038" tIns="46038" rIns="46038" bIns="46038" anchor="ctr"/>
          <a:lstStyle/>
          <a:p>
            <a:pPr defTabSz="822325" eaLnBrk="0" hangingPunct="0">
              <a:lnSpc>
                <a:spcPct val="95000"/>
              </a:lnSpc>
              <a:spcBef>
                <a:spcPct val="0"/>
              </a:spcBef>
              <a:buClrTx/>
              <a:buFontTx/>
              <a:buNone/>
            </a:pPr>
            <a:r>
              <a:rPr lang="en-US" sz="2000" b="1"/>
              <a:t>3</a:t>
            </a:r>
          </a:p>
        </p:txBody>
      </p:sp>
    </p:spTree>
    <p:extLst>
      <p:ext uri="{BB962C8B-B14F-4D97-AF65-F5344CB8AC3E}">
        <p14:creationId xmlns:p14="http://schemas.microsoft.com/office/powerpoint/2010/main" val="760077232"/>
      </p:ext>
    </p:extLst>
  </p:cSld>
  <p:clrMapOvr>
    <a:masterClrMapping/>
  </p:clrMapOvr>
  <p:transition spd="slow"/>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smtClean="0"/>
              <a:t>Agenda</a:t>
            </a:r>
          </a:p>
        </p:txBody>
      </p:sp>
      <p:sp>
        <p:nvSpPr>
          <p:cNvPr id="18435" name="Rectangle 3"/>
          <p:cNvSpPr>
            <a:spLocks noGrp="1" noChangeArrowheads="1"/>
          </p:cNvSpPr>
          <p:nvPr>
            <p:ph idx="1"/>
          </p:nvPr>
        </p:nvSpPr>
        <p:spPr/>
        <p:txBody>
          <a:bodyPr/>
          <a:lstStyle/>
          <a:p>
            <a:pPr lvl="1" eaLnBrk="1" hangingPunct="1">
              <a:buClr>
                <a:schemeClr val="folHlink"/>
              </a:buClr>
            </a:pPr>
            <a:r>
              <a:rPr lang="en-US" smtClean="0">
                <a:solidFill>
                  <a:schemeClr val="folHlink"/>
                </a:solidFill>
              </a:rPr>
              <a:t>Writing executable statements in a PL/SQL block</a:t>
            </a:r>
          </a:p>
          <a:p>
            <a:pPr lvl="1" eaLnBrk="1" hangingPunct="1">
              <a:buClr>
                <a:schemeClr val="accent2"/>
              </a:buClr>
            </a:pPr>
            <a:r>
              <a:rPr lang="en-US" smtClean="0"/>
              <a:t>Writing nested blocks</a:t>
            </a:r>
          </a:p>
          <a:p>
            <a:pPr lvl="1" eaLnBrk="1" hangingPunct="1">
              <a:buClr>
                <a:schemeClr val="folHlink"/>
              </a:buClr>
            </a:pPr>
            <a:r>
              <a:rPr lang="en-US" smtClean="0">
                <a:solidFill>
                  <a:schemeClr val="folHlink"/>
                </a:solidFill>
              </a:rPr>
              <a:t>Using operators and developing readable code</a:t>
            </a:r>
          </a:p>
        </p:txBody>
      </p:sp>
    </p:spTree>
    <p:extLst>
      <p:ext uri="{BB962C8B-B14F-4D97-AF65-F5344CB8AC3E}">
        <p14:creationId xmlns:p14="http://schemas.microsoft.com/office/powerpoint/2010/main" val="919779493"/>
      </p:ext>
    </p:extLst>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ChangeArrowheads="1"/>
          </p:cNvSpPr>
          <p:nvPr/>
        </p:nvSpPr>
        <p:spPr bwMode="auto">
          <a:xfrm>
            <a:off x="914400" y="6248400"/>
            <a:ext cx="2540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p>
            <a:pPr algn="l" eaLnBrk="0" hangingPunct="0">
              <a:spcBef>
                <a:spcPct val="50000"/>
              </a:spcBef>
              <a:buClrTx/>
              <a:buFontTx/>
              <a:buNone/>
            </a:pPr>
            <a:endParaRPr lang="en-US" sz="2400">
              <a:latin typeface="Times New Roman" pitchFamily="18" charset="0"/>
            </a:endParaRPr>
          </a:p>
        </p:txBody>
      </p:sp>
      <p:sp>
        <p:nvSpPr>
          <p:cNvPr id="19459" name="Rectangle 3"/>
          <p:cNvSpPr>
            <a:spLocks noChangeArrowheads="1"/>
          </p:cNvSpPr>
          <p:nvPr/>
        </p:nvSpPr>
        <p:spPr bwMode="auto">
          <a:xfrm>
            <a:off x="4165600" y="6248400"/>
            <a:ext cx="3860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p>
            <a:pPr algn="l" eaLnBrk="0" hangingPunct="0">
              <a:spcBef>
                <a:spcPct val="50000"/>
              </a:spcBef>
              <a:buClrTx/>
              <a:buFontTx/>
              <a:buNone/>
            </a:pPr>
            <a:endParaRPr lang="en-US" sz="2400">
              <a:latin typeface="Times New Roman" pitchFamily="18" charset="0"/>
            </a:endParaRPr>
          </a:p>
        </p:txBody>
      </p:sp>
      <p:sp>
        <p:nvSpPr>
          <p:cNvPr id="19460" name="Rectangle 4"/>
          <p:cNvSpPr>
            <a:spLocks noGrp="1" noChangeArrowheads="1"/>
          </p:cNvSpPr>
          <p:nvPr>
            <p:ph type="title"/>
          </p:nvPr>
        </p:nvSpPr>
        <p:spPr/>
        <p:txBody>
          <a:bodyPr/>
          <a:lstStyle/>
          <a:p>
            <a:r>
              <a:rPr lang="en-US" smtClean="0"/>
              <a:t>Nested Blocks</a:t>
            </a:r>
          </a:p>
        </p:txBody>
      </p:sp>
      <p:sp>
        <p:nvSpPr>
          <p:cNvPr id="19461" name="Rectangle 5"/>
          <p:cNvSpPr>
            <a:spLocks noGrp="1" noChangeArrowheads="1"/>
          </p:cNvSpPr>
          <p:nvPr>
            <p:ph idx="1"/>
          </p:nvPr>
        </p:nvSpPr>
        <p:spPr>
          <a:xfrm>
            <a:off x="812800" y="1447800"/>
            <a:ext cx="10557933" cy="1854200"/>
          </a:xfrm>
        </p:spPr>
        <p:txBody>
          <a:bodyPr/>
          <a:lstStyle/>
          <a:p>
            <a:r>
              <a:rPr lang="en-US" smtClean="0">
                <a:latin typeface="Arial" charset="0"/>
              </a:rPr>
              <a:t>PL/SQL blocks can be nested.</a:t>
            </a:r>
          </a:p>
          <a:p>
            <a:pPr lvl="1"/>
            <a:r>
              <a:rPr lang="en-US" smtClean="0"/>
              <a:t>An executable section (</a:t>
            </a:r>
            <a:r>
              <a:rPr lang="en-US" smtClean="0">
                <a:latin typeface="Courier New" pitchFamily="49" charset="0"/>
                <a:cs typeface="Courier New" pitchFamily="49" charset="0"/>
              </a:rPr>
              <a:t>BEGIN … END</a:t>
            </a:r>
            <a:r>
              <a:rPr lang="en-US" smtClean="0"/>
              <a:t>) can contain nested blocks.</a:t>
            </a:r>
          </a:p>
          <a:p>
            <a:pPr lvl="1"/>
            <a:r>
              <a:rPr lang="en-US" smtClean="0"/>
              <a:t>An exception section can contain </a:t>
            </a:r>
            <a:br>
              <a:rPr lang="en-US" smtClean="0"/>
            </a:br>
            <a:r>
              <a:rPr lang="en-US" smtClean="0"/>
              <a:t>nested blocks.</a:t>
            </a:r>
          </a:p>
        </p:txBody>
      </p:sp>
      <p:pic>
        <p:nvPicPr>
          <p:cNvPr id="19462" name="Picture 6" descr="C:\Projects\6981-Sunitha\images\nested.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8839201" y="2362200"/>
            <a:ext cx="2148417" cy="3817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66333387"/>
      </p:ext>
    </p:extLst>
  </p:cSld>
  <p:clrMapOvr>
    <a:masterClrMapping/>
  </p:clrMapOvr>
  <p:transition spd="slow"/>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r>
              <a:rPr lang="en-US" smtClean="0"/>
              <a:t>Nested Blocks: Example</a:t>
            </a:r>
          </a:p>
        </p:txBody>
      </p:sp>
      <p:sp>
        <p:nvSpPr>
          <p:cNvPr id="20483" name="Rectangle 3"/>
          <p:cNvSpPr>
            <a:spLocks noChangeArrowheads="1"/>
          </p:cNvSpPr>
          <p:nvPr/>
        </p:nvSpPr>
        <p:spPr bwMode="blackGray">
          <a:xfrm>
            <a:off x="812800" y="1327151"/>
            <a:ext cx="10566400" cy="3459163"/>
          </a:xfrm>
          <a:prstGeom prst="rect">
            <a:avLst/>
          </a:prstGeom>
          <a:solidFill>
            <a:schemeClr val="accent1"/>
          </a:solidFill>
          <a:ln w="28575">
            <a:solidFill>
              <a:srgbClr val="000000"/>
            </a:solidFill>
            <a:miter lim="800000"/>
            <a:headEnd/>
            <a:tailEnd/>
          </a:ln>
        </p:spPr>
        <p:txBody>
          <a:bodyPr lIns="92075" tIns="46038" rIns="92075" bIns="46038">
            <a:spAutoFit/>
          </a:bodyPr>
          <a:lstStyle/>
          <a:p>
            <a:pPr marL="404813" indent="-404813" algn="l">
              <a:lnSpc>
                <a:spcPct val="65000"/>
              </a:lnSpc>
              <a:spcBef>
                <a:spcPct val="40000"/>
              </a:spcBef>
              <a:buClr>
                <a:srgbClr val="000000"/>
              </a:buClr>
            </a:pPr>
            <a:endParaRPr lang="en-US">
              <a:solidFill>
                <a:srgbClr val="000000"/>
              </a:solidFill>
              <a:latin typeface="Courier New" pitchFamily="49" charset="0"/>
            </a:endParaRPr>
          </a:p>
          <a:p>
            <a:pPr marL="404813" indent="-404813" algn="l">
              <a:lnSpc>
                <a:spcPct val="65000"/>
              </a:lnSpc>
              <a:spcBef>
                <a:spcPct val="40000"/>
              </a:spcBef>
              <a:buClr>
                <a:srgbClr val="000000"/>
              </a:buClr>
            </a:pPr>
            <a:r>
              <a:rPr lang="en-US">
                <a:solidFill>
                  <a:srgbClr val="0000FF"/>
                </a:solidFill>
                <a:latin typeface="Courier New" pitchFamily="49" charset="0"/>
              </a:rPr>
              <a:t>DECLARE</a:t>
            </a:r>
          </a:p>
          <a:p>
            <a:pPr marL="404813" indent="-404813" algn="l">
              <a:lnSpc>
                <a:spcPct val="65000"/>
              </a:lnSpc>
              <a:spcBef>
                <a:spcPct val="40000"/>
              </a:spcBef>
              <a:buClr>
                <a:srgbClr val="000000"/>
              </a:buClr>
            </a:pPr>
            <a:r>
              <a:rPr lang="en-US">
                <a:solidFill>
                  <a:srgbClr val="0000FF"/>
                </a:solidFill>
                <a:latin typeface="Courier New" pitchFamily="49" charset="0"/>
              </a:rPr>
              <a:t> v_outer_variable VARCHAR2(20):='GLOBAL VARIABLE';</a:t>
            </a:r>
          </a:p>
          <a:p>
            <a:pPr marL="404813" indent="-404813" algn="l">
              <a:lnSpc>
                <a:spcPct val="65000"/>
              </a:lnSpc>
              <a:spcBef>
                <a:spcPct val="40000"/>
              </a:spcBef>
              <a:buClr>
                <a:srgbClr val="000000"/>
              </a:buClr>
            </a:pPr>
            <a:r>
              <a:rPr lang="en-US">
                <a:solidFill>
                  <a:srgbClr val="0000FF"/>
                </a:solidFill>
                <a:latin typeface="Courier New" pitchFamily="49" charset="0"/>
              </a:rPr>
              <a:t>BEGIN</a:t>
            </a:r>
          </a:p>
          <a:p>
            <a:pPr marL="404813" indent="-404813" algn="l">
              <a:lnSpc>
                <a:spcPct val="65000"/>
              </a:lnSpc>
              <a:spcBef>
                <a:spcPct val="40000"/>
              </a:spcBef>
              <a:buClr>
                <a:srgbClr val="000000"/>
              </a:buClr>
            </a:pPr>
            <a:r>
              <a:rPr lang="en-US">
                <a:solidFill>
                  <a:srgbClr val="0000FF"/>
                </a:solidFill>
                <a:latin typeface="Courier New" pitchFamily="49" charset="0"/>
              </a:rPr>
              <a:t>  </a:t>
            </a:r>
            <a:r>
              <a:rPr lang="en-US">
                <a:solidFill>
                  <a:schemeClr val="hlink"/>
                </a:solidFill>
                <a:latin typeface="Courier New" pitchFamily="49" charset="0"/>
              </a:rPr>
              <a:t>DECLARE</a:t>
            </a:r>
          </a:p>
          <a:p>
            <a:pPr marL="404813" indent="-404813" algn="l">
              <a:lnSpc>
                <a:spcPct val="65000"/>
              </a:lnSpc>
              <a:spcBef>
                <a:spcPct val="40000"/>
              </a:spcBef>
              <a:buClr>
                <a:srgbClr val="000000"/>
              </a:buClr>
            </a:pPr>
            <a:r>
              <a:rPr lang="en-US">
                <a:solidFill>
                  <a:schemeClr val="hlink"/>
                </a:solidFill>
                <a:latin typeface="Courier New" pitchFamily="49" charset="0"/>
              </a:rPr>
              <a:t>   v_inner_variable VARCHAR2(20):='LOCAL VARIABLE';</a:t>
            </a:r>
          </a:p>
          <a:p>
            <a:pPr marL="404813" indent="-404813" algn="l">
              <a:lnSpc>
                <a:spcPct val="65000"/>
              </a:lnSpc>
              <a:spcBef>
                <a:spcPct val="40000"/>
              </a:spcBef>
              <a:buClr>
                <a:srgbClr val="000000"/>
              </a:buClr>
            </a:pPr>
            <a:r>
              <a:rPr lang="en-US">
                <a:solidFill>
                  <a:schemeClr val="hlink"/>
                </a:solidFill>
                <a:latin typeface="Courier New" pitchFamily="49" charset="0"/>
              </a:rPr>
              <a:t>  BEGIN</a:t>
            </a:r>
          </a:p>
          <a:p>
            <a:pPr marL="404813" indent="-404813" algn="l">
              <a:lnSpc>
                <a:spcPct val="65000"/>
              </a:lnSpc>
              <a:spcBef>
                <a:spcPct val="40000"/>
              </a:spcBef>
              <a:buClr>
                <a:srgbClr val="000000"/>
              </a:buClr>
            </a:pPr>
            <a:r>
              <a:rPr lang="en-US">
                <a:solidFill>
                  <a:schemeClr val="hlink"/>
                </a:solidFill>
                <a:latin typeface="Courier New" pitchFamily="49" charset="0"/>
              </a:rPr>
              <a:t>   DBMS_OUTPUT.PUT_LINE(v_inner_variable);</a:t>
            </a:r>
          </a:p>
          <a:p>
            <a:pPr marL="404813" indent="-404813" algn="l">
              <a:lnSpc>
                <a:spcPct val="65000"/>
              </a:lnSpc>
              <a:spcBef>
                <a:spcPct val="40000"/>
              </a:spcBef>
              <a:buClr>
                <a:srgbClr val="000000"/>
              </a:buClr>
            </a:pPr>
            <a:r>
              <a:rPr lang="en-US">
                <a:solidFill>
                  <a:schemeClr val="hlink"/>
                </a:solidFill>
                <a:latin typeface="Courier New" pitchFamily="49" charset="0"/>
              </a:rPr>
              <a:t>   DBMS_OUTPUT.PUT_LINE(v_outer_variable);</a:t>
            </a:r>
          </a:p>
          <a:p>
            <a:pPr marL="404813" indent="-404813" algn="l">
              <a:lnSpc>
                <a:spcPct val="65000"/>
              </a:lnSpc>
              <a:spcBef>
                <a:spcPct val="40000"/>
              </a:spcBef>
              <a:buClr>
                <a:srgbClr val="000000"/>
              </a:buClr>
            </a:pPr>
            <a:r>
              <a:rPr lang="en-US">
                <a:solidFill>
                  <a:schemeClr val="hlink"/>
                </a:solidFill>
                <a:latin typeface="Courier New" pitchFamily="49" charset="0"/>
              </a:rPr>
              <a:t>  END;</a:t>
            </a:r>
          </a:p>
          <a:p>
            <a:pPr marL="404813" indent="-404813" algn="l">
              <a:lnSpc>
                <a:spcPct val="65000"/>
              </a:lnSpc>
              <a:spcBef>
                <a:spcPct val="40000"/>
              </a:spcBef>
              <a:buClr>
                <a:srgbClr val="000000"/>
              </a:buClr>
            </a:pPr>
            <a:r>
              <a:rPr lang="en-US">
                <a:solidFill>
                  <a:srgbClr val="0000FF"/>
                </a:solidFill>
                <a:latin typeface="Courier New" pitchFamily="49" charset="0"/>
              </a:rPr>
              <a:t> DBMS_OUTPUT.PUT_LINE(v_outer_variable); </a:t>
            </a:r>
          </a:p>
          <a:p>
            <a:pPr marL="404813" indent="-404813" algn="l">
              <a:lnSpc>
                <a:spcPct val="65000"/>
              </a:lnSpc>
              <a:spcBef>
                <a:spcPct val="40000"/>
              </a:spcBef>
              <a:buClr>
                <a:srgbClr val="000000"/>
              </a:buClr>
            </a:pPr>
            <a:r>
              <a:rPr lang="en-US">
                <a:solidFill>
                  <a:srgbClr val="0000FF"/>
                </a:solidFill>
                <a:latin typeface="Courier New" pitchFamily="49" charset="0"/>
              </a:rPr>
              <a:t>END;</a:t>
            </a:r>
          </a:p>
        </p:txBody>
      </p:sp>
      <p:pic>
        <p:nvPicPr>
          <p:cNvPr id="20484" name="Picture 5" descr="C:\Coursedev\11gR2_PLSQL\D49990CG20\images\3-14.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21100" y="5137150"/>
            <a:ext cx="4083051" cy="973138"/>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017945"/>
      </p:ext>
    </p:extLst>
  </p:cSld>
  <p:clrMapOvr>
    <a:masterClrMapping/>
  </p:clrMapOvr>
  <p:transition spd="slow"/>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3"/>
          <p:cNvSpPr>
            <a:spLocks noGrp="1" noChangeArrowheads="1"/>
          </p:cNvSpPr>
          <p:nvPr>
            <p:ph type="title"/>
          </p:nvPr>
        </p:nvSpPr>
        <p:spPr/>
        <p:txBody>
          <a:bodyPr/>
          <a:lstStyle/>
          <a:p>
            <a:pPr eaLnBrk="1" hangingPunct="1"/>
            <a:r>
              <a:rPr lang="en-US" smtClean="0"/>
              <a:t>Variable Scope and Visibility</a:t>
            </a:r>
          </a:p>
        </p:txBody>
      </p:sp>
      <p:sp>
        <p:nvSpPr>
          <p:cNvPr id="21507" name="Rectangle 4"/>
          <p:cNvSpPr>
            <a:spLocks noChangeArrowheads="1"/>
          </p:cNvSpPr>
          <p:nvPr/>
        </p:nvSpPr>
        <p:spPr bwMode="blackGray">
          <a:xfrm>
            <a:off x="1035051" y="1524001"/>
            <a:ext cx="10344149" cy="4137025"/>
          </a:xfrm>
          <a:prstGeom prst="rect">
            <a:avLst/>
          </a:prstGeom>
          <a:solidFill>
            <a:schemeClr val="accent1"/>
          </a:solidFill>
          <a:ln w="28575">
            <a:solidFill>
              <a:srgbClr val="000000"/>
            </a:solidFill>
            <a:miter lim="800000"/>
            <a:headEnd/>
            <a:tailEnd/>
          </a:ln>
        </p:spPr>
        <p:txBody>
          <a:bodyPr lIns="45720" tIns="46038" rIns="0" bIns="46038">
            <a:spAutoFit/>
          </a:bodyPr>
          <a:lstStyle/>
          <a:p>
            <a:pPr marL="404813" indent="-404813" algn="l">
              <a:lnSpc>
                <a:spcPct val="65000"/>
              </a:lnSpc>
              <a:spcBef>
                <a:spcPct val="40000"/>
              </a:spcBef>
              <a:buClr>
                <a:srgbClr val="000000"/>
              </a:buClr>
            </a:pPr>
            <a:endParaRPr lang="en-US" sz="1600">
              <a:solidFill>
                <a:srgbClr val="0000FF"/>
              </a:solidFill>
              <a:latin typeface="Courier New" pitchFamily="49" charset="0"/>
            </a:endParaRPr>
          </a:p>
          <a:p>
            <a:pPr marL="404813" indent="-404813" algn="l">
              <a:lnSpc>
                <a:spcPct val="65000"/>
              </a:lnSpc>
              <a:spcBef>
                <a:spcPct val="40000"/>
              </a:spcBef>
              <a:buClr>
                <a:srgbClr val="000000"/>
              </a:buClr>
            </a:pPr>
            <a:r>
              <a:rPr lang="en-US" sz="1600">
                <a:solidFill>
                  <a:srgbClr val="0000FF"/>
                </a:solidFill>
                <a:latin typeface="Courier New" pitchFamily="49" charset="0"/>
              </a:rPr>
              <a:t>DECLARE</a:t>
            </a:r>
          </a:p>
          <a:p>
            <a:pPr marL="404813" indent="-404813" algn="l">
              <a:lnSpc>
                <a:spcPct val="65000"/>
              </a:lnSpc>
              <a:spcBef>
                <a:spcPct val="40000"/>
              </a:spcBef>
              <a:buClr>
                <a:srgbClr val="000000"/>
              </a:buClr>
            </a:pPr>
            <a:r>
              <a:rPr lang="en-US" sz="1600">
                <a:solidFill>
                  <a:srgbClr val="0000FF"/>
                </a:solidFill>
                <a:latin typeface="Courier New" pitchFamily="49" charset="0"/>
              </a:rPr>
              <a:t> v_father_name VARCHAR2(20):='Patrick';</a:t>
            </a:r>
          </a:p>
          <a:p>
            <a:pPr marL="404813" indent="-404813" algn="l">
              <a:lnSpc>
                <a:spcPct val="65000"/>
              </a:lnSpc>
              <a:spcBef>
                <a:spcPct val="40000"/>
              </a:spcBef>
              <a:buClr>
                <a:srgbClr val="000000"/>
              </a:buClr>
            </a:pPr>
            <a:r>
              <a:rPr lang="en-US" sz="1600">
                <a:solidFill>
                  <a:srgbClr val="0000FF"/>
                </a:solidFill>
                <a:latin typeface="Courier New" pitchFamily="49" charset="0"/>
              </a:rPr>
              <a:t> v_date_of_birth DATE:='20-Apr-1972';</a:t>
            </a:r>
          </a:p>
          <a:p>
            <a:pPr marL="404813" indent="-404813" algn="l">
              <a:lnSpc>
                <a:spcPct val="65000"/>
              </a:lnSpc>
              <a:spcBef>
                <a:spcPct val="40000"/>
              </a:spcBef>
              <a:buClr>
                <a:srgbClr val="000000"/>
              </a:buClr>
            </a:pPr>
            <a:r>
              <a:rPr lang="en-US" sz="1600">
                <a:solidFill>
                  <a:srgbClr val="0000FF"/>
                </a:solidFill>
                <a:latin typeface="Courier New" pitchFamily="49" charset="0"/>
              </a:rPr>
              <a:t>BEGIN</a:t>
            </a:r>
          </a:p>
          <a:p>
            <a:pPr marL="404813" indent="-404813" algn="l">
              <a:lnSpc>
                <a:spcPct val="65000"/>
              </a:lnSpc>
              <a:spcBef>
                <a:spcPct val="40000"/>
              </a:spcBef>
              <a:buClr>
                <a:srgbClr val="000000"/>
              </a:buClr>
            </a:pPr>
            <a:r>
              <a:rPr lang="en-US" sz="1600">
                <a:solidFill>
                  <a:srgbClr val="000000"/>
                </a:solidFill>
                <a:latin typeface="Courier New" pitchFamily="49" charset="0"/>
              </a:rPr>
              <a:t>  </a:t>
            </a:r>
            <a:r>
              <a:rPr lang="en-US" sz="1600">
                <a:solidFill>
                  <a:schemeClr val="accent2"/>
                </a:solidFill>
                <a:latin typeface="Courier New" pitchFamily="49" charset="0"/>
              </a:rPr>
              <a:t>DECLARE</a:t>
            </a:r>
          </a:p>
          <a:p>
            <a:pPr marL="404813" indent="-404813" algn="l">
              <a:lnSpc>
                <a:spcPct val="65000"/>
              </a:lnSpc>
              <a:spcBef>
                <a:spcPct val="40000"/>
              </a:spcBef>
              <a:buClr>
                <a:srgbClr val="000000"/>
              </a:buClr>
            </a:pPr>
            <a:r>
              <a:rPr lang="en-US" sz="1600">
                <a:solidFill>
                  <a:schemeClr val="accent2"/>
                </a:solidFill>
                <a:latin typeface="Courier New" pitchFamily="49" charset="0"/>
              </a:rPr>
              <a:t>   v_child_name VARCHAR2(20):='Mike';</a:t>
            </a:r>
          </a:p>
          <a:p>
            <a:pPr marL="404813" indent="-404813" algn="l">
              <a:lnSpc>
                <a:spcPct val="65000"/>
              </a:lnSpc>
              <a:spcBef>
                <a:spcPct val="40000"/>
              </a:spcBef>
              <a:buClr>
                <a:srgbClr val="000000"/>
              </a:buClr>
            </a:pPr>
            <a:r>
              <a:rPr lang="en-US" sz="1600">
                <a:solidFill>
                  <a:schemeClr val="accent2"/>
                </a:solidFill>
                <a:latin typeface="Courier New" pitchFamily="49" charset="0"/>
              </a:rPr>
              <a:t>   v_date_of_birth DATE:='12-Dec-2002';</a:t>
            </a:r>
          </a:p>
          <a:p>
            <a:pPr marL="404813" indent="-404813" algn="l">
              <a:lnSpc>
                <a:spcPct val="65000"/>
              </a:lnSpc>
              <a:spcBef>
                <a:spcPct val="40000"/>
              </a:spcBef>
              <a:buClr>
                <a:srgbClr val="000000"/>
              </a:buClr>
            </a:pPr>
            <a:r>
              <a:rPr lang="en-US" sz="1600">
                <a:solidFill>
                  <a:schemeClr val="accent2"/>
                </a:solidFill>
                <a:latin typeface="Courier New" pitchFamily="49" charset="0"/>
              </a:rPr>
              <a:t>  BEGIN</a:t>
            </a:r>
          </a:p>
          <a:p>
            <a:pPr marL="404813" indent="-404813" algn="l">
              <a:lnSpc>
                <a:spcPct val="65000"/>
              </a:lnSpc>
              <a:spcBef>
                <a:spcPct val="40000"/>
              </a:spcBef>
              <a:buClr>
                <a:srgbClr val="000000"/>
              </a:buClr>
            </a:pPr>
            <a:r>
              <a:rPr lang="en-US" sz="1600">
                <a:solidFill>
                  <a:schemeClr val="accent2"/>
                </a:solidFill>
                <a:latin typeface="Courier New" pitchFamily="49" charset="0"/>
              </a:rPr>
              <a:t>   DBMS_OUTPUT.PUT_LINE('Father''s Name: '||v_father_name);</a:t>
            </a:r>
          </a:p>
          <a:p>
            <a:pPr marL="404813" indent="-404813" algn="l">
              <a:lnSpc>
                <a:spcPct val="65000"/>
              </a:lnSpc>
              <a:spcBef>
                <a:spcPct val="40000"/>
              </a:spcBef>
              <a:buClr>
                <a:srgbClr val="000000"/>
              </a:buClr>
            </a:pPr>
            <a:r>
              <a:rPr lang="en-US" sz="1600">
                <a:solidFill>
                  <a:schemeClr val="accent2"/>
                </a:solidFill>
                <a:latin typeface="Courier New" pitchFamily="49" charset="0"/>
              </a:rPr>
              <a:t>   DBMS_OUTPUT.PUT_LINE('Date of Birth: '||v_date_of_birth);</a:t>
            </a:r>
          </a:p>
          <a:p>
            <a:pPr marL="404813" indent="-404813" algn="l">
              <a:lnSpc>
                <a:spcPct val="65000"/>
              </a:lnSpc>
              <a:spcBef>
                <a:spcPct val="40000"/>
              </a:spcBef>
              <a:buClr>
                <a:srgbClr val="000000"/>
              </a:buClr>
            </a:pPr>
            <a:r>
              <a:rPr lang="en-US" sz="1600">
                <a:solidFill>
                  <a:schemeClr val="accent2"/>
                </a:solidFill>
                <a:latin typeface="Courier New" pitchFamily="49" charset="0"/>
              </a:rPr>
              <a:t>   DBMS_OUTPUT.PUT_LINE('Child''s Name: '||v_child_name);</a:t>
            </a:r>
          </a:p>
          <a:p>
            <a:pPr marL="404813" indent="-404813" algn="l">
              <a:lnSpc>
                <a:spcPct val="65000"/>
              </a:lnSpc>
              <a:spcBef>
                <a:spcPct val="40000"/>
              </a:spcBef>
              <a:buClr>
                <a:srgbClr val="000000"/>
              </a:buClr>
            </a:pPr>
            <a:r>
              <a:rPr lang="en-US" sz="1600">
                <a:solidFill>
                  <a:schemeClr val="accent2"/>
                </a:solidFill>
                <a:latin typeface="Courier New" pitchFamily="49" charset="0"/>
              </a:rPr>
              <a:t>  END;</a:t>
            </a:r>
          </a:p>
          <a:p>
            <a:pPr marL="404813" indent="-404813" algn="l">
              <a:lnSpc>
                <a:spcPct val="65000"/>
              </a:lnSpc>
              <a:spcBef>
                <a:spcPct val="40000"/>
              </a:spcBef>
              <a:buClr>
                <a:srgbClr val="000000"/>
              </a:buClr>
            </a:pPr>
            <a:r>
              <a:rPr lang="en-US" sz="1600">
                <a:solidFill>
                  <a:srgbClr val="0000FF"/>
                </a:solidFill>
                <a:latin typeface="Courier New" pitchFamily="49" charset="0"/>
              </a:rPr>
              <a:t> DBMS_OUTPUT.PUT_LINE('Date of Birth: '||v_date_of_birth); </a:t>
            </a:r>
          </a:p>
          <a:p>
            <a:pPr marL="404813" indent="-404813" algn="l">
              <a:lnSpc>
                <a:spcPct val="65000"/>
              </a:lnSpc>
              <a:spcBef>
                <a:spcPct val="40000"/>
              </a:spcBef>
              <a:buClr>
                <a:srgbClr val="000000"/>
              </a:buClr>
            </a:pPr>
            <a:r>
              <a:rPr lang="en-US" sz="1600">
                <a:solidFill>
                  <a:srgbClr val="0000FF"/>
                </a:solidFill>
                <a:latin typeface="Courier New" pitchFamily="49" charset="0"/>
              </a:rPr>
              <a:t>END;</a:t>
            </a:r>
          </a:p>
          <a:p>
            <a:pPr marL="404813" indent="-404813" algn="l">
              <a:lnSpc>
                <a:spcPct val="65000"/>
              </a:lnSpc>
              <a:spcBef>
                <a:spcPct val="40000"/>
              </a:spcBef>
              <a:buClr>
                <a:srgbClr val="000000"/>
              </a:buClr>
            </a:pPr>
            <a:r>
              <a:rPr lang="en-US" sz="1600">
                <a:solidFill>
                  <a:srgbClr val="0000FF"/>
                </a:solidFill>
                <a:latin typeface="Courier New" pitchFamily="49" charset="0"/>
              </a:rPr>
              <a:t>/</a:t>
            </a:r>
          </a:p>
        </p:txBody>
      </p:sp>
      <p:sp>
        <p:nvSpPr>
          <p:cNvPr id="21508" name="Freeform 10"/>
          <p:cNvSpPr>
            <a:spLocks/>
          </p:cNvSpPr>
          <p:nvPr/>
        </p:nvSpPr>
        <p:spPr bwMode="auto">
          <a:xfrm>
            <a:off x="734485" y="2409825"/>
            <a:ext cx="484716" cy="2540000"/>
          </a:xfrm>
          <a:custGeom>
            <a:avLst/>
            <a:gdLst>
              <a:gd name="T0" fmla="*/ 2147483647 w 183"/>
              <a:gd name="T1" fmla="*/ 0 h 1600"/>
              <a:gd name="T2" fmla="*/ 0 w 183"/>
              <a:gd name="T3" fmla="*/ 0 h 1600"/>
              <a:gd name="T4" fmla="*/ 0 w 183"/>
              <a:gd name="T5" fmla="*/ 2147483647 h 1600"/>
              <a:gd name="T6" fmla="*/ 2147483647 w 183"/>
              <a:gd name="T7" fmla="*/ 2147483647 h 1600"/>
              <a:gd name="T8" fmla="*/ 0 60000 65536"/>
              <a:gd name="T9" fmla="*/ 0 60000 65536"/>
              <a:gd name="T10" fmla="*/ 0 60000 65536"/>
              <a:gd name="T11" fmla="*/ 0 60000 65536"/>
              <a:gd name="T12" fmla="*/ 0 w 183"/>
              <a:gd name="T13" fmla="*/ 0 h 1600"/>
              <a:gd name="T14" fmla="*/ 183 w 183"/>
              <a:gd name="T15" fmla="*/ 1600 h 1600"/>
            </a:gdLst>
            <a:ahLst/>
            <a:cxnLst>
              <a:cxn ang="T8">
                <a:pos x="T0" y="T1"/>
              </a:cxn>
              <a:cxn ang="T9">
                <a:pos x="T2" y="T3"/>
              </a:cxn>
              <a:cxn ang="T10">
                <a:pos x="T4" y="T5"/>
              </a:cxn>
              <a:cxn ang="T11">
                <a:pos x="T6" y="T7"/>
              </a:cxn>
            </a:cxnLst>
            <a:rect l="T12" t="T13" r="T14" b="T15"/>
            <a:pathLst>
              <a:path w="183" h="1600">
                <a:moveTo>
                  <a:pt x="173" y="0"/>
                </a:moveTo>
                <a:lnTo>
                  <a:pt x="0" y="0"/>
                </a:lnTo>
                <a:lnTo>
                  <a:pt x="0" y="1600"/>
                </a:lnTo>
                <a:lnTo>
                  <a:pt x="183" y="1591"/>
                </a:lnTo>
              </a:path>
            </a:pathLst>
          </a:custGeom>
          <a:noFill/>
          <a:ln w="28575" cap="flat" cmpd="sng">
            <a:solidFill>
              <a:srgbClr val="0000FF"/>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509" name="Freeform 12"/>
          <p:cNvSpPr>
            <a:spLocks/>
          </p:cNvSpPr>
          <p:nvPr/>
        </p:nvSpPr>
        <p:spPr bwMode="auto">
          <a:xfrm>
            <a:off x="7799918" y="3425826"/>
            <a:ext cx="3865033" cy="784225"/>
          </a:xfrm>
          <a:custGeom>
            <a:avLst/>
            <a:gdLst>
              <a:gd name="T0" fmla="*/ 0 w 1965"/>
              <a:gd name="T1" fmla="*/ 0 h 530"/>
              <a:gd name="T2" fmla="*/ 2147483647 w 1965"/>
              <a:gd name="T3" fmla="*/ 0 h 530"/>
              <a:gd name="T4" fmla="*/ 2147483647 w 1965"/>
              <a:gd name="T5" fmla="*/ 2147483647 h 530"/>
              <a:gd name="T6" fmla="*/ 2147483647 w 1965"/>
              <a:gd name="T7" fmla="*/ 2147483647 h 530"/>
              <a:gd name="T8" fmla="*/ 0 60000 65536"/>
              <a:gd name="T9" fmla="*/ 0 60000 65536"/>
              <a:gd name="T10" fmla="*/ 0 60000 65536"/>
              <a:gd name="T11" fmla="*/ 0 60000 65536"/>
              <a:gd name="T12" fmla="*/ 0 w 1965"/>
              <a:gd name="T13" fmla="*/ 0 h 530"/>
              <a:gd name="T14" fmla="*/ 1965 w 1965"/>
              <a:gd name="T15" fmla="*/ 530 h 530"/>
            </a:gdLst>
            <a:ahLst/>
            <a:cxnLst>
              <a:cxn ang="T8">
                <a:pos x="T0" y="T1"/>
              </a:cxn>
              <a:cxn ang="T9">
                <a:pos x="T2" y="T3"/>
              </a:cxn>
              <a:cxn ang="T10">
                <a:pos x="T4" y="T5"/>
              </a:cxn>
              <a:cxn ang="T11">
                <a:pos x="T6" y="T7"/>
              </a:cxn>
            </a:cxnLst>
            <a:rect l="T12" t="T13" r="T14" b="T15"/>
            <a:pathLst>
              <a:path w="1965" h="530">
                <a:moveTo>
                  <a:pt x="0" y="0"/>
                </a:moveTo>
                <a:lnTo>
                  <a:pt x="1965" y="0"/>
                </a:lnTo>
                <a:lnTo>
                  <a:pt x="1965" y="530"/>
                </a:lnTo>
                <a:lnTo>
                  <a:pt x="1563" y="530"/>
                </a:lnTo>
              </a:path>
            </a:pathLst>
          </a:custGeom>
          <a:noFill/>
          <a:ln w="28575" cap="flat" cmpd="sng">
            <a:solidFill>
              <a:schemeClr val="accent2"/>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spTree>
    <p:extLst>
      <p:ext uri="{BB962C8B-B14F-4D97-AF65-F5344CB8AC3E}">
        <p14:creationId xmlns:p14="http://schemas.microsoft.com/office/powerpoint/2010/main" val="2096532601"/>
      </p:ext>
    </p:extLst>
  </p:cSld>
  <p:clrMapOvr>
    <a:masterClrMapping/>
  </p:clrMapOvr>
  <p:transition spd="slow"/>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530" name="Rectangle 2"/>
          <p:cNvSpPr>
            <a:spLocks noChangeArrowheads="1"/>
          </p:cNvSpPr>
          <p:nvPr/>
        </p:nvSpPr>
        <p:spPr bwMode="auto">
          <a:xfrm>
            <a:off x="914400" y="6248400"/>
            <a:ext cx="2540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p>
            <a:pPr algn="l" eaLnBrk="0" hangingPunct="0">
              <a:spcBef>
                <a:spcPct val="50000"/>
              </a:spcBef>
              <a:buClrTx/>
              <a:buFontTx/>
              <a:buNone/>
            </a:pPr>
            <a:endParaRPr lang="en-US" sz="2400">
              <a:latin typeface="Times New Roman" pitchFamily="18" charset="0"/>
            </a:endParaRPr>
          </a:p>
        </p:txBody>
      </p:sp>
    </p:spTree>
    <p:extLst>
      <p:ext uri="{BB962C8B-B14F-4D97-AF65-F5344CB8AC3E}">
        <p14:creationId xmlns:p14="http://schemas.microsoft.com/office/powerpoint/2010/main" val="3325277805"/>
      </p:ext>
    </p:extLst>
  </p:cSld>
  <p:clrMapOvr>
    <a:masterClrMapping/>
  </p:clrMapOvr>
  <p:transition spd="slow"/>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ChangeArrowheads="1"/>
          </p:cNvSpPr>
          <p:nvPr/>
        </p:nvSpPr>
        <p:spPr bwMode="auto">
          <a:xfrm>
            <a:off x="914400" y="6248400"/>
            <a:ext cx="2540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p>
            <a:pPr algn="l" eaLnBrk="0" hangingPunct="0">
              <a:spcBef>
                <a:spcPct val="50000"/>
              </a:spcBef>
              <a:buClrTx/>
              <a:buFontTx/>
              <a:buNone/>
            </a:pPr>
            <a:endParaRPr lang="en-US" sz="2400">
              <a:latin typeface="Times New Roman" pitchFamily="18" charset="0"/>
            </a:endParaRPr>
          </a:p>
        </p:txBody>
      </p:sp>
      <p:sp>
        <p:nvSpPr>
          <p:cNvPr id="23555" name="Rectangle 3"/>
          <p:cNvSpPr>
            <a:spLocks noChangeArrowheads="1"/>
          </p:cNvSpPr>
          <p:nvPr/>
        </p:nvSpPr>
        <p:spPr bwMode="auto">
          <a:xfrm>
            <a:off x="4165600" y="6248400"/>
            <a:ext cx="3860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p>
            <a:pPr algn="l" eaLnBrk="0" hangingPunct="0">
              <a:spcBef>
                <a:spcPct val="50000"/>
              </a:spcBef>
              <a:buClrTx/>
              <a:buFontTx/>
              <a:buNone/>
            </a:pPr>
            <a:endParaRPr lang="en-US" sz="2400">
              <a:latin typeface="Times New Roman" pitchFamily="18" charset="0"/>
            </a:endParaRPr>
          </a:p>
        </p:txBody>
      </p:sp>
      <p:sp>
        <p:nvSpPr>
          <p:cNvPr id="23556" name="Rectangle 4"/>
          <p:cNvSpPr>
            <a:spLocks noGrp="1" noChangeArrowheads="1"/>
          </p:cNvSpPr>
          <p:nvPr>
            <p:ph type="title"/>
          </p:nvPr>
        </p:nvSpPr>
        <p:spPr/>
        <p:txBody>
          <a:bodyPr/>
          <a:lstStyle/>
          <a:p>
            <a:pPr eaLnBrk="1" hangingPunct="1"/>
            <a:r>
              <a:rPr lang="en-US" smtClean="0"/>
              <a:t>Using a Qualifier with Nested Blocks</a:t>
            </a:r>
          </a:p>
        </p:txBody>
      </p:sp>
      <p:sp>
        <p:nvSpPr>
          <p:cNvPr id="23557" name="Rectangle 5"/>
          <p:cNvSpPr>
            <a:spLocks noChangeArrowheads="1"/>
          </p:cNvSpPr>
          <p:nvPr/>
        </p:nvSpPr>
        <p:spPr bwMode="blackGray">
          <a:xfrm>
            <a:off x="812800" y="1524000"/>
            <a:ext cx="10566400" cy="4394200"/>
          </a:xfrm>
          <a:prstGeom prst="rect">
            <a:avLst/>
          </a:prstGeom>
          <a:solidFill>
            <a:schemeClr val="accent1"/>
          </a:solidFill>
          <a:ln w="28575">
            <a:solidFill>
              <a:srgbClr val="000000"/>
            </a:solidFill>
            <a:miter lim="800000"/>
            <a:headEnd/>
            <a:tailEnd/>
          </a:ln>
        </p:spPr>
        <p:txBody>
          <a:bodyPr lIns="45720" tIns="46038" rIns="0" bIns="46038">
            <a:spAutoFit/>
          </a:bodyPr>
          <a:lstStyle/>
          <a:p>
            <a:pPr marL="404813" indent="-404813" algn="l">
              <a:lnSpc>
                <a:spcPct val="65000"/>
              </a:lnSpc>
              <a:spcBef>
                <a:spcPct val="40000"/>
              </a:spcBef>
              <a:buClr>
                <a:srgbClr val="000000"/>
              </a:buClr>
            </a:pPr>
            <a:r>
              <a:rPr lang="en-US" sz="1600">
                <a:latin typeface="Courier New" pitchFamily="49" charset="0"/>
              </a:rPr>
              <a:t>BEGIN &lt;&lt;outer&gt;&gt;</a:t>
            </a:r>
          </a:p>
          <a:p>
            <a:pPr marL="404813" indent="-404813" algn="l">
              <a:lnSpc>
                <a:spcPct val="65000"/>
              </a:lnSpc>
              <a:spcBef>
                <a:spcPct val="40000"/>
              </a:spcBef>
              <a:buClr>
                <a:srgbClr val="000000"/>
              </a:buClr>
            </a:pPr>
            <a:r>
              <a:rPr lang="en-US" sz="1600">
                <a:solidFill>
                  <a:srgbClr val="0000FF"/>
                </a:solidFill>
                <a:latin typeface="Courier New" pitchFamily="49" charset="0"/>
              </a:rPr>
              <a:t>DECLARE</a:t>
            </a:r>
          </a:p>
          <a:p>
            <a:pPr marL="404813" indent="-404813" algn="l">
              <a:lnSpc>
                <a:spcPct val="65000"/>
              </a:lnSpc>
              <a:spcBef>
                <a:spcPct val="40000"/>
              </a:spcBef>
              <a:buClr>
                <a:srgbClr val="000000"/>
              </a:buClr>
            </a:pPr>
            <a:r>
              <a:rPr lang="en-US" sz="1600">
                <a:solidFill>
                  <a:srgbClr val="0000FF"/>
                </a:solidFill>
                <a:latin typeface="Courier New" pitchFamily="49" charset="0"/>
              </a:rPr>
              <a:t> v_father_name VARCHAR2(20):='Patrick';</a:t>
            </a:r>
          </a:p>
          <a:p>
            <a:pPr marL="404813" indent="-404813" algn="l">
              <a:lnSpc>
                <a:spcPct val="65000"/>
              </a:lnSpc>
              <a:spcBef>
                <a:spcPct val="40000"/>
              </a:spcBef>
              <a:buClr>
                <a:srgbClr val="000000"/>
              </a:buClr>
            </a:pPr>
            <a:r>
              <a:rPr lang="en-US" sz="1600">
                <a:solidFill>
                  <a:srgbClr val="0000FF"/>
                </a:solidFill>
                <a:latin typeface="Courier New" pitchFamily="49" charset="0"/>
              </a:rPr>
              <a:t> v_date_of_birth DATE:='20-Apr-1972';</a:t>
            </a:r>
          </a:p>
          <a:p>
            <a:pPr marL="404813" indent="-404813" algn="l">
              <a:lnSpc>
                <a:spcPct val="65000"/>
              </a:lnSpc>
              <a:spcBef>
                <a:spcPct val="40000"/>
              </a:spcBef>
              <a:buClr>
                <a:srgbClr val="000000"/>
              </a:buClr>
            </a:pPr>
            <a:r>
              <a:rPr lang="en-US" sz="1600">
                <a:solidFill>
                  <a:schemeClr val="accent2"/>
                </a:solidFill>
                <a:latin typeface="Courier New" pitchFamily="49" charset="0"/>
              </a:rPr>
              <a:t>BEGIN</a:t>
            </a:r>
          </a:p>
          <a:p>
            <a:pPr marL="404813" indent="-404813" algn="l">
              <a:lnSpc>
                <a:spcPct val="65000"/>
              </a:lnSpc>
              <a:spcBef>
                <a:spcPct val="40000"/>
              </a:spcBef>
              <a:buClr>
                <a:srgbClr val="000000"/>
              </a:buClr>
            </a:pPr>
            <a:r>
              <a:rPr lang="en-US" sz="1600">
                <a:solidFill>
                  <a:schemeClr val="accent2"/>
                </a:solidFill>
                <a:latin typeface="Courier New" pitchFamily="49" charset="0"/>
              </a:rPr>
              <a:t>  DECLARE</a:t>
            </a:r>
          </a:p>
          <a:p>
            <a:pPr marL="404813" indent="-404813" algn="l">
              <a:lnSpc>
                <a:spcPct val="65000"/>
              </a:lnSpc>
              <a:spcBef>
                <a:spcPct val="40000"/>
              </a:spcBef>
              <a:buClr>
                <a:srgbClr val="000000"/>
              </a:buClr>
            </a:pPr>
            <a:r>
              <a:rPr lang="en-US" sz="1600">
                <a:solidFill>
                  <a:schemeClr val="accent2"/>
                </a:solidFill>
                <a:latin typeface="Courier New" pitchFamily="49" charset="0"/>
              </a:rPr>
              <a:t>   v_child_name VARCHAR2(20):='Mike';</a:t>
            </a:r>
          </a:p>
          <a:p>
            <a:pPr marL="404813" indent="-404813" algn="l">
              <a:lnSpc>
                <a:spcPct val="65000"/>
              </a:lnSpc>
              <a:spcBef>
                <a:spcPct val="40000"/>
              </a:spcBef>
              <a:buClr>
                <a:srgbClr val="000000"/>
              </a:buClr>
            </a:pPr>
            <a:r>
              <a:rPr lang="en-US" sz="1600">
                <a:solidFill>
                  <a:schemeClr val="accent2"/>
                </a:solidFill>
                <a:latin typeface="Courier New" pitchFamily="49" charset="0"/>
              </a:rPr>
              <a:t>   v_date_of_birth DATE:='12-Dec-2002';</a:t>
            </a:r>
          </a:p>
          <a:p>
            <a:pPr marL="404813" indent="-404813" algn="l">
              <a:lnSpc>
                <a:spcPct val="65000"/>
              </a:lnSpc>
              <a:spcBef>
                <a:spcPct val="40000"/>
              </a:spcBef>
              <a:buClr>
                <a:srgbClr val="000000"/>
              </a:buClr>
            </a:pPr>
            <a:r>
              <a:rPr lang="en-US" sz="1600">
                <a:solidFill>
                  <a:schemeClr val="accent2"/>
                </a:solidFill>
                <a:latin typeface="Courier New" pitchFamily="49" charset="0"/>
              </a:rPr>
              <a:t>  BEGIN</a:t>
            </a:r>
          </a:p>
          <a:p>
            <a:pPr marL="404813" indent="-404813" algn="l">
              <a:lnSpc>
                <a:spcPct val="65000"/>
              </a:lnSpc>
              <a:spcBef>
                <a:spcPct val="40000"/>
              </a:spcBef>
              <a:buClr>
                <a:srgbClr val="000000"/>
              </a:buClr>
            </a:pPr>
            <a:r>
              <a:rPr lang="en-US" sz="1600">
                <a:solidFill>
                  <a:schemeClr val="accent2"/>
                </a:solidFill>
                <a:latin typeface="Courier New" pitchFamily="49" charset="0"/>
              </a:rPr>
              <a:t>   DBMS_OUTPUT.PUT_LINE('Father''s Name: '||v_father_name);</a:t>
            </a:r>
          </a:p>
          <a:p>
            <a:pPr marL="404813" indent="-404813" algn="l">
              <a:lnSpc>
                <a:spcPct val="65000"/>
              </a:lnSpc>
              <a:spcBef>
                <a:spcPct val="40000"/>
              </a:spcBef>
              <a:buClr>
                <a:srgbClr val="000000"/>
              </a:buClr>
            </a:pPr>
            <a:r>
              <a:rPr lang="en-US" sz="1600">
                <a:solidFill>
                  <a:schemeClr val="accent2"/>
                </a:solidFill>
                <a:latin typeface="Courier New" pitchFamily="49" charset="0"/>
              </a:rPr>
              <a:t>   DBMS_OUTPUT.PUT_LINE('Date of Birth: '</a:t>
            </a:r>
          </a:p>
          <a:p>
            <a:pPr marL="404813" indent="-404813" algn="l">
              <a:lnSpc>
                <a:spcPct val="65000"/>
              </a:lnSpc>
              <a:spcBef>
                <a:spcPct val="40000"/>
              </a:spcBef>
              <a:buClr>
                <a:srgbClr val="000000"/>
              </a:buClr>
            </a:pPr>
            <a:r>
              <a:rPr lang="en-US" sz="1600">
                <a:solidFill>
                  <a:schemeClr val="accent2"/>
                </a:solidFill>
                <a:latin typeface="Courier New" pitchFamily="49" charset="0"/>
              </a:rPr>
              <a:t>                        ||outer.v_date_of_birth);</a:t>
            </a:r>
          </a:p>
          <a:p>
            <a:pPr marL="404813" indent="-404813" algn="l">
              <a:lnSpc>
                <a:spcPct val="65000"/>
              </a:lnSpc>
              <a:spcBef>
                <a:spcPct val="40000"/>
              </a:spcBef>
              <a:buClr>
                <a:srgbClr val="000000"/>
              </a:buClr>
            </a:pPr>
            <a:r>
              <a:rPr lang="en-US" sz="1600">
                <a:solidFill>
                  <a:schemeClr val="accent2"/>
                </a:solidFill>
                <a:latin typeface="Courier New" pitchFamily="49" charset="0"/>
              </a:rPr>
              <a:t>   DBMS_OUTPUT.PUT_LINE('Child''s Name: '||v_child_name);</a:t>
            </a:r>
          </a:p>
          <a:p>
            <a:pPr marL="404813" indent="-404813" algn="l">
              <a:lnSpc>
                <a:spcPct val="65000"/>
              </a:lnSpc>
              <a:spcBef>
                <a:spcPct val="40000"/>
              </a:spcBef>
              <a:buClr>
                <a:srgbClr val="000000"/>
              </a:buClr>
            </a:pPr>
            <a:r>
              <a:rPr lang="en-US" sz="1600">
                <a:solidFill>
                  <a:schemeClr val="accent2"/>
                </a:solidFill>
                <a:latin typeface="Courier New" pitchFamily="49" charset="0"/>
              </a:rPr>
              <a:t>   DBMS_OUTPUT.PUT_LINE('Date of Birth: '||v_date_of_birth);</a:t>
            </a:r>
          </a:p>
          <a:p>
            <a:pPr marL="404813" indent="-404813" algn="l">
              <a:lnSpc>
                <a:spcPct val="65000"/>
              </a:lnSpc>
              <a:spcBef>
                <a:spcPct val="40000"/>
              </a:spcBef>
              <a:buClr>
                <a:srgbClr val="000000"/>
              </a:buClr>
            </a:pPr>
            <a:r>
              <a:rPr lang="en-US" sz="1600">
                <a:solidFill>
                  <a:schemeClr val="accent2"/>
                </a:solidFill>
                <a:latin typeface="Courier New" pitchFamily="49" charset="0"/>
              </a:rPr>
              <a:t>  END;</a:t>
            </a:r>
          </a:p>
          <a:p>
            <a:pPr marL="404813" indent="-404813" algn="l">
              <a:lnSpc>
                <a:spcPct val="65000"/>
              </a:lnSpc>
              <a:spcBef>
                <a:spcPct val="40000"/>
              </a:spcBef>
              <a:buClr>
                <a:srgbClr val="000000"/>
              </a:buClr>
            </a:pPr>
            <a:r>
              <a:rPr lang="en-US" sz="1600">
                <a:solidFill>
                  <a:srgbClr val="0000FF"/>
                </a:solidFill>
                <a:latin typeface="Courier New" pitchFamily="49" charset="0"/>
              </a:rPr>
              <a:t>END;</a:t>
            </a:r>
          </a:p>
          <a:p>
            <a:pPr marL="404813" indent="-404813" algn="l">
              <a:lnSpc>
                <a:spcPct val="65000"/>
              </a:lnSpc>
              <a:spcBef>
                <a:spcPct val="40000"/>
              </a:spcBef>
              <a:buClr>
                <a:srgbClr val="000000"/>
              </a:buClr>
            </a:pPr>
            <a:r>
              <a:rPr lang="en-US" sz="1600">
                <a:latin typeface="Courier New" pitchFamily="49" charset="0"/>
              </a:rPr>
              <a:t>END</a:t>
            </a:r>
            <a:r>
              <a:rPr lang="en-US" sz="1600">
                <a:solidFill>
                  <a:srgbClr val="0000FF"/>
                </a:solidFill>
                <a:latin typeface="Courier New" pitchFamily="49" charset="0"/>
              </a:rPr>
              <a:t> </a:t>
            </a:r>
            <a:r>
              <a:rPr lang="en-US" sz="1600">
                <a:latin typeface="Courier New" pitchFamily="49" charset="0"/>
              </a:rPr>
              <a:t>outer</a:t>
            </a:r>
            <a:r>
              <a:rPr lang="en-US" sz="1600">
                <a:solidFill>
                  <a:srgbClr val="0000FF"/>
                </a:solidFill>
                <a:latin typeface="Courier New" pitchFamily="49" charset="0"/>
              </a:rPr>
              <a:t>;</a:t>
            </a:r>
          </a:p>
        </p:txBody>
      </p:sp>
    </p:spTree>
    <p:extLst>
      <p:ext uri="{BB962C8B-B14F-4D97-AF65-F5344CB8AC3E}">
        <p14:creationId xmlns:p14="http://schemas.microsoft.com/office/powerpoint/2010/main" val="344740723"/>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105"/>
          <p:cNvSpPr>
            <a:spLocks noGrp="1" noChangeArrowheads="1"/>
          </p:cNvSpPr>
          <p:nvPr>
            <p:ph type="title"/>
          </p:nvPr>
        </p:nvSpPr>
        <p:spPr/>
        <p:txBody>
          <a:bodyPr/>
          <a:lstStyle/>
          <a:p>
            <a:r>
              <a:rPr lang="en-US" smtClean="0"/>
              <a:t>Objectives</a:t>
            </a:r>
          </a:p>
        </p:txBody>
      </p:sp>
      <p:sp>
        <p:nvSpPr>
          <p:cNvPr id="7171" name="Rectangle 4106"/>
          <p:cNvSpPr>
            <a:spLocks noGrp="1" noChangeArrowheads="1"/>
          </p:cNvSpPr>
          <p:nvPr>
            <p:ph idx="1"/>
          </p:nvPr>
        </p:nvSpPr>
        <p:spPr>
          <a:xfrm>
            <a:off x="812800" y="1447801"/>
            <a:ext cx="10557933" cy="3478213"/>
          </a:xfrm>
        </p:spPr>
        <p:txBody>
          <a:bodyPr/>
          <a:lstStyle/>
          <a:p>
            <a:r>
              <a:rPr lang="en-US" smtClean="0">
                <a:latin typeface="Arial" charset="0"/>
              </a:rPr>
              <a:t>After completing this lesson, you should be able to do the following:</a:t>
            </a:r>
          </a:p>
          <a:p>
            <a:pPr lvl="1"/>
            <a:r>
              <a:rPr lang="en-US" smtClean="0"/>
              <a:t>Identify lexical units in a PL/SQL block</a:t>
            </a:r>
          </a:p>
          <a:p>
            <a:pPr lvl="1"/>
            <a:r>
              <a:rPr lang="en-US" smtClean="0"/>
              <a:t>Use built-in SQL functions in PL/SQL</a:t>
            </a:r>
          </a:p>
          <a:p>
            <a:pPr lvl="1"/>
            <a:r>
              <a:rPr lang="en-US" smtClean="0"/>
              <a:t>Describe when implicit conversions take place and when explicit conversions have to be dealt with</a:t>
            </a:r>
          </a:p>
          <a:p>
            <a:pPr lvl="1"/>
            <a:r>
              <a:rPr lang="en-US" smtClean="0"/>
              <a:t>Write nested blocks and qualify variables with labels</a:t>
            </a:r>
          </a:p>
          <a:p>
            <a:pPr lvl="1"/>
            <a:r>
              <a:rPr lang="en-US" smtClean="0"/>
              <a:t>Write readable code with appropriate indentation</a:t>
            </a:r>
          </a:p>
          <a:p>
            <a:pPr lvl="1"/>
            <a:r>
              <a:rPr lang="en-US" smtClean="0"/>
              <a:t>Use sequences in PL/SQL expressions</a:t>
            </a:r>
          </a:p>
        </p:txBody>
      </p:sp>
    </p:spTree>
    <p:extLst>
      <p:ext uri="{BB962C8B-B14F-4D97-AF65-F5344CB8AC3E}">
        <p14:creationId xmlns:p14="http://schemas.microsoft.com/office/powerpoint/2010/main" val="1985174115"/>
      </p:ext>
    </p:extLst>
  </p:cSld>
  <p:clrMapOvr>
    <a:masterClrMapping/>
  </p:clrMapOvr>
  <p:transition spd="slow"/>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smtClean="0"/>
              <a:t>Challenge: Determining Variable Scope</a:t>
            </a:r>
          </a:p>
        </p:txBody>
      </p:sp>
      <p:sp>
        <p:nvSpPr>
          <p:cNvPr id="24579" name="Rectangle 3"/>
          <p:cNvSpPr>
            <a:spLocks noChangeArrowheads="1"/>
          </p:cNvSpPr>
          <p:nvPr/>
        </p:nvSpPr>
        <p:spPr bwMode="blackGray">
          <a:xfrm>
            <a:off x="1625600" y="1524000"/>
            <a:ext cx="9753600" cy="4578350"/>
          </a:xfrm>
          <a:prstGeom prst="rect">
            <a:avLst/>
          </a:prstGeom>
          <a:solidFill>
            <a:schemeClr val="accent1"/>
          </a:solidFill>
          <a:ln w="28575">
            <a:solidFill>
              <a:schemeClr val="bg2"/>
            </a:solidFill>
            <a:miter lim="800000"/>
            <a:headEnd/>
            <a:tailEnd/>
          </a:ln>
        </p:spPr>
        <p:txBody>
          <a:bodyPr lIns="45720" tIns="46038" rIns="0" bIns="46038">
            <a:spAutoFit/>
          </a:bodyPr>
          <a:lstStyle/>
          <a:p>
            <a:pPr algn="l" eaLnBrk="0" hangingPunct="0">
              <a:lnSpc>
                <a:spcPct val="65000"/>
              </a:lnSpc>
              <a:spcBef>
                <a:spcPct val="40000"/>
              </a:spcBef>
              <a:buClrTx/>
              <a:buFontTx/>
              <a:buNone/>
            </a:pPr>
            <a:r>
              <a:rPr lang="en-US" sz="1600">
                <a:solidFill>
                  <a:srgbClr val="000000"/>
                </a:solidFill>
                <a:latin typeface="Courier New" pitchFamily="49" charset="0"/>
              </a:rPr>
              <a:t>BEGIN &lt;&lt;outer&gt;&gt;</a:t>
            </a:r>
          </a:p>
          <a:p>
            <a:pPr algn="l" eaLnBrk="0" hangingPunct="0">
              <a:lnSpc>
                <a:spcPct val="65000"/>
              </a:lnSpc>
              <a:spcBef>
                <a:spcPct val="40000"/>
              </a:spcBef>
              <a:buClrTx/>
              <a:buFontTx/>
              <a:buNone/>
            </a:pPr>
            <a:r>
              <a:rPr lang="en-US" sz="1600">
                <a:solidFill>
                  <a:srgbClr val="0000FF"/>
                </a:solidFill>
                <a:latin typeface="Courier New" pitchFamily="49" charset="0"/>
              </a:rPr>
              <a:t>DECLARE</a:t>
            </a:r>
          </a:p>
          <a:p>
            <a:pPr algn="l" eaLnBrk="0" hangingPunct="0">
              <a:lnSpc>
                <a:spcPct val="65000"/>
              </a:lnSpc>
              <a:spcBef>
                <a:spcPct val="40000"/>
              </a:spcBef>
              <a:buClrTx/>
              <a:buFontTx/>
              <a:buNone/>
            </a:pPr>
            <a:r>
              <a:rPr lang="en-US" sz="1600">
                <a:solidFill>
                  <a:srgbClr val="0000FF"/>
                </a:solidFill>
                <a:latin typeface="Courier New" pitchFamily="49" charset="0"/>
              </a:rPr>
              <a:t>  v_sal      NUMBER(7,2) := 60000;</a:t>
            </a:r>
          </a:p>
          <a:p>
            <a:pPr algn="l" eaLnBrk="0" hangingPunct="0">
              <a:lnSpc>
                <a:spcPct val="65000"/>
              </a:lnSpc>
              <a:spcBef>
                <a:spcPct val="40000"/>
              </a:spcBef>
              <a:buClrTx/>
              <a:buFontTx/>
              <a:buNone/>
            </a:pPr>
            <a:r>
              <a:rPr lang="en-US" sz="1600">
                <a:solidFill>
                  <a:srgbClr val="0000FF"/>
                </a:solidFill>
                <a:latin typeface="Courier New" pitchFamily="49" charset="0"/>
              </a:rPr>
              <a:t>  v_comm     NUMBER(7,2) := v_sal * 0.20;</a:t>
            </a:r>
          </a:p>
          <a:p>
            <a:pPr algn="l" eaLnBrk="0" hangingPunct="0">
              <a:lnSpc>
                <a:spcPct val="65000"/>
              </a:lnSpc>
              <a:spcBef>
                <a:spcPct val="40000"/>
              </a:spcBef>
              <a:buClrTx/>
              <a:buFontTx/>
              <a:buNone/>
            </a:pPr>
            <a:r>
              <a:rPr lang="en-US" sz="1600">
                <a:solidFill>
                  <a:srgbClr val="0000FF"/>
                </a:solidFill>
                <a:latin typeface="Courier New" pitchFamily="49" charset="0"/>
              </a:rPr>
              <a:t>  v_message  VARCHAR2(255) := ' eligible for commission';</a:t>
            </a:r>
          </a:p>
          <a:p>
            <a:pPr algn="l" eaLnBrk="0" hangingPunct="0">
              <a:lnSpc>
                <a:spcPct val="65000"/>
              </a:lnSpc>
              <a:spcBef>
                <a:spcPct val="40000"/>
              </a:spcBef>
              <a:buClrTx/>
              <a:buFontTx/>
              <a:buNone/>
            </a:pPr>
            <a:r>
              <a:rPr lang="en-US" sz="1600">
                <a:solidFill>
                  <a:srgbClr val="0000FF"/>
                </a:solidFill>
                <a:latin typeface="Courier New" pitchFamily="49" charset="0"/>
              </a:rPr>
              <a:t>BEGIN </a:t>
            </a:r>
          </a:p>
          <a:p>
            <a:pPr algn="l" eaLnBrk="0" hangingPunct="0">
              <a:lnSpc>
                <a:spcPct val="65000"/>
              </a:lnSpc>
              <a:spcBef>
                <a:spcPct val="40000"/>
              </a:spcBef>
              <a:buClrTx/>
              <a:buFontTx/>
              <a:buNone/>
            </a:pPr>
            <a:r>
              <a:rPr lang="en-US" sz="1600">
                <a:solidFill>
                  <a:srgbClr val="000000"/>
                </a:solidFill>
                <a:latin typeface="Courier New" pitchFamily="49" charset="0"/>
              </a:rPr>
              <a:t>  </a:t>
            </a:r>
            <a:r>
              <a:rPr lang="en-US" sz="1600">
                <a:solidFill>
                  <a:srgbClr val="FF0000"/>
                </a:solidFill>
                <a:latin typeface="Courier New" pitchFamily="49" charset="0"/>
              </a:rPr>
              <a:t>DECLARE</a:t>
            </a:r>
          </a:p>
          <a:p>
            <a:pPr algn="l" eaLnBrk="0" hangingPunct="0">
              <a:lnSpc>
                <a:spcPct val="65000"/>
              </a:lnSpc>
              <a:spcBef>
                <a:spcPct val="40000"/>
              </a:spcBef>
              <a:buClrTx/>
              <a:buFontTx/>
              <a:buNone/>
            </a:pPr>
            <a:r>
              <a:rPr lang="en-US" sz="1600">
                <a:solidFill>
                  <a:srgbClr val="FF0000"/>
                </a:solidFill>
                <a:latin typeface="Courier New" pitchFamily="49" charset="0"/>
              </a:rPr>
              <a:t>    	v_sal	    NUMBER(7,2) := 50000;</a:t>
            </a:r>
          </a:p>
          <a:p>
            <a:pPr algn="l" eaLnBrk="0" hangingPunct="0">
              <a:lnSpc>
                <a:spcPct val="65000"/>
              </a:lnSpc>
              <a:spcBef>
                <a:spcPct val="40000"/>
              </a:spcBef>
              <a:buClrTx/>
              <a:buFontTx/>
              <a:buNone/>
            </a:pPr>
            <a:r>
              <a:rPr lang="en-US" sz="1600">
                <a:solidFill>
                  <a:srgbClr val="FF0000"/>
                </a:solidFill>
                <a:latin typeface="Courier New" pitchFamily="49" charset="0"/>
              </a:rPr>
              <a:t>    	v_comm 	    NUMBER(7,2) := 0;</a:t>
            </a:r>
          </a:p>
          <a:p>
            <a:pPr algn="l" eaLnBrk="0" hangingPunct="0">
              <a:lnSpc>
                <a:spcPct val="65000"/>
              </a:lnSpc>
              <a:spcBef>
                <a:spcPct val="40000"/>
              </a:spcBef>
              <a:buClrTx/>
              <a:buFontTx/>
              <a:buNone/>
            </a:pPr>
            <a:r>
              <a:rPr lang="en-US" sz="1600">
                <a:solidFill>
                  <a:srgbClr val="FF0000"/>
                </a:solidFill>
                <a:latin typeface="Courier New" pitchFamily="49" charset="0"/>
              </a:rPr>
              <a:t>    	v_total_comp  NUMBER(7,2) := v_sal + v_comm;</a:t>
            </a:r>
          </a:p>
          <a:p>
            <a:pPr algn="l" eaLnBrk="0" hangingPunct="0">
              <a:lnSpc>
                <a:spcPct val="65000"/>
              </a:lnSpc>
              <a:spcBef>
                <a:spcPct val="40000"/>
              </a:spcBef>
              <a:buClrTx/>
              <a:buFontTx/>
              <a:buNone/>
            </a:pPr>
            <a:r>
              <a:rPr lang="en-US" sz="1600">
                <a:solidFill>
                  <a:srgbClr val="FF0000"/>
                </a:solidFill>
                <a:latin typeface="Courier New" pitchFamily="49" charset="0"/>
              </a:rPr>
              <a:t>  BEGIN </a:t>
            </a:r>
          </a:p>
          <a:p>
            <a:pPr algn="l" eaLnBrk="0" hangingPunct="0">
              <a:lnSpc>
                <a:spcPct val="65000"/>
              </a:lnSpc>
              <a:spcBef>
                <a:spcPct val="40000"/>
              </a:spcBef>
              <a:buClrTx/>
              <a:buFontTx/>
              <a:buNone/>
            </a:pPr>
            <a:r>
              <a:rPr lang="en-US" sz="1600">
                <a:solidFill>
                  <a:srgbClr val="FF0000"/>
                </a:solidFill>
                <a:latin typeface="Courier New" pitchFamily="49" charset="0"/>
              </a:rPr>
              <a:t>    	 v_message := 'CLERK not'||v_message;</a:t>
            </a:r>
          </a:p>
          <a:p>
            <a:pPr algn="l" eaLnBrk="0" hangingPunct="0">
              <a:lnSpc>
                <a:spcPct val="65000"/>
              </a:lnSpc>
              <a:spcBef>
                <a:spcPct val="40000"/>
              </a:spcBef>
              <a:buClrTx/>
              <a:buFontTx/>
              <a:buNone/>
            </a:pPr>
            <a:r>
              <a:rPr lang="en-US" sz="1600">
                <a:solidFill>
                  <a:srgbClr val="FF0000"/>
                </a:solidFill>
                <a:latin typeface="Courier New" pitchFamily="49" charset="0"/>
              </a:rPr>
              <a:t>    	outer.v_comm := v_sal * 0.30; </a:t>
            </a:r>
          </a:p>
          <a:p>
            <a:pPr algn="l" eaLnBrk="0" hangingPunct="0">
              <a:lnSpc>
                <a:spcPct val="65000"/>
              </a:lnSpc>
              <a:spcBef>
                <a:spcPct val="40000"/>
              </a:spcBef>
              <a:buClrTx/>
              <a:buFontTx/>
              <a:buNone/>
            </a:pPr>
            <a:r>
              <a:rPr lang="en-US" sz="1600">
                <a:solidFill>
                  <a:srgbClr val="FF0000"/>
                </a:solidFill>
                <a:latin typeface="Courier New" pitchFamily="49" charset="0"/>
              </a:rPr>
              <a:t>  END;</a:t>
            </a:r>
          </a:p>
          <a:p>
            <a:pPr algn="l" eaLnBrk="0" hangingPunct="0">
              <a:lnSpc>
                <a:spcPct val="65000"/>
              </a:lnSpc>
              <a:spcBef>
                <a:spcPct val="40000"/>
              </a:spcBef>
              <a:buClrTx/>
              <a:buFontTx/>
              <a:buNone/>
            </a:pPr>
            <a:r>
              <a:rPr lang="en-US" sz="1600">
                <a:solidFill>
                  <a:srgbClr val="000000"/>
                </a:solidFill>
                <a:latin typeface="Courier New" pitchFamily="49" charset="0"/>
              </a:rPr>
              <a:t> </a:t>
            </a:r>
            <a:r>
              <a:rPr lang="en-US" sz="1600">
                <a:solidFill>
                  <a:srgbClr val="0000FF"/>
                </a:solidFill>
                <a:latin typeface="Courier New" pitchFamily="49" charset="0"/>
              </a:rPr>
              <a:t>v_message := 'SALESMAN'||v_message;</a:t>
            </a:r>
          </a:p>
          <a:p>
            <a:pPr algn="l" eaLnBrk="0" hangingPunct="0">
              <a:lnSpc>
                <a:spcPct val="35000"/>
              </a:lnSpc>
              <a:spcBef>
                <a:spcPct val="40000"/>
              </a:spcBef>
              <a:buClrTx/>
              <a:buFontTx/>
              <a:buNone/>
            </a:pPr>
            <a:r>
              <a:rPr lang="en-US" sz="1600">
                <a:solidFill>
                  <a:srgbClr val="0000FF"/>
                </a:solidFill>
                <a:latin typeface="Courier New" pitchFamily="49" charset="0"/>
              </a:rPr>
              <a:t>END;</a:t>
            </a:r>
          </a:p>
          <a:p>
            <a:pPr algn="l" eaLnBrk="0" hangingPunct="0">
              <a:lnSpc>
                <a:spcPct val="65000"/>
              </a:lnSpc>
              <a:spcBef>
                <a:spcPct val="40000"/>
              </a:spcBef>
              <a:buClrTx/>
              <a:buFontTx/>
              <a:buNone/>
            </a:pPr>
            <a:r>
              <a:rPr lang="en-US" sz="1600">
                <a:latin typeface="Courier New" pitchFamily="49" charset="0"/>
              </a:rPr>
              <a:t>END outer;</a:t>
            </a:r>
          </a:p>
          <a:p>
            <a:pPr algn="l" eaLnBrk="0" hangingPunct="0">
              <a:lnSpc>
                <a:spcPct val="65000"/>
              </a:lnSpc>
              <a:spcBef>
                <a:spcPct val="40000"/>
              </a:spcBef>
              <a:buClrTx/>
              <a:buFontTx/>
              <a:buNone/>
            </a:pPr>
            <a:r>
              <a:rPr lang="en-US" sz="1600">
                <a:solidFill>
                  <a:srgbClr val="0000FF"/>
                </a:solidFill>
                <a:latin typeface="Courier New" pitchFamily="49" charset="0"/>
              </a:rPr>
              <a:t>/</a:t>
            </a:r>
          </a:p>
        </p:txBody>
      </p:sp>
      <p:sp>
        <p:nvSpPr>
          <p:cNvPr id="24580" name="Line 4"/>
          <p:cNvSpPr>
            <a:spLocks noChangeShapeType="1"/>
          </p:cNvSpPr>
          <p:nvPr/>
        </p:nvSpPr>
        <p:spPr bwMode="auto">
          <a:xfrm>
            <a:off x="1191684" y="4475163"/>
            <a:ext cx="17780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4581" name="Line 8"/>
          <p:cNvSpPr>
            <a:spLocks noChangeShapeType="1"/>
          </p:cNvSpPr>
          <p:nvPr/>
        </p:nvSpPr>
        <p:spPr bwMode="auto">
          <a:xfrm>
            <a:off x="1090085" y="5227638"/>
            <a:ext cx="738716"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4582" name="Oval 24"/>
          <p:cNvSpPr>
            <a:spLocks noChangeArrowheads="1"/>
          </p:cNvSpPr>
          <p:nvPr/>
        </p:nvSpPr>
        <p:spPr bwMode="blackWhite">
          <a:xfrm>
            <a:off x="694267" y="4249739"/>
            <a:ext cx="552451" cy="414337"/>
          </a:xfrm>
          <a:prstGeom prst="ellipse">
            <a:avLst/>
          </a:prstGeom>
          <a:solidFill>
            <a:srgbClr val="99CC00"/>
          </a:solidFill>
          <a:ln w="28575">
            <a:solidFill>
              <a:srgbClr val="000000"/>
            </a:solidFill>
            <a:round/>
            <a:headEnd/>
            <a:tailEnd/>
          </a:ln>
        </p:spPr>
        <p:txBody>
          <a:bodyPr wrap="none" lIns="46038" tIns="46038" rIns="46038" bIns="46038" anchor="ctr"/>
          <a:lstStyle/>
          <a:p>
            <a:pPr defTabSz="822325" eaLnBrk="0" hangingPunct="0">
              <a:lnSpc>
                <a:spcPct val="95000"/>
              </a:lnSpc>
              <a:spcBef>
                <a:spcPct val="0"/>
              </a:spcBef>
              <a:buClrTx/>
              <a:buFontTx/>
              <a:buNone/>
            </a:pPr>
            <a:r>
              <a:rPr lang="en-US" sz="2000" b="1"/>
              <a:t>1</a:t>
            </a:r>
          </a:p>
        </p:txBody>
      </p:sp>
      <p:sp>
        <p:nvSpPr>
          <p:cNvPr id="24583" name="Oval 24"/>
          <p:cNvSpPr>
            <a:spLocks noChangeArrowheads="1"/>
          </p:cNvSpPr>
          <p:nvPr/>
        </p:nvSpPr>
        <p:spPr bwMode="blackWhite">
          <a:xfrm>
            <a:off x="694267" y="5030789"/>
            <a:ext cx="552451" cy="414337"/>
          </a:xfrm>
          <a:prstGeom prst="ellipse">
            <a:avLst/>
          </a:prstGeom>
          <a:solidFill>
            <a:srgbClr val="99CC00"/>
          </a:solidFill>
          <a:ln w="28575">
            <a:solidFill>
              <a:srgbClr val="000000"/>
            </a:solidFill>
            <a:round/>
            <a:headEnd/>
            <a:tailEnd/>
          </a:ln>
        </p:spPr>
        <p:txBody>
          <a:bodyPr wrap="none" lIns="46038" tIns="46038" rIns="46038" bIns="46038" anchor="ctr"/>
          <a:lstStyle/>
          <a:p>
            <a:pPr defTabSz="822325" eaLnBrk="0" hangingPunct="0">
              <a:lnSpc>
                <a:spcPct val="95000"/>
              </a:lnSpc>
              <a:spcBef>
                <a:spcPct val="0"/>
              </a:spcBef>
              <a:buClrTx/>
              <a:buFontTx/>
              <a:buNone/>
            </a:pPr>
            <a:r>
              <a:rPr lang="en-US" sz="2000" b="1"/>
              <a:t>2</a:t>
            </a:r>
          </a:p>
        </p:txBody>
      </p:sp>
    </p:spTree>
    <p:extLst>
      <p:ext uri="{BB962C8B-B14F-4D97-AF65-F5344CB8AC3E}">
        <p14:creationId xmlns:p14="http://schemas.microsoft.com/office/powerpoint/2010/main" val="1751731660"/>
      </p:ext>
    </p:extLst>
  </p:cSld>
  <p:clrMapOvr>
    <a:masterClrMapping/>
  </p:clrMapOvr>
  <p:transition spd="slow"/>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82581805"/>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050"/>
          <p:cNvSpPr>
            <a:spLocks noGrp="1" noChangeArrowheads="1"/>
          </p:cNvSpPr>
          <p:nvPr>
            <p:ph type="title"/>
          </p:nvPr>
        </p:nvSpPr>
        <p:spPr/>
        <p:txBody>
          <a:bodyPr/>
          <a:lstStyle/>
          <a:p>
            <a:pPr eaLnBrk="1" hangingPunct="1"/>
            <a:r>
              <a:rPr lang="en-US" smtClean="0"/>
              <a:t>Agenda</a:t>
            </a:r>
          </a:p>
        </p:txBody>
      </p:sp>
      <p:sp>
        <p:nvSpPr>
          <p:cNvPr id="25603" name="Rectangle 2051"/>
          <p:cNvSpPr>
            <a:spLocks noGrp="1" noChangeArrowheads="1"/>
          </p:cNvSpPr>
          <p:nvPr>
            <p:ph idx="1"/>
          </p:nvPr>
        </p:nvSpPr>
        <p:spPr>
          <a:xfrm>
            <a:off x="812800" y="1447800"/>
            <a:ext cx="10557933" cy="1176338"/>
          </a:xfrm>
        </p:spPr>
        <p:txBody>
          <a:bodyPr/>
          <a:lstStyle/>
          <a:p>
            <a:pPr lvl="1" eaLnBrk="1" hangingPunct="1">
              <a:buClr>
                <a:schemeClr val="folHlink"/>
              </a:buClr>
            </a:pPr>
            <a:r>
              <a:rPr lang="en-US" smtClean="0">
                <a:solidFill>
                  <a:schemeClr val="folHlink"/>
                </a:solidFill>
              </a:rPr>
              <a:t>Writing executable statements in a PL/SQL block</a:t>
            </a:r>
          </a:p>
          <a:p>
            <a:pPr lvl="1" eaLnBrk="1" hangingPunct="1">
              <a:buClr>
                <a:schemeClr val="folHlink"/>
              </a:buClr>
            </a:pPr>
            <a:r>
              <a:rPr lang="en-US" smtClean="0">
                <a:solidFill>
                  <a:schemeClr val="folHlink"/>
                </a:solidFill>
              </a:rPr>
              <a:t>Writing nested blocks</a:t>
            </a:r>
          </a:p>
          <a:p>
            <a:pPr lvl="1" eaLnBrk="1" hangingPunct="1">
              <a:buClr>
                <a:schemeClr val="accent2"/>
              </a:buClr>
            </a:pPr>
            <a:r>
              <a:rPr lang="en-US" smtClean="0"/>
              <a:t>Using operators and developing readable code</a:t>
            </a:r>
          </a:p>
        </p:txBody>
      </p:sp>
    </p:spTree>
    <p:extLst>
      <p:ext uri="{BB962C8B-B14F-4D97-AF65-F5344CB8AC3E}">
        <p14:creationId xmlns:p14="http://schemas.microsoft.com/office/powerpoint/2010/main" val="3082612763"/>
      </p:ext>
    </p:extLst>
  </p:cSld>
  <p:clrMapOvr>
    <a:masterClrMapping/>
  </p:clrMapOvr>
  <p:transition spd="slow"/>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ChangeArrowheads="1"/>
          </p:cNvSpPr>
          <p:nvPr/>
        </p:nvSpPr>
        <p:spPr bwMode="auto">
          <a:xfrm>
            <a:off x="914400" y="6248400"/>
            <a:ext cx="2540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p>
            <a:pPr algn="l" eaLnBrk="0" hangingPunct="0">
              <a:spcBef>
                <a:spcPct val="50000"/>
              </a:spcBef>
              <a:buClrTx/>
              <a:buFontTx/>
              <a:buNone/>
            </a:pPr>
            <a:endParaRPr lang="en-US" sz="2400">
              <a:latin typeface="Times New Roman" pitchFamily="18" charset="0"/>
            </a:endParaRPr>
          </a:p>
        </p:txBody>
      </p:sp>
      <p:sp>
        <p:nvSpPr>
          <p:cNvPr id="26627" name="Rectangle 3"/>
          <p:cNvSpPr>
            <a:spLocks noChangeArrowheads="1"/>
          </p:cNvSpPr>
          <p:nvPr/>
        </p:nvSpPr>
        <p:spPr bwMode="auto">
          <a:xfrm>
            <a:off x="4165600" y="6248400"/>
            <a:ext cx="3860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p>
            <a:pPr algn="l" eaLnBrk="0" hangingPunct="0">
              <a:spcBef>
                <a:spcPct val="50000"/>
              </a:spcBef>
              <a:buClrTx/>
              <a:buFontTx/>
              <a:buNone/>
            </a:pPr>
            <a:endParaRPr lang="en-US" sz="2400">
              <a:latin typeface="Times New Roman" pitchFamily="18" charset="0"/>
            </a:endParaRPr>
          </a:p>
        </p:txBody>
      </p:sp>
      <p:sp>
        <p:nvSpPr>
          <p:cNvPr id="26628" name="Rectangle 8"/>
          <p:cNvSpPr>
            <a:spLocks noGrp="1" noChangeArrowheads="1"/>
          </p:cNvSpPr>
          <p:nvPr>
            <p:ph type="title"/>
          </p:nvPr>
        </p:nvSpPr>
        <p:spPr/>
        <p:txBody>
          <a:bodyPr/>
          <a:lstStyle/>
          <a:p>
            <a:pPr eaLnBrk="1" hangingPunct="1"/>
            <a:r>
              <a:rPr lang="en-US" smtClean="0"/>
              <a:t>Operators in PL/SQL</a:t>
            </a:r>
          </a:p>
        </p:txBody>
      </p:sp>
      <p:sp>
        <p:nvSpPr>
          <p:cNvPr id="26629" name="Rectangle 9"/>
          <p:cNvSpPr>
            <a:spLocks noGrp="1" noChangeArrowheads="1"/>
          </p:cNvSpPr>
          <p:nvPr>
            <p:ph idx="1"/>
          </p:nvPr>
        </p:nvSpPr>
        <p:spPr/>
        <p:txBody>
          <a:bodyPr/>
          <a:lstStyle/>
          <a:p>
            <a:pPr lvl="1" eaLnBrk="1" hangingPunct="1"/>
            <a:r>
              <a:rPr lang="en-US" smtClean="0"/>
              <a:t>Logical</a:t>
            </a:r>
          </a:p>
          <a:p>
            <a:pPr lvl="1" eaLnBrk="1" hangingPunct="1"/>
            <a:r>
              <a:rPr lang="en-US" smtClean="0"/>
              <a:t>Arithmetic</a:t>
            </a:r>
          </a:p>
          <a:p>
            <a:pPr lvl="1" eaLnBrk="1" hangingPunct="1"/>
            <a:r>
              <a:rPr lang="en-US" smtClean="0"/>
              <a:t>Concatenation </a:t>
            </a:r>
          </a:p>
          <a:p>
            <a:pPr lvl="1" eaLnBrk="1" hangingPunct="1"/>
            <a:r>
              <a:rPr lang="en-US" smtClean="0"/>
              <a:t>Parentheses to control order </a:t>
            </a:r>
            <a:br>
              <a:rPr lang="en-US" smtClean="0"/>
            </a:br>
            <a:r>
              <a:rPr lang="en-US" smtClean="0"/>
              <a:t>of operations</a:t>
            </a:r>
          </a:p>
          <a:p>
            <a:pPr lvl="1" eaLnBrk="1" hangingPunct="1"/>
            <a:endParaRPr lang="en-US" smtClean="0"/>
          </a:p>
          <a:p>
            <a:pPr lvl="1" eaLnBrk="1" hangingPunct="1"/>
            <a:r>
              <a:rPr lang="en-US" smtClean="0"/>
              <a:t>Exponential operator (**)</a:t>
            </a:r>
          </a:p>
        </p:txBody>
      </p:sp>
      <p:sp>
        <p:nvSpPr>
          <p:cNvPr id="26630" name="Rectangle 6"/>
          <p:cNvSpPr>
            <a:spLocks noChangeArrowheads="1"/>
          </p:cNvSpPr>
          <p:nvPr/>
        </p:nvSpPr>
        <p:spPr bwMode="auto">
          <a:xfrm>
            <a:off x="6604000" y="2209800"/>
            <a:ext cx="3464984" cy="462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eaLnBrk="0" hangingPunct="0">
              <a:spcBef>
                <a:spcPct val="0"/>
              </a:spcBef>
              <a:buClrTx/>
              <a:buFontTx/>
              <a:buNone/>
            </a:pPr>
            <a:r>
              <a:rPr lang="en-US" sz="2400">
                <a:solidFill>
                  <a:schemeClr val="accent2"/>
                </a:solidFill>
              </a:rPr>
              <a:t>Same as in SQL</a:t>
            </a:r>
          </a:p>
        </p:txBody>
      </p:sp>
      <p:sp>
        <p:nvSpPr>
          <p:cNvPr id="26631" name="Rectangle 7"/>
          <p:cNvSpPr>
            <a:spLocks noChangeArrowheads="1"/>
          </p:cNvSpPr>
          <p:nvPr/>
        </p:nvSpPr>
        <p:spPr bwMode="auto">
          <a:xfrm>
            <a:off x="812800" y="1371600"/>
            <a:ext cx="5689600" cy="2209800"/>
          </a:xfrm>
          <a:prstGeom prst="rect">
            <a:avLst/>
          </a:prstGeom>
          <a:noFill/>
          <a:ln w="28575">
            <a:solidFill>
              <a:schemeClr val="accent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Tree>
    <p:extLst>
      <p:ext uri="{BB962C8B-B14F-4D97-AF65-F5344CB8AC3E}">
        <p14:creationId xmlns:p14="http://schemas.microsoft.com/office/powerpoint/2010/main" val="736044327"/>
      </p:ext>
    </p:extLst>
  </p:cSld>
  <p:clrMapOvr>
    <a:masterClrMapping/>
  </p:clrMapOvr>
  <p:transition spd="slow"/>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ChangeArrowheads="1"/>
          </p:cNvSpPr>
          <p:nvPr/>
        </p:nvSpPr>
        <p:spPr bwMode="auto">
          <a:xfrm>
            <a:off x="914400" y="6248400"/>
            <a:ext cx="2540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p>
            <a:pPr algn="l" eaLnBrk="0" hangingPunct="0">
              <a:spcBef>
                <a:spcPct val="50000"/>
              </a:spcBef>
              <a:buClrTx/>
              <a:buFontTx/>
              <a:buNone/>
            </a:pPr>
            <a:endParaRPr lang="en-US" sz="2400">
              <a:latin typeface="Times New Roman" pitchFamily="18" charset="0"/>
            </a:endParaRPr>
          </a:p>
        </p:txBody>
      </p:sp>
      <p:sp>
        <p:nvSpPr>
          <p:cNvPr id="27651" name="Rectangle 3"/>
          <p:cNvSpPr>
            <a:spLocks noChangeArrowheads="1"/>
          </p:cNvSpPr>
          <p:nvPr/>
        </p:nvSpPr>
        <p:spPr bwMode="auto">
          <a:xfrm>
            <a:off x="4165600" y="6248400"/>
            <a:ext cx="3860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p>
            <a:pPr algn="l" eaLnBrk="0" hangingPunct="0">
              <a:spcBef>
                <a:spcPct val="50000"/>
              </a:spcBef>
              <a:buClrTx/>
              <a:buFontTx/>
              <a:buNone/>
            </a:pPr>
            <a:endParaRPr lang="en-US" sz="2400">
              <a:latin typeface="Times New Roman" pitchFamily="18" charset="0"/>
            </a:endParaRPr>
          </a:p>
        </p:txBody>
      </p:sp>
      <p:sp>
        <p:nvSpPr>
          <p:cNvPr id="27652" name="Rectangle 11"/>
          <p:cNvSpPr>
            <a:spLocks noGrp="1" noChangeArrowheads="1"/>
          </p:cNvSpPr>
          <p:nvPr>
            <p:ph type="title"/>
          </p:nvPr>
        </p:nvSpPr>
        <p:spPr/>
        <p:txBody>
          <a:bodyPr/>
          <a:lstStyle/>
          <a:p>
            <a:pPr eaLnBrk="1" hangingPunct="1"/>
            <a:r>
              <a:rPr lang="en-US" smtClean="0"/>
              <a:t>Operators in PL/SQL: Examples</a:t>
            </a:r>
          </a:p>
        </p:txBody>
      </p:sp>
      <p:sp>
        <p:nvSpPr>
          <p:cNvPr id="27653" name="Rectangle 12"/>
          <p:cNvSpPr>
            <a:spLocks noGrp="1" noChangeArrowheads="1"/>
          </p:cNvSpPr>
          <p:nvPr>
            <p:ph idx="1"/>
          </p:nvPr>
        </p:nvSpPr>
        <p:spPr/>
        <p:txBody>
          <a:bodyPr/>
          <a:lstStyle/>
          <a:p>
            <a:pPr lvl="1" eaLnBrk="1" hangingPunct="1"/>
            <a:r>
              <a:rPr lang="en-US" smtClean="0"/>
              <a:t>Increment the counter for a loop.</a:t>
            </a:r>
          </a:p>
          <a:p>
            <a:pPr lvl="2" eaLnBrk="1" hangingPunct="1"/>
            <a:endParaRPr lang="en-US" smtClean="0"/>
          </a:p>
          <a:p>
            <a:pPr lvl="1" eaLnBrk="1" hangingPunct="1"/>
            <a:endParaRPr lang="en-US" smtClean="0"/>
          </a:p>
          <a:p>
            <a:pPr lvl="1" eaLnBrk="1" hangingPunct="1"/>
            <a:r>
              <a:rPr lang="en-US" smtClean="0"/>
              <a:t>Set the value of a Boolean flag. </a:t>
            </a:r>
          </a:p>
          <a:p>
            <a:pPr lvl="2" eaLnBrk="1" hangingPunct="1"/>
            <a:endParaRPr lang="en-US" smtClean="0"/>
          </a:p>
          <a:p>
            <a:pPr lvl="1" eaLnBrk="1" hangingPunct="1"/>
            <a:endParaRPr lang="en-US" smtClean="0"/>
          </a:p>
          <a:p>
            <a:pPr lvl="1" eaLnBrk="1" hangingPunct="1"/>
            <a:r>
              <a:rPr lang="en-US" smtClean="0"/>
              <a:t>Validate whether an employee number contains a value.</a:t>
            </a:r>
          </a:p>
        </p:txBody>
      </p:sp>
      <p:sp>
        <p:nvSpPr>
          <p:cNvPr id="27654" name="Rectangle 6"/>
          <p:cNvSpPr>
            <a:spLocks noChangeArrowheads="1"/>
          </p:cNvSpPr>
          <p:nvPr/>
        </p:nvSpPr>
        <p:spPr bwMode="blackGray">
          <a:xfrm>
            <a:off x="819152" y="1981200"/>
            <a:ext cx="10560049" cy="395288"/>
          </a:xfrm>
          <a:prstGeom prst="rect">
            <a:avLst/>
          </a:prstGeom>
          <a:solidFill>
            <a:schemeClr val="accent1"/>
          </a:solidFill>
          <a:ln w="28575">
            <a:solidFill>
              <a:schemeClr val="bg2"/>
            </a:solidFill>
            <a:miter lim="800000"/>
            <a:headEnd/>
            <a:tailEnd/>
          </a:ln>
        </p:spPr>
        <p:txBody>
          <a:bodyPr lIns="92075" tIns="46038" rIns="92075" bIns="46038"/>
          <a:lstStyle/>
          <a:p>
            <a:pPr algn="l" eaLnBrk="0" hangingPunct="0">
              <a:spcBef>
                <a:spcPct val="40000"/>
              </a:spcBef>
              <a:buClrTx/>
              <a:buFontTx/>
              <a:buNone/>
            </a:pPr>
            <a:r>
              <a:rPr lang="en-US">
                <a:solidFill>
                  <a:srgbClr val="000000"/>
                </a:solidFill>
                <a:latin typeface="Courier New" pitchFamily="49" charset="0"/>
              </a:rPr>
              <a:t>loop_count := loop_count + 1;</a:t>
            </a:r>
          </a:p>
        </p:txBody>
      </p:sp>
      <p:sp>
        <p:nvSpPr>
          <p:cNvPr id="27655" name="Rectangle 7"/>
          <p:cNvSpPr>
            <a:spLocks noChangeArrowheads="1"/>
          </p:cNvSpPr>
          <p:nvPr/>
        </p:nvSpPr>
        <p:spPr bwMode="blackGray">
          <a:xfrm>
            <a:off x="812800" y="3124200"/>
            <a:ext cx="10560051" cy="395288"/>
          </a:xfrm>
          <a:prstGeom prst="rect">
            <a:avLst/>
          </a:prstGeom>
          <a:solidFill>
            <a:schemeClr val="accent1"/>
          </a:solidFill>
          <a:ln w="28575">
            <a:solidFill>
              <a:schemeClr val="bg2"/>
            </a:solidFill>
            <a:miter lim="800000"/>
            <a:headEnd/>
            <a:tailEnd/>
          </a:ln>
        </p:spPr>
        <p:txBody>
          <a:bodyPr lIns="92075" tIns="46038" rIns="92075" bIns="46038"/>
          <a:lstStyle/>
          <a:p>
            <a:pPr algn="l" eaLnBrk="0" hangingPunct="0">
              <a:spcBef>
                <a:spcPct val="40000"/>
              </a:spcBef>
              <a:buClrTx/>
              <a:buFontTx/>
              <a:buNone/>
            </a:pPr>
            <a:r>
              <a:rPr lang="en-US">
                <a:solidFill>
                  <a:srgbClr val="000000"/>
                </a:solidFill>
                <a:latin typeface="Courier New" pitchFamily="49" charset="0"/>
              </a:rPr>
              <a:t>good_sal := sal BETWEEN 50000 AND 150000;</a:t>
            </a:r>
          </a:p>
        </p:txBody>
      </p:sp>
      <p:sp>
        <p:nvSpPr>
          <p:cNvPr id="27656" name="Rectangle 8"/>
          <p:cNvSpPr>
            <a:spLocks noChangeArrowheads="1"/>
          </p:cNvSpPr>
          <p:nvPr/>
        </p:nvSpPr>
        <p:spPr bwMode="blackGray">
          <a:xfrm>
            <a:off x="819152" y="4343400"/>
            <a:ext cx="10560049" cy="395288"/>
          </a:xfrm>
          <a:prstGeom prst="rect">
            <a:avLst/>
          </a:prstGeom>
          <a:solidFill>
            <a:schemeClr val="accent1"/>
          </a:solidFill>
          <a:ln w="28575">
            <a:solidFill>
              <a:schemeClr val="bg2"/>
            </a:solidFill>
            <a:miter lim="800000"/>
            <a:headEnd/>
            <a:tailEnd/>
          </a:ln>
        </p:spPr>
        <p:txBody>
          <a:bodyPr lIns="92075" tIns="46038" rIns="92075" bIns="46038"/>
          <a:lstStyle/>
          <a:p>
            <a:pPr algn="l" eaLnBrk="0" hangingPunct="0">
              <a:spcBef>
                <a:spcPct val="40000"/>
              </a:spcBef>
              <a:buClrTx/>
              <a:buFontTx/>
              <a:buNone/>
            </a:pPr>
            <a:r>
              <a:rPr lang="en-US">
                <a:solidFill>
                  <a:srgbClr val="000000"/>
                </a:solidFill>
                <a:latin typeface="Courier New" pitchFamily="49" charset="0"/>
              </a:rPr>
              <a:t>valid	:= (empno IS NOT NULL);</a:t>
            </a:r>
          </a:p>
        </p:txBody>
      </p:sp>
    </p:spTree>
    <p:extLst>
      <p:ext uri="{BB962C8B-B14F-4D97-AF65-F5344CB8AC3E}">
        <p14:creationId xmlns:p14="http://schemas.microsoft.com/office/powerpoint/2010/main" val="2803243438"/>
      </p:ext>
    </p:extLst>
  </p:cSld>
  <p:clrMapOvr>
    <a:masterClrMapping/>
  </p:clrMapOvr>
  <p:transition spd="slow"/>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smtClean="0"/>
              <a:t>Programming Guidelines</a:t>
            </a:r>
          </a:p>
        </p:txBody>
      </p:sp>
      <p:sp>
        <p:nvSpPr>
          <p:cNvPr id="28675" name="Rectangle 3"/>
          <p:cNvSpPr>
            <a:spLocks noGrp="1" noChangeArrowheads="1"/>
          </p:cNvSpPr>
          <p:nvPr>
            <p:ph idx="1"/>
          </p:nvPr>
        </p:nvSpPr>
        <p:spPr>
          <a:xfrm>
            <a:off x="812800" y="1447801"/>
            <a:ext cx="10557933" cy="2327275"/>
          </a:xfrm>
        </p:spPr>
        <p:txBody>
          <a:bodyPr/>
          <a:lstStyle/>
          <a:p>
            <a:r>
              <a:rPr lang="en-US" smtClean="0">
                <a:latin typeface="Arial" charset="0"/>
              </a:rPr>
              <a:t>Make code maintenance easier by:</a:t>
            </a:r>
          </a:p>
          <a:p>
            <a:pPr lvl="1"/>
            <a:r>
              <a:rPr lang="en-US" smtClean="0"/>
              <a:t>Documenting code with comments</a:t>
            </a:r>
          </a:p>
          <a:p>
            <a:pPr lvl="1"/>
            <a:r>
              <a:rPr lang="en-US" smtClean="0"/>
              <a:t>Developing a case convention for the code</a:t>
            </a:r>
          </a:p>
          <a:p>
            <a:pPr lvl="1"/>
            <a:r>
              <a:rPr lang="en-US" smtClean="0"/>
              <a:t>Developing naming conventions for identifiers and other objects</a:t>
            </a:r>
          </a:p>
          <a:p>
            <a:pPr lvl="1"/>
            <a:r>
              <a:rPr lang="en-US" smtClean="0"/>
              <a:t>Enhancing readability by indenting</a:t>
            </a:r>
          </a:p>
        </p:txBody>
      </p:sp>
    </p:spTree>
    <p:extLst>
      <p:ext uri="{BB962C8B-B14F-4D97-AF65-F5344CB8AC3E}">
        <p14:creationId xmlns:p14="http://schemas.microsoft.com/office/powerpoint/2010/main" val="1729071326"/>
      </p:ext>
    </p:extLst>
  </p:cSld>
  <p:clrMapOvr>
    <a:masterClrMapping/>
  </p:clrMapOvr>
  <p:transition spd="slow"/>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ChangeArrowheads="1"/>
          </p:cNvSpPr>
          <p:nvPr/>
        </p:nvSpPr>
        <p:spPr bwMode="auto">
          <a:xfrm>
            <a:off x="914400" y="6248400"/>
            <a:ext cx="2540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p>
            <a:pPr algn="l" eaLnBrk="0" hangingPunct="0">
              <a:spcBef>
                <a:spcPct val="50000"/>
              </a:spcBef>
              <a:buClrTx/>
              <a:buFontTx/>
              <a:buNone/>
            </a:pPr>
            <a:endParaRPr lang="en-US" sz="2400">
              <a:latin typeface="Times New Roman" pitchFamily="18" charset="0"/>
            </a:endParaRPr>
          </a:p>
        </p:txBody>
      </p:sp>
      <p:sp>
        <p:nvSpPr>
          <p:cNvPr id="29699" name="Rectangle 3"/>
          <p:cNvSpPr>
            <a:spLocks noChangeArrowheads="1"/>
          </p:cNvSpPr>
          <p:nvPr/>
        </p:nvSpPr>
        <p:spPr bwMode="auto">
          <a:xfrm>
            <a:off x="4165600" y="6248400"/>
            <a:ext cx="3860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p>
            <a:pPr algn="l" eaLnBrk="0" hangingPunct="0">
              <a:spcBef>
                <a:spcPct val="50000"/>
              </a:spcBef>
              <a:buClrTx/>
              <a:buFontTx/>
              <a:buNone/>
            </a:pPr>
            <a:endParaRPr lang="en-US" sz="2400">
              <a:latin typeface="Times New Roman" pitchFamily="18" charset="0"/>
            </a:endParaRPr>
          </a:p>
        </p:txBody>
      </p:sp>
      <p:sp>
        <p:nvSpPr>
          <p:cNvPr id="29700" name="Rectangle 4"/>
          <p:cNvSpPr>
            <a:spLocks noGrp="1" noChangeArrowheads="1"/>
          </p:cNvSpPr>
          <p:nvPr>
            <p:ph type="title"/>
          </p:nvPr>
        </p:nvSpPr>
        <p:spPr/>
        <p:txBody>
          <a:bodyPr/>
          <a:lstStyle/>
          <a:p>
            <a:pPr eaLnBrk="1" hangingPunct="1"/>
            <a:r>
              <a:rPr lang="en-US" smtClean="0"/>
              <a:t>Indenting Code</a:t>
            </a:r>
          </a:p>
        </p:txBody>
      </p:sp>
      <p:sp>
        <p:nvSpPr>
          <p:cNvPr id="29701" name="Rectangle 5"/>
          <p:cNvSpPr>
            <a:spLocks noGrp="1" noChangeArrowheads="1"/>
          </p:cNvSpPr>
          <p:nvPr>
            <p:ph idx="1"/>
          </p:nvPr>
        </p:nvSpPr>
        <p:spPr/>
        <p:txBody>
          <a:bodyPr/>
          <a:lstStyle/>
          <a:p>
            <a:pPr marL="0" indent="0" eaLnBrk="1" hangingPunct="1"/>
            <a:r>
              <a:rPr lang="en-US" smtClean="0">
                <a:latin typeface="Arial" charset="0"/>
              </a:rPr>
              <a:t>For clarity, indent each level of code.</a:t>
            </a:r>
          </a:p>
          <a:p>
            <a:pPr marL="0" indent="0" eaLnBrk="1" hangingPunct="1"/>
            <a:endParaRPr lang="en-US" smtClean="0">
              <a:latin typeface="Arial" charset="0"/>
            </a:endParaRPr>
          </a:p>
        </p:txBody>
      </p:sp>
      <p:sp>
        <p:nvSpPr>
          <p:cNvPr id="29702" name="Rectangle 6"/>
          <p:cNvSpPr>
            <a:spLocks noChangeArrowheads="1"/>
          </p:cNvSpPr>
          <p:nvPr/>
        </p:nvSpPr>
        <p:spPr bwMode="blackGray">
          <a:xfrm>
            <a:off x="1422400" y="2209800"/>
            <a:ext cx="3244851" cy="1735138"/>
          </a:xfrm>
          <a:prstGeom prst="rect">
            <a:avLst/>
          </a:prstGeom>
          <a:solidFill>
            <a:schemeClr val="accent1"/>
          </a:solidFill>
          <a:ln w="28575">
            <a:solidFill>
              <a:schemeClr val="bg2"/>
            </a:solidFill>
            <a:miter lim="800000"/>
            <a:headEnd/>
            <a:tailEnd/>
          </a:ln>
        </p:spPr>
        <p:txBody>
          <a:bodyPr lIns="92075" tIns="46038" rIns="92075" bIns="46038">
            <a:spAutoFit/>
          </a:bodyPr>
          <a:lstStyle/>
          <a:p>
            <a:pPr algn="l" eaLnBrk="0" hangingPunct="0">
              <a:lnSpc>
                <a:spcPct val="65000"/>
              </a:lnSpc>
              <a:spcBef>
                <a:spcPct val="40000"/>
              </a:spcBef>
              <a:buClrTx/>
              <a:buFontTx/>
              <a:buNone/>
            </a:pPr>
            <a:r>
              <a:rPr lang="en-US">
                <a:solidFill>
                  <a:srgbClr val="000000"/>
                </a:solidFill>
                <a:latin typeface="Courier New" pitchFamily="49" charset="0"/>
              </a:rPr>
              <a:t>BEGIN</a:t>
            </a:r>
          </a:p>
          <a:p>
            <a:pPr algn="l" eaLnBrk="0" hangingPunct="0">
              <a:lnSpc>
                <a:spcPct val="65000"/>
              </a:lnSpc>
              <a:spcBef>
                <a:spcPct val="40000"/>
              </a:spcBef>
              <a:buClrTx/>
              <a:buFontTx/>
              <a:buNone/>
            </a:pPr>
            <a:r>
              <a:rPr lang="en-US">
                <a:solidFill>
                  <a:srgbClr val="000000"/>
                </a:solidFill>
                <a:latin typeface="Courier New" pitchFamily="49" charset="0"/>
              </a:rPr>
              <a:t>  IF x=0 THEN</a:t>
            </a:r>
          </a:p>
          <a:p>
            <a:pPr algn="l" eaLnBrk="0" hangingPunct="0">
              <a:lnSpc>
                <a:spcPct val="65000"/>
              </a:lnSpc>
              <a:spcBef>
                <a:spcPct val="40000"/>
              </a:spcBef>
              <a:buClrTx/>
              <a:buFontTx/>
              <a:buNone/>
            </a:pPr>
            <a:r>
              <a:rPr lang="en-US">
                <a:solidFill>
                  <a:srgbClr val="000000"/>
                </a:solidFill>
                <a:latin typeface="Courier New" pitchFamily="49" charset="0"/>
              </a:rPr>
              <a:t>     y:=1;</a:t>
            </a:r>
          </a:p>
          <a:p>
            <a:pPr algn="l" eaLnBrk="0" hangingPunct="0">
              <a:lnSpc>
                <a:spcPct val="65000"/>
              </a:lnSpc>
              <a:spcBef>
                <a:spcPct val="40000"/>
              </a:spcBef>
              <a:buClrTx/>
              <a:buFontTx/>
              <a:buNone/>
            </a:pPr>
            <a:r>
              <a:rPr lang="en-US">
                <a:solidFill>
                  <a:srgbClr val="000000"/>
                </a:solidFill>
                <a:latin typeface="Courier New" pitchFamily="49" charset="0"/>
              </a:rPr>
              <a:t>  END IF;</a:t>
            </a:r>
          </a:p>
          <a:p>
            <a:pPr algn="l" eaLnBrk="0" hangingPunct="0">
              <a:lnSpc>
                <a:spcPct val="65000"/>
              </a:lnSpc>
              <a:spcBef>
                <a:spcPct val="40000"/>
              </a:spcBef>
              <a:buClrTx/>
              <a:buFontTx/>
              <a:buNone/>
            </a:pPr>
            <a:r>
              <a:rPr lang="en-US">
                <a:solidFill>
                  <a:srgbClr val="000000"/>
                </a:solidFill>
                <a:latin typeface="Courier New" pitchFamily="49" charset="0"/>
              </a:rPr>
              <a:t>END;</a:t>
            </a:r>
          </a:p>
          <a:p>
            <a:pPr algn="l" eaLnBrk="0" hangingPunct="0">
              <a:lnSpc>
                <a:spcPct val="65000"/>
              </a:lnSpc>
              <a:spcBef>
                <a:spcPct val="40000"/>
              </a:spcBef>
              <a:buClrTx/>
              <a:buFontTx/>
              <a:buNone/>
            </a:pPr>
            <a:r>
              <a:rPr lang="en-US">
                <a:solidFill>
                  <a:srgbClr val="000000"/>
                </a:solidFill>
                <a:latin typeface="Courier New" pitchFamily="49" charset="0"/>
              </a:rPr>
              <a:t>/</a:t>
            </a:r>
          </a:p>
        </p:txBody>
      </p:sp>
      <p:sp>
        <p:nvSpPr>
          <p:cNvPr id="29703" name="Rectangle 7"/>
          <p:cNvSpPr>
            <a:spLocks noChangeArrowheads="1"/>
          </p:cNvSpPr>
          <p:nvPr/>
        </p:nvSpPr>
        <p:spPr bwMode="blackGray">
          <a:xfrm>
            <a:off x="4940300" y="2209800"/>
            <a:ext cx="5740400" cy="4078288"/>
          </a:xfrm>
          <a:prstGeom prst="rect">
            <a:avLst/>
          </a:prstGeom>
          <a:solidFill>
            <a:schemeClr val="accent1"/>
          </a:solidFill>
          <a:ln w="28575">
            <a:solidFill>
              <a:schemeClr val="bg2"/>
            </a:solidFill>
            <a:miter lim="800000"/>
            <a:headEnd/>
            <a:tailEnd/>
          </a:ln>
        </p:spPr>
        <p:txBody>
          <a:bodyPr lIns="92075" tIns="46038" rIns="92075" bIns="46038">
            <a:spAutoFit/>
          </a:bodyPr>
          <a:lstStyle/>
          <a:p>
            <a:pPr algn="l" defTabSz="457200" eaLnBrk="0" hangingPunct="0">
              <a:lnSpc>
                <a:spcPct val="65000"/>
              </a:lnSpc>
              <a:spcBef>
                <a:spcPct val="40000"/>
              </a:spcBef>
              <a:buClrTx/>
              <a:buFontTx/>
              <a:buNone/>
            </a:pPr>
            <a:r>
              <a:rPr lang="en-US">
                <a:solidFill>
                  <a:srgbClr val="000000"/>
                </a:solidFill>
                <a:latin typeface="Courier New" pitchFamily="49" charset="0"/>
              </a:rPr>
              <a:t>DECLARE</a:t>
            </a:r>
          </a:p>
          <a:p>
            <a:pPr algn="l" defTabSz="457200" eaLnBrk="0" hangingPunct="0">
              <a:lnSpc>
                <a:spcPct val="65000"/>
              </a:lnSpc>
              <a:spcBef>
                <a:spcPct val="40000"/>
              </a:spcBef>
              <a:buClrTx/>
              <a:buFontTx/>
              <a:buNone/>
            </a:pPr>
            <a:r>
              <a:rPr lang="en-US">
                <a:solidFill>
                  <a:srgbClr val="000000"/>
                </a:solidFill>
                <a:latin typeface="Courier New" pitchFamily="49" charset="0"/>
              </a:rPr>
              <a:t> v_deptno       NUMBER(4);</a:t>
            </a:r>
          </a:p>
          <a:p>
            <a:pPr algn="l" defTabSz="457200" eaLnBrk="0" hangingPunct="0">
              <a:lnSpc>
                <a:spcPct val="65000"/>
              </a:lnSpc>
              <a:spcBef>
                <a:spcPct val="40000"/>
              </a:spcBef>
              <a:buClrTx/>
              <a:buFontTx/>
              <a:buNone/>
            </a:pPr>
            <a:r>
              <a:rPr lang="en-US">
                <a:solidFill>
                  <a:srgbClr val="000000"/>
                </a:solidFill>
                <a:latin typeface="Courier New" pitchFamily="49" charset="0"/>
              </a:rPr>
              <a:t> v_location_id  NUMBER(4);</a:t>
            </a:r>
          </a:p>
          <a:p>
            <a:pPr algn="l" defTabSz="457200" eaLnBrk="0" hangingPunct="0">
              <a:lnSpc>
                <a:spcPct val="65000"/>
              </a:lnSpc>
              <a:spcBef>
                <a:spcPct val="40000"/>
              </a:spcBef>
              <a:buClrTx/>
              <a:buFontTx/>
              <a:buNone/>
            </a:pPr>
            <a:r>
              <a:rPr lang="en-US">
                <a:solidFill>
                  <a:srgbClr val="000000"/>
                </a:solidFill>
                <a:latin typeface="Courier New" pitchFamily="49" charset="0"/>
              </a:rPr>
              <a:t>BEGIN</a:t>
            </a:r>
          </a:p>
          <a:p>
            <a:pPr algn="l" defTabSz="457200" eaLnBrk="0" hangingPunct="0">
              <a:lnSpc>
                <a:spcPct val="65000"/>
              </a:lnSpc>
              <a:spcBef>
                <a:spcPct val="40000"/>
              </a:spcBef>
              <a:buClrTx/>
              <a:buFontTx/>
              <a:buNone/>
            </a:pPr>
            <a:r>
              <a:rPr lang="en-US">
                <a:solidFill>
                  <a:srgbClr val="000000"/>
                </a:solidFill>
                <a:latin typeface="Courier New" pitchFamily="49" charset="0"/>
              </a:rPr>
              <a:t>  SELECT	department_id,</a:t>
            </a:r>
          </a:p>
          <a:p>
            <a:pPr algn="l" defTabSz="457200" eaLnBrk="0" hangingPunct="0">
              <a:lnSpc>
                <a:spcPct val="65000"/>
              </a:lnSpc>
              <a:spcBef>
                <a:spcPct val="40000"/>
              </a:spcBef>
              <a:buClrTx/>
              <a:buFontTx/>
              <a:buNone/>
            </a:pPr>
            <a:r>
              <a:rPr lang="en-US">
                <a:solidFill>
                  <a:srgbClr val="000000"/>
                </a:solidFill>
                <a:latin typeface="Courier New" pitchFamily="49" charset="0"/>
              </a:rPr>
              <a:t>         	location_id</a:t>
            </a:r>
          </a:p>
          <a:p>
            <a:pPr algn="l" defTabSz="457200" eaLnBrk="0" hangingPunct="0">
              <a:lnSpc>
                <a:spcPct val="65000"/>
              </a:lnSpc>
              <a:spcBef>
                <a:spcPct val="40000"/>
              </a:spcBef>
              <a:buClrTx/>
              <a:buFontTx/>
              <a:buNone/>
            </a:pPr>
            <a:r>
              <a:rPr lang="en-US">
                <a:solidFill>
                  <a:srgbClr val="000000"/>
                </a:solidFill>
                <a:latin typeface="Courier New" pitchFamily="49" charset="0"/>
              </a:rPr>
              <a:t>  INTO		deptno,</a:t>
            </a:r>
          </a:p>
          <a:p>
            <a:pPr algn="l" defTabSz="457200" eaLnBrk="0" hangingPunct="0">
              <a:lnSpc>
                <a:spcPct val="65000"/>
              </a:lnSpc>
              <a:spcBef>
                <a:spcPct val="40000"/>
              </a:spcBef>
              <a:buClrTx/>
              <a:buFontTx/>
              <a:buNone/>
            </a:pPr>
            <a:r>
              <a:rPr lang="en-US">
                <a:solidFill>
                  <a:srgbClr val="000000"/>
                </a:solidFill>
                <a:latin typeface="Courier New" pitchFamily="49" charset="0"/>
              </a:rPr>
              <a:t>			v_location_id</a:t>
            </a:r>
          </a:p>
          <a:p>
            <a:pPr algn="l" defTabSz="457200" eaLnBrk="0" hangingPunct="0">
              <a:lnSpc>
                <a:spcPct val="65000"/>
              </a:lnSpc>
              <a:spcBef>
                <a:spcPct val="40000"/>
              </a:spcBef>
              <a:buClrTx/>
              <a:buFontTx/>
              <a:buNone/>
            </a:pPr>
            <a:r>
              <a:rPr lang="en-US">
                <a:solidFill>
                  <a:srgbClr val="000000"/>
                </a:solidFill>
                <a:latin typeface="Courier New" pitchFamily="49" charset="0"/>
              </a:rPr>
              <a:t>  FROM		departments</a:t>
            </a:r>
          </a:p>
          <a:p>
            <a:pPr algn="l" defTabSz="457200" eaLnBrk="0" hangingPunct="0">
              <a:lnSpc>
                <a:spcPct val="65000"/>
              </a:lnSpc>
              <a:spcBef>
                <a:spcPct val="40000"/>
              </a:spcBef>
              <a:buClrTx/>
              <a:buFontTx/>
              <a:buNone/>
            </a:pPr>
            <a:r>
              <a:rPr lang="en-US">
                <a:solidFill>
                  <a:srgbClr val="000000"/>
                </a:solidFill>
                <a:latin typeface="Courier New" pitchFamily="49" charset="0"/>
              </a:rPr>
              <a:t>  WHERE	department_name </a:t>
            </a:r>
          </a:p>
          <a:p>
            <a:pPr algn="l" defTabSz="457200" eaLnBrk="0" hangingPunct="0">
              <a:lnSpc>
                <a:spcPct val="65000"/>
              </a:lnSpc>
              <a:spcBef>
                <a:spcPct val="40000"/>
              </a:spcBef>
              <a:buClrTx/>
              <a:buFontTx/>
              <a:buNone/>
            </a:pPr>
            <a:r>
              <a:rPr lang="en-US">
                <a:solidFill>
                  <a:srgbClr val="000000"/>
                </a:solidFill>
                <a:latin typeface="Courier New" pitchFamily="49" charset="0"/>
              </a:rPr>
              <a:t>          = 'Sales';   </a:t>
            </a:r>
          </a:p>
          <a:p>
            <a:pPr algn="l" defTabSz="457200" eaLnBrk="0" hangingPunct="0">
              <a:lnSpc>
                <a:spcPct val="65000"/>
              </a:lnSpc>
              <a:spcBef>
                <a:spcPct val="40000"/>
              </a:spcBef>
              <a:buClrTx/>
              <a:buFontTx/>
              <a:buNone/>
            </a:pPr>
            <a:r>
              <a:rPr lang="en-US">
                <a:solidFill>
                  <a:srgbClr val="000000"/>
                </a:solidFill>
                <a:latin typeface="Courier New" pitchFamily="49" charset="0"/>
              </a:rPr>
              <a:t>...</a:t>
            </a:r>
          </a:p>
          <a:p>
            <a:pPr algn="l" defTabSz="457200" eaLnBrk="0" hangingPunct="0">
              <a:lnSpc>
                <a:spcPct val="65000"/>
              </a:lnSpc>
              <a:spcBef>
                <a:spcPct val="40000"/>
              </a:spcBef>
              <a:buClrTx/>
              <a:buFontTx/>
              <a:buNone/>
            </a:pPr>
            <a:r>
              <a:rPr lang="en-US">
                <a:solidFill>
                  <a:srgbClr val="000000"/>
                </a:solidFill>
                <a:latin typeface="Courier New" pitchFamily="49" charset="0"/>
              </a:rPr>
              <a:t>END;</a:t>
            </a:r>
          </a:p>
          <a:p>
            <a:pPr algn="l" defTabSz="457200" eaLnBrk="0" hangingPunct="0">
              <a:lnSpc>
                <a:spcPct val="65000"/>
              </a:lnSpc>
              <a:spcBef>
                <a:spcPct val="40000"/>
              </a:spcBef>
              <a:buClrTx/>
              <a:buFontTx/>
              <a:buNone/>
            </a:pPr>
            <a:r>
              <a:rPr lang="en-US">
                <a:solidFill>
                  <a:srgbClr val="000000"/>
                </a:solidFill>
                <a:latin typeface="Courier New" pitchFamily="49" charset="0"/>
              </a:rPr>
              <a:t>/</a:t>
            </a:r>
          </a:p>
        </p:txBody>
      </p:sp>
    </p:spTree>
    <p:extLst>
      <p:ext uri="{BB962C8B-B14F-4D97-AF65-F5344CB8AC3E}">
        <p14:creationId xmlns:p14="http://schemas.microsoft.com/office/powerpoint/2010/main" val="1743159610"/>
      </p:ext>
    </p:extLst>
  </p:cSld>
  <p:clrMapOvr>
    <a:masterClrMapping/>
  </p:clrMapOvr>
  <p:transition spd="slow"/>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smtClean="0"/>
              <a:t>Quiz</a:t>
            </a:r>
          </a:p>
        </p:txBody>
      </p:sp>
      <p:sp>
        <p:nvSpPr>
          <p:cNvPr id="30723" name="Rectangle 3"/>
          <p:cNvSpPr>
            <a:spLocks noGrp="1" noChangeArrowheads="1"/>
          </p:cNvSpPr>
          <p:nvPr>
            <p:ph idx="1"/>
          </p:nvPr>
        </p:nvSpPr>
        <p:spPr/>
        <p:txBody>
          <a:bodyPr/>
          <a:lstStyle/>
          <a:p>
            <a:pPr marL="0" indent="0" eaLnBrk="1" hangingPunct="1"/>
            <a:r>
              <a:rPr lang="en-US" smtClean="0">
                <a:latin typeface="Arial" charset="0"/>
              </a:rPr>
              <a:t>You can use most SQL single-row functions such as number, character, conversion, and date single-row functions in PL/SQL expressions.</a:t>
            </a:r>
          </a:p>
          <a:p>
            <a:pPr marL="576263" lvl="1" indent="-461963" eaLnBrk="1" hangingPunct="1">
              <a:buFont typeface="Arial" charset="0"/>
              <a:buAutoNum type="alphaLcPeriod"/>
            </a:pPr>
            <a:r>
              <a:rPr lang="en-US" smtClean="0"/>
              <a:t>True</a:t>
            </a:r>
          </a:p>
          <a:p>
            <a:pPr marL="576263" lvl="1" indent="-461963" eaLnBrk="1" hangingPunct="1">
              <a:buFont typeface="Arial" charset="0"/>
              <a:buAutoNum type="alphaLcPeriod"/>
            </a:pPr>
            <a:r>
              <a:rPr lang="en-US" smtClean="0"/>
              <a:t>False</a:t>
            </a:r>
          </a:p>
        </p:txBody>
      </p:sp>
    </p:spTree>
    <p:extLst>
      <p:ext uri="{BB962C8B-B14F-4D97-AF65-F5344CB8AC3E}">
        <p14:creationId xmlns:p14="http://schemas.microsoft.com/office/powerpoint/2010/main" val="9464295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ChangeArrowheads="1"/>
          </p:cNvSpPr>
          <p:nvPr/>
        </p:nvSpPr>
        <p:spPr bwMode="auto">
          <a:xfrm>
            <a:off x="914400" y="6248400"/>
            <a:ext cx="2540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p>
            <a:pPr algn="l" eaLnBrk="0" hangingPunct="0">
              <a:spcBef>
                <a:spcPct val="50000"/>
              </a:spcBef>
              <a:buClrTx/>
              <a:buFontTx/>
              <a:buNone/>
            </a:pPr>
            <a:endParaRPr lang="en-US" sz="2400">
              <a:latin typeface="Times New Roman" pitchFamily="18" charset="0"/>
            </a:endParaRPr>
          </a:p>
        </p:txBody>
      </p:sp>
      <p:sp>
        <p:nvSpPr>
          <p:cNvPr id="31747" name="Rectangle 3"/>
          <p:cNvSpPr>
            <a:spLocks noChangeArrowheads="1"/>
          </p:cNvSpPr>
          <p:nvPr/>
        </p:nvSpPr>
        <p:spPr bwMode="auto">
          <a:xfrm>
            <a:off x="4165600" y="6248400"/>
            <a:ext cx="3860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p>
            <a:pPr algn="l" eaLnBrk="0" hangingPunct="0">
              <a:spcBef>
                <a:spcPct val="50000"/>
              </a:spcBef>
              <a:buClrTx/>
              <a:buFontTx/>
              <a:buNone/>
            </a:pPr>
            <a:endParaRPr lang="en-US" sz="2400">
              <a:latin typeface="Times New Roman" pitchFamily="18" charset="0"/>
            </a:endParaRPr>
          </a:p>
        </p:txBody>
      </p:sp>
      <p:sp>
        <p:nvSpPr>
          <p:cNvPr id="31748" name="Rectangle 4"/>
          <p:cNvSpPr>
            <a:spLocks noGrp="1" noChangeArrowheads="1"/>
          </p:cNvSpPr>
          <p:nvPr>
            <p:ph type="title"/>
          </p:nvPr>
        </p:nvSpPr>
        <p:spPr/>
        <p:txBody>
          <a:bodyPr/>
          <a:lstStyle/>
          <a:p>
            <a:r>
              <a:rPr lang="en-US" smtClean="0"/>
              <a:t>Summary</a:t>
            </a:r>
          </a:p>
        </p:txBody>
      </p:sp>
      <p:sp>
        <p:nvSpPr>
          <p:cNvPr id="31749" name="Rectangle 5"/>
          <p:cNvSpPr>
            <a:spLocks noGrp="1" noChangeArrowheads="1"/>
          </p:cNvSpPr>
          <p:nvPr>
            <p:ph idx="1"/>
          </p:nvPr>
        </p:nvSpPr>
        <p:spPr/>
        <p:txBody>
          <a:bodyPr/>
          <a:lstStyle/>
          <a:p>
            <a:r>
              <a:rPr lang="en-US" smtClean="0">
                <a:latin typeface="Arial" charset="0"/>
              </a:rPr>
              <a:t>In this lesson, you should have learned how to: </a:t>
            </a:r>
          </a:p>
          <a:p>
            <a:pPr lvl="1"/>
            <a:r>
              <a:rPr lang="en-US" smtClean="0"/>
              <a:t>Identify lexical units in a PL/SQL block</a:t>
            </a:r>
          </a:p>
          <a:p>
            <a:pPr lvl="1"/>
            <a:r>
              <a:rPr lang="en-US" smtClean="0"/>
              <a:t>Use built-in SQL functions in PL/SQL</a:t>
            </a:r>
          </a:p>
          <a:p>
            <a:pPr lvl="1"/>
            <a:r>
              <a:rPr lang="en-US" smtClean="0"/>
              <a:t>Write nested blocks to break logically related functionalities</a:t>
            </a:r>
          </a:p>
          <a:p>
            <a:pPr lvl="1"/>
            <a:r>
              <a:rPr lang="en-US" smtClean="0"/>
              <a:t>Decide when to perform explicit conversions</a:t>
            </a:r>
          </a:p>
          <a:p>
            <a:pPr lvl="1"/>
            <a:r>
              <a:rPr lang="en-US" smtClean="0"/>
              <a:t>Qualify variables in nested blocks</a:t>
            </a:r>
          </a:p>
          <a:p>
            <a:pPr lvl="1"/>
            <a:r>
              <a:rPr lang="en-US" smtClean="0"/>
              <a:t>Use sequences in PL/SQL expressions</a:t>
            </a:r>
          </a:p>
        </p:txBody>
      </p:sp>
    </p:spTree>
    <p:extLst>
      <p:ext uri="{BB962C8B-B14F-4D97-AF65-F5344CB8AC3E}">
        <p14:creationId xmlns:p14="http://schemas.microsoft.com/office/powerpoint/2010/main" val="3872594182"/>
      </p:ext>
    </p:extLst>
  </p:cSld>
  <p:clrMapOvr>
    <a:masterClrMapping/>
  </p:clrMapOvr>
  <p:transition spd="slow"/>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ChangeArrowheads="1"/>
          </p:cNvSpPr>
          <p:nvPr/>
        </p:nvSpPr>
        <p:spPr bwMode="auto">
          <a:xfrm>
            <a:off x="914400" y="6248400"/>
            <a:ext cx="2540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p>
            <a:pPr algn="l" eaLnBrk="0" hangingPunct="0">
              <a:spcBef>
                <a:spcPct val="50000"/>
              </a:spcBef>
              <a:buClrTx/>
              <a:buFontTx/>
              <a:buNone/>
            </a:pPr>
            <a:endParaRPr lang="en-US" sz="2400">
              <a:latin typeface="Times New Roman" pitchFamily="18" charset="0"/>
            </a:endParaRPr>
          </a:p>
        </p:txBody>
      </p:sp>
      <p:sp>
        <p:nvSpPr>
          <p:cNvPr id="32771" name="Rectangle 3"/>
          <p:cNvSpPr>
            <a:spLocks noChangeArrowheads="1"/>
          </p:cNvSpPr>
          <p:nvPr/>
        </p:nvSpPr>
        <p:spPr bwMode="auto">
          <a:xfrm>
            <a:off x="4165600" y="6248400"/>
            <a:ext cx="3860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p>
            <a:pPr algn="l" eaLnBrk="0" hangingPunct="0">
              <a:spcBef>
                <a:spcPct val="50000"/>
              </a:spcBef>
              <a:buClrTx/>
              <a:buFontTx/>
              <a:buNone/>
            </a:pPr>
            <a:endParaRPr lang="en-US" sz="2400">
              <a:latin typeface="Times New Roman" pitchFamily="18" charset="0"/>
            </a:endParaRPr>
          </a:p>
        </p:txBody>
      </p:sp>
      <p:sp>
        <p:nvSpPr>
          <p:cNvPr id="32772" name="Rectangle 4"/>
          <p:cNvSpPr>
            <a:spLocks noGrp="1" noChangeArrowheads="1"/>
          </p:cNvSpPr>
          <p:nvPr>
            <p:ph type="title"/>
          </p:nvPr>
        </p:nvSpPr>
        <p:spPr/>
        <p:txBody>
          <a:bodyPr/>
          <a:lstStyle/>
          <a:p>
            <a:pPr eaLnBrk="1" hangingPunct="1"/>
            <a:r>
              <a:rPr lang="en-US" dirty="0" smtClean="0"/>
              <a:t>Practice</a:t>
            </a:r>
            <a:endParaRPr lang="en-US" dirty="0" smtClean="0"/>
          </a:p>
        </p:txBody>
      </p:sp>
      <p:sp>
        <p:nvSpPr>
          <p:cNvPr id="32773" name="Rectangle 5"/>
          <p:cNvSpPr>
            <a:spLocks noGrp="1" noChangeArrowheads="1"/>
          </p:cNvSpPr>
          <p:nvPr>
            <p:ph idx="1"/>
          </p:nvPr>
        </p:nvSpPr>
        <p:spPr/>
        <p:txBody>
          <a:bodyPr>
            <a:normAutofit fontScale="85000" lnSpcReduction="20000"/>
          </a:bodyPr>
          <a:lstStyle/>
          <a:p>
            <a:pPr marL="457200" indent="-457200">
              <a:buFont typeface="Times New Roman" pitchFamily="18" charset="0"/>
              <a:buAutoNum type="arabicPeriod"/>
            </a:pPr>
            <a:r>
              <a:rPr lang="en-US" dirty="0"/>
              <a:t>Create a block to display the following :</a:t>
            </a:r>
          </a:p>
          <a:p>
            <a:pPr marL="857250" lvl="1" indent="-457200">
              <a:buFont typeface="Times New Roman" pitchFamily="18" charset="0"/>
              <a:buAutoNum type="alphaLcPeriod"/>
            </a:pPr>
            <a:r>
              <a:rPr lang="en-US" sz="2000" dirty="0"/>
              <a:t>A single line comment “Hi All this is next script”</a:t>
            </a:r>
          </a:p>
          <a:p>
            <a:pPr marL="857250" lvl="1" indent="-457200">
              <a:buFont typeface="Times New Roman" pitchFamily="18" charset="0"/>
              <a:buAutoNum type="alphaLcPeriod"/>
            </a:pPr>
            <a:r>
              <a:rPr lang="en-US" sz="2000" dirty="0"/>
              <a:t>Local variable x of VARCHAR2(20) and initialized with “Joy”.</a:t>
            </a:r>
          </a:p>
          <a:p>
            <a:pPr marL="857250" lvl="1" indent="-457200">
              <a:buFont typeface="Times New Roman" pitchFamily="18" charset="0"/>
              <a:buAutoNum type="alphaLcPeriod"/>
            </a:pPr>
            <a:r>
              <a:rPr lang="en-US" sz="2000" dirty="0"/>
              <a:t>Retrieve </a:t>
            </a:r>
            <a:r>
              <a:rPr lang="en-US" sz="2000" dirty="0" err="1"/>
              <a:t>sal</a:t>
            </a:r>
            <a:r>
              <a:rPr lang="en-US" sz="2000" dirty="0"/>
              <a:t> and job id from table </a:t>
            </a:r>
            <a:r>
              <a:rPr lang="en-US" sz="2000" dirty="0" err="1"/>
              <a:t>emp</a:t>
            </a:r>
            <a:r>
              <a:rPr lang="en-US" sz="2000" dirty="0"/>
              <a:t> .The </a:t>
            </a:r>
            <a:r>
              <a:rPr lang="en-US" sz="2000" dirty="0" err="1"/>
              <a:t>employee_id</a:t>
            </a:r>
            <a:r>
              <a:rPr lang="en-US" sz="2000" dirty="0"/>
              <a:t> will be taken at  execution time .</a:t>
            </a:r>
          </a:p>
          <a:p>
            <a:pPr marL="857250" lvl="1" indent="-457200">
              <a:buFont typeface="Times New Roman" pitchFamily="18" charset="0"/>
              <a:buAutoNum type="alphaLcPeriod"/>
            </a:pPr>
            <a:r>
              <a:rPr lang="en-US" sz="2000" dirty="0"/>
              <a:t>Save the block in pl_prac2.sql </a:t>
            </a:r>
          </a:p>
          <a:p>
            <a:pPr marL="457200" indent="-457200">
              <a:buFont typeface="Times New Roman" pitchFamily="18" charset="0"/>
              <a:buAutoNum type="arabicPeriod"/>
            </a:pPr>
            <a:r>
              <a:rPr lang="en-US" dirty="0"/>
              <a:t>Create a block and display the following: </a:t>
            </a:r>
          </a:p>
          <a:p>
            <a:pPr marL="857250" lvl="1" indent="-457200">
              <a:buFont typeface="Times New Roman" pitchFamily="18" charset="0"/>
              <a:buAutoNum type="alphaLcPeriod"/>
            </a:pPr>
            <a:r>
              <a:rPr lang="en-US" sz="2000" dirty="0"/>
              <a:t>Retrieve the employee’s name, basic salary from table </a:t>
            </a:r>
            <a:r>
              <a:rPr lang="en-US" sz="2000" dirty="0" err="1"/>
              <a:t>emp</a:t>
            </a:r>
            <a:r>
              <a:rPr lang="en-US" sz="2000" dirty="0"/>
              <a:t> and the employee id will be taken at execution time .</a:t>
            </a:r>
          </a:p>
          <a:p>
            <a:pPr marL="857250" lvl="1" indent="-457200">
              <a:buFont typeface="Times New Roman" pitchFamily="18" charset="0"/>
              <a:buAutoNum type="alphaLcPeriod"/>
            </a:pPr>
            <a:r>
              <a:rPr lang="en-US" sz="2000" dirty="0"/>
              <a:t>Calculate the contribution of the employee towards provident fund(PF) is 12% of the basic salary and the basic salary is 45%of the salary. Use local variable for the calculation . Try to use only one expression to calculate the PF. Print this calculation along with employee other details.</a:t>
            </a:r>
          </a:p>
          <a:p>
            <a:pPr marL="857250" lvl="1" indent="-457200">
              <a:buFont typeface="Times New Roman" pitchFamily="18" charset="0"/>
              <a:buAutoNum type="alphaLcPeriod"/>
            </a:pPr>
            <a:r>
              <a:rPr lang="en-US" sz="2000" dirty="0"/>
              <a:t>Save the block in pl_prac3.sql and  run the script.</a:t>
            </a:r>
          </a:p>
        </p:txBody>
      </p:sp>
    </p:spTree>
    <p:extLst>
      <p:ext uri="{BB962C8B-B14F-4D97-AF65-F5344CB8AC3E}">
        <p14:creationId xmlns:p14="http://schemas.microsoft.com/office/powerpoint/2010/main" val="1028704793"/>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en-US" smtClean="0"/>
              <a:t>Agenda</a:t>
            </a:r>
          </a:p>
        </p:txBody>
      </p:sp>
      <p:sp>
        <p:nvSpPr>
          <p:cNvPr id="8195" name="Rectangle 3"/>
          <p:cNvSpPr>
            <a:spLocks noGrp="1" noChangeArrowheads="1"/>
          </p:cNvSpPr>
          <p:nvPr>
            <p:ph idx="1"/>
          </p:nvPr>
        </p:nvSpPr>
        <p:spPr>
          <a:xfrm>
            <a:off x="812800" y="1447800"/>
            <a:ext cx="10557933" cy="1176338"/>
          </a:xfrm>
        </p:spPr>
        <p:txBody>
          <a:bodyPr/>
          <a:lstStyle/>
          <a:p>
            <a:pPr lvl="1" eaLnBrk="1" hangingPunct="1"/>
            <a:r>
              <a:rPr lang="en-US" smtClean="0"/>
              <a:t>Writing executable statements in a PL/SQL block</a:t>
            </a:r>
          </a:p>
          <a:p>
            <a:pPr lvl="1" eaLnBrk="1" hangingPunct="1">
              <a:buClr>
                <a:schemeClr val="folHlink"/>
              </a:buClr>
            </a:pPr>
            <a:r>
              <a:rPr lang="en-US" smtClean="0">
                <a:solidFill>
                  <a:schemeClr val="folHlink"/>
                </a:solidFill>
              </a:rPr>
              <a:t>Writing nested blocks</a:t>
            </a:r>
          </a:p>
          <a:p>
            <a:pPr lvl="1" eaLnBrk="1" hangingPunct="1">
              <a:buClr>
                <a:schemeClr val="folHlink"/>
              </a:buClr>
            </a:pPr>
            <a:r>
              <a:rPr lang="en-US" smtClean="0">
                <a:solidFill>
                  <a:schemeClr val="folHlink"/>
                </a:solidFill>
              </a:rPr>
              <a:t>Using operators and developing readable code</a:t>
            </a:r>
          </a:p>
        </p:txBody>
      </p:sp>
    </p:spTree>
    <p:extLst>
      <p:ext uri="{BB962C8B-B14F-4D97-AF65-F5344CB8AC3E}">
        <p14:creationId xmlns:p14="http://schemas.microsoft.com/office/powerpoint/2010/main" val="3064863416"/>
      </p:ext>
    </p:extLst>
  </p:cSld>
  <p:clrMapOvr>
    <a:masterClrMapping/>
  </p:clrMapOvr>
  <p:transition spd="slow"/>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14060217"/>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914400" y="6248400"/>
            <a:ext cx="2540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p>
            <a:pPr algn="l" eaLnBrk="0" hangingPunct="0">
              <a:spcBef>
                <a:spcPct val="50000"/>
              </a:spcBef>
              <a:buClrTx/>
              <a:buFontTx/>
              <a:buNone/>
            </a:pPr>
            <a:endParaRPr lang="en-US" sz="2400">
              <a:latin typeface="Times New Roman" pitchFamily="18" charset="0"/>
            </a:endParaRPr>
          </a:p>
        </p:txBody>
      </p:sp>
      <p:sp>
        <p:nvSpPr>
          <p:cNvPr id="9219" name="Rectangle 3"/>
          <p:cNvSpPr>
            <a:spLocks noChangeArrowheads="1"/>
          </p:cNvSpPr>
          <p:nvPr/>
        </p:nvSpPr>
        <p:spPr bwMode="auto">
          <a:xfrm>
            <a:off x="4165600" y="6248400"/>
            <a:ext cx="3860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p>
            <a:pPr algn="l" eaLnBrk="0" hangingPunct="0">
              <a:spcBef>
                <a:spcPct val="50000"/>
              </a:spcBef>
              <a:buClrTx/>
              <a:buFontTx/>
              <a:buNone/>
            </a:pPr>
            <a:endParaRPr lang="en-US" sz="2400">
              <a:latin typeface="Times New Roman" pitchFamily="18" charset="0"/>
            </a:endParaRPr>
          </a:p>
        </p:txBody>
      </p:sp>
      <p:sp>
        <p:nvSpPr>
          <p:cNvPr id="9220" name="Rectangle 6"/>
          <p:cNvSpPr>
            <a:spLocks noGrp="1" noChangeArrowheads="1"/>
          </p:cNvSpPr>
          <p:nvPr>
            <p:ph type="title"/>
          </p:nvPr>
        </p:nvSpPr>
        <p:spPr/>
        <p:txBody>
          <a:bodyPr/>
          <a:lstStyle/>
          <a:p>
            <a:pPr eaLnBrk="1" hangingPunct="1"/>
            <a:r>
              <a:rPr lang="en-US" smtClean="0"/>
              <a:t>Lexical Units in a PL/SQL Block</a:t>
            </a:r>
          </a:p>
        </p:txBody>
      </p:sp>
      <p:sp>
        <p:nvSpPr>
          <p:cNvPr id="9221" name="Rectangle 7"/>
          <p:cNvSpPr>
            <a:spLocks noGrp="1" noChangeArrowheads="1"/>
          </p:cNvSpPr>
          <p:nvPr>
            <p:ph idx="1"/>
          </p:nvPr>
        </p:nvSpPr>
        <p:spPr/>
        <p:txBody>
          <a:bodyPr/>
          <a:lstStyle/>
          <a:p>
            <a:pPr marL="0" indent="0" eaLnBrk="1" hangingPunct="1"/>
            <a:r>
              <a:rPr lang="en-US" smtClean="0">
                <a:latin typeface="Arial" charset="0"/>
              </a:rPr>
              <a:t>Lexical units:</a:t>
            </a:r>
          </a:p>
          <a:p>
            <a:pPr lvl="1" eaLnBrk="1" hangingPunct="1"/>
            <a:r>
              <a:rPr lang="en-US" smtClean="0"/>
              <a:t>Are building blocks of any PL/SQL block</a:t>
            </a:r>
          </a:p>
          <a:p>
            <a:pPr lvl="1" eaLnBrk="1" hangingPunct="1"/>
            <a:r>
              <a:rPr lang="en-US" smtClean="0"/>
              <a:t>Are sequences of characters including letters, numerals, tabs, spaces, returns, and symbols</a:t>
            </a:r>
          </a:p>
          <a:p>
            <a:pPr lvl="1" eaLnBrk="1" hangingPunct="1"/>
            <a:r>
              <a:rPr lang="en-US" smtClean="0"/>
              <a:t>Can be classified as:</a:t>
            </a:r>
          </a:p>
          <a:p>
            <a:pPr lvl="2" eaLnBrk="1" hangingPunct="1"/>
            <a:r>
              <a:rPr lang="en-US" smtClean="0"/>
              <a:t>Identifiers: </a:t>
            </a:r>
            <a:r>
              <a:rPr lang="en-US" smtClean="0">
                <a:latin typeface="Courier New" pitchFamily="49" charset="0"/>
              </a:rPr>
              <a:t>v_fname, c_percent</a:t>
            </a:r>
          </a:p>
          <a:p>
            <a:pPr lvl="2" eaLnBrk="1" hangingPunct="1"/>
            <a:r>
              <a:rPr lang="en-US" smtClean="0"/>
              <a:t>Delimiters: </a:t>
            </a:r>
            <a:r>
              <a:rPr lang="en-US" smtClean="0">
                <a:latin typeface="Courier New" pitchFamily="49" charset="0"/>
              </a:rPr>
              <a:t>; , +, -</a:t>
            </a:r>
          </a:p>
          <a:p>
            <a:pPr lvl="2" eaLnBrk="1" hangingPunct="1"/>
            <a:r>
              <a:rPr lang="en-US" smtClean="0"/>
              <a:t>Literals: </a:t>
            </a:r>
            <a:r>
              <a:rPr lang="en-US" smtClean="0">
                <a:latin typeface="Courier New" pitchFamily="49" charset="0"/>
              </a:rPr>
              <a:t>John, 428, True</a:t>
            </a:r>
          </a:p>
          <a:p>
            <a:pPr lvl="2" eaLnBrk="1" hangingPunct="1"/>
            <a:r>
              <a:rPr lang="en-US" smtClean="0"/>
              <a:t>Comments: </a:t>
            </a:r>
            <a:r>
              <a:rPr lang="en-US" smtClean="0">
                <a:latin typeface="Courier New" pitchFamily="49" charset="0"/>
              </a:rPr>
              <a:t>--, /* */</a:t>
            </a:r>
          </a:p>
        </p:txBody>
      </p:sp>
    </p:spTree>
    <p:extLst>
      <p:ext uri="{BB962C8B-B14F-4D97-AF65-F5344CB8AC3E}">
        <p14:creationId xmlns:p14="http://schemas.microsoft.com/office/powerpoint/2010/main" val="809651398"/>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06149143"/>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gray">
          <a:xfrm>
            <a:off x="1320800" y="3533775"/>
            <a:ext cx="6705600" cy="140970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pic>
      <p:pic>
        <p:nvPicPr>
          <p:cNvPr id="10243" name="Picture 1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67201" y="3600450"/>
            <a:ext cx="2781300" cy="1962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type="none" w="sm" len="sm"/>
                <a:tailEnd type="none" w="sm" len="sm"/>
              </a14:hiddenLine>
            </a:ext>
          </a:extLst>
        </p:spPr>
      </p:pic>
      <p:sp>
        <p:nvSpPr>
          <p:cNvPr id="10244" name="Rectangle 14"/>
          <p:cNvSpPr>
            <a:spLocks noGrp="1" noChangeArrowheads="1"/>
          </p:cNvSpPr>
          <p:nvPr>
            <p:ph type="title"/>
          </p:nvPr>
        </p:nvSpPr>
        <p:spPr/>
        <p:txBody>
          <a:bodyPr/>
          <a:lstStyle/>
          <a:p>
            <a:r>
              <a:rPr lang="en-US" smtClean="0"/>
              <a:t>PL/SQL Block Syntax and Guidelines</a:t>
            </a:r>
          </a:p>
        </p:txBody>
      </p:sp>
      <p:sp>
        <p:nvSpPr>
          <p:cNvPr id="10245" name="Rectangle 15"/>
          <p:cNvSpPr>
            <a:spLocks noGrp="1" noChangeArrowheads="1"/>
          </p:cNvSpPr>
          <p:nvPr>
            <p:ph idx="1"/>
          </p:nvPr>
        </p:nvSpPr>
        <p:spPr/>
        <p:txBody>
          <a:bodyPr/>
          <a:lstStyle/>
          <a:p>
            <a:pPr lvl="1"/>
            <a:r>
              <a:rPr lang="en-US" smtClean="0"/>
              <a:t>Using Literals</a:t>
            </a:r>
          </a:p>
          <a:p>
            <a:pPr lvl="2">
              <a:spcBef>
                <a:spcPts val="175"/>
              </a:spcBef>
            </a:pPr>
            <a:r>
              <a:rPr lang="en-US" smtClean="0"/>
              <a:t>Character and date literals must be enclosed in single quotation marks.</a:t>
            </a:r>
          </a:p>
          <a:p>
            <a:pPr lvl="2">
              <a:spcBef>
                <a:spcPts val="175"/>
              </a:spcBef>
            </a:pPr>
            <a:r>
              <a:rPr lang="en-US" smtClean="0"/>
              <a:t>Numbers can be simple values or in scientific notation.</a:t>
            </a:r>
          </a:p>
          <a:p>
            <a:pPr lvl="1"/>
            <a:endParaRPr lang="en-US" smtClean="0"/>
          </a:p>
          <a:p>
            <a:pPr lvl="1">
              <a:spcBef>
                <a:spcPts val="125"/>
              </a:spcBef>
            </a:pPr>
            <a:r>
              <a:rPr lang="en-US" smtClean="0"/>
              <a:t>Formatting Code: Statements can span several lines.</a:t>
            </a:r>
          </a:p>
        </p:txBody>
      </p:sp>
      <p:sp>
        <p:nvSpPr>
          <p:cNvPr id="10246" name="Rectangle 6"/>
          <p:cNvSpPr>
            <a:spLocks noChangeArrowheads="1"/>
          </p:cNvSpPr>
          <p:nvPr/>
        </p:nvSpPr>
        <p:spPr bwMode="blackGray">
          <a:xfrm>
            <a:off x="812800" y="2794000"/>
            <a:ext cx="10566400" cy="273024"/>
          </a:xfrm>
          <a:prstGeom prst="rect">
            <a:avLst/>
          </a:prstGeom>
          <a:solidFill>
            <a:srgbClr val="CCCCCC"/>
          </a:solidFill>
          <a:ln w="28575">
            <a:solidFill>
              <a:schemeClr val="bg2"/>
            </a:solidFill>
            <a:miter lim="800000"/>
            <a:headEnd/>
            <a:tailEnd/>
          </a:ln>
        </p:spPr>
        <p:txBody>
          <a:bodyPr lIns="92075" tIns="46038" rIns="92075" bIns="46038">
            <a:spAutoFit/>
          </a:bodyPr>
          <a:lstStyle/>
          <a:p>
            <a:pPr algn="l" eaLnBrk="0" hangingPunct="0">
              <a:lnSpc>
                <a:spcPct val="65000"/>
              </a:lnSpc>
              <a:spcBef>
                <a:spcPct val="40000"/>
              </a:spcBef>
              <a:buClrTx/>
              <a:buFontTx/>
              <a:buNone/>
            </a:pPr>
            <a:r>
              <a:rPr lang="en-US">
                <a:solidFill>
                  <a:srgbClr val="000000"/>
                </a:solidFill>
                <a:latin typeface="Courier New" pitchFamily="49" charset="0"/>
              </a:rPr>
              <a:t>v_name := 'Henderson';</a:t>
            </a:r>
          </a:p>
        </p:txBody>
      </p:sp>
      <p:sp>
        <p:nvSpPr>
          <p:cNvPr id="10247" name="Freeform 16"/>
          <p:cNvSpPr>
            <a:spLocks/>
          </p:cNvSpPr>
          <p:nvPr/>
        </p:nvSpPr>
        <p:spPr bwMode="auto">
          <a:xfrm>
            <a:off x="4770968" y="5565776"/>
            <a:ext cx="1731433" cy="301625"/>
          </a:xfrm>
          <a:custGeom>
            <a:avLst/>
            <a:gdLst>
              <a:gd name="T0" fmla="*/ 0 w 816"/>
              <a:gd name="T1" fmla="*/ 0 h 192"/>
              <a:gd name="T2" fmla="*/ 0 w 816"/>
              <a:gd name="T3" fmla="*/ 2147483647 h 192"/>
              <a:gd name="T4" fmla="*/ 2147483647 w 816"/>
              <a:gd name="T5" fmla="*/ 2147483647 h 192"/>
              <a:gd name="T6" fmla="*/ 0 60000 65536"/>
              <a:gd name="T7" fmla="*/ 0 60000 65536"/>
              <a:gd name="T8" fmla="*/ 0 60000 65536"/>
              <a:gd name="T9" fmla="*/ 0 w 816"/>
              <a:gd name="T10" fmla="*/ 0 h 192"/>
              <a:gd name="T11" fmla="*/ 816 w 816"/>
              <a:gd name="T12" fmla="*/ 192 h 192"/>
            </a:gdLst>
            <a:ahLst/>
            <a:cxnLst>
              <a:cxn ang="T6">
                <a:pos x="T0" y="T1"/>
              </a:cxn>
              <a:cxn ang="T7">
                <a:pos x="T2" y="T3"/>
              </a:cxn>
              <a:cxn ang="T8">
                <a:pos x="T4" y="T5"/>
              </a:cxn>
            </a:cxnLst>
            <a:rect l="T9" t="T10" r="T11" b="T12"/>
            <a:pathLst>
              <a:path w="816" h="192">
                <a:moveTo>
                  <a:pt x="0" y="0"/>
                </a:moveTo>
                <a:lnTo>
                  <a:pt x="0" y="192"/>
                </a:lnTo>
                <a:lnTo>
                  <a:pt x="816" y="192"/>
                </a:lnTo>
              </a:path>
            </a:pathLst>
          </a:custGeom>
          <a:noFill/>
          <a:ln w="28575" cap="flat" cmpd="sng">
            <a:solidFill>
              <a:schemeClr val="accent2"/>
            </a:solidFill>
            <a:prstDash val="solid"/>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a:p>
        </p:txBody>
      </p:sp>
      <p:pic>
        <p:nvPicPr>
          <p:cNvPr id="10248" name="Picture 10"/>
          <p:cNvPicPr>
            <a:picLocks noChangeAspect="1" noChangeArrowheads="1"/>
          </p:cNvPicPr>
          <p:nvPr/>
        </p:nvPicPr>
        <p:blipFill>
          <a:blip r:embed="rId5">
            <a:extLst>
              <a:ext uri="{28A0092B-C50C-407E-A947-70E740481C1C}">
                <a14:useLocalDpi xmlns:a14="http://schemas.microsoft.com/office/drawing/2010/main" val="0"/>
              </a:ext>
            </a:extLst>
          </a:blip>
          <a:srcRect r="14905"/>
          <a:stretch>
            <a:fillRect/>
          </a:stretch>
        </p:blipFill>
        <p:spPr bwMode="gray">
          <a:xfrm>
            <a:off x="6604001" y="4749801"/>
            <a:ext cx="4322233" cy="1585913"/>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pic>
      <p:sp>
        <p:nvSpPr>
          <p:cNvPr id="10249" name="Oval 24"/>
          <p:cNvSpPr>
            <a:spLocks noChangeArrowheads="1"/>
          </p:cNvSpPr>
          <p:nvPr/>
        </p:nvSpPr>
        <p:spPr bwMode="blackWhite">
          <a:xfrm>
            <a:off x="2590800" y="3881439"/>
            <a:ext cx="552451" cy="414337"/>
          </a:xfrm>
          <a:prstGeom prst="ellipse">
            <a:avLst/>
          </a:prstGeom>
          <a:solidFill>
            <a:srgbClr val="99CC00"/>
          </a:solidFill>
          <a:ln w="28575">
            <a:solidFill>
              <a:srgbClr val="000000"/>
            </a:solidFill>
            <a:round/>
            <a:headEnd/>
            <a:tailEnd/>
          </a:ln>
        </p:spPr>
        <p:txBody>
          <a:bodyPr wrap="none" lIns="46038" tIns="46038" rIns="46038" bIns="46038" anchor="ctr"/>
          <a:lstStyle/>
          <a:p>
            <a:pPr defTabSz="822325" eaLnBrk="0" hangingPunct="0">
              <a:lnSpc>
                <a:spcPct val="95000"/>
              </a:lnSpc>
              <a:spcBef>
                <a:spcPct val="0"/>
              </a:spcBef>
              <a:buClrTx/>
              <a:buFontTx/>
              <a:buNone/>
            </a:pPr>
            <a:r>
              <a:rPr lang="en-US" sz="2000" b="1"/>
              <a:t>1</a:t>
            </a:r>
          </a:p>
        </p:txBody>
      </p:sp>
      <p:sp>
        <p:nvSpPr>
          <p:cNvPr id="10250" name="Oval 24"/>
          <p:cNvSpPr>
            <a:spLocks noChangeArrowheads="1"/>
          </p:cNvSpPr>
          <p:nvPr/>
        </p:nvSpPr>
        <p:spPr bwMode="blackWhite">
          <a:xfrm>
            <a:off x="5543552" y="4843464"/>
            <a:ext cx="552449" cy="414337"/>
          </a:xfrm>
          <a:prstGeom prst="ellipse">
            <a:avLst/>
          </a:prstGeom>
          <a:solidFill>
            <a:srgbClr val="99CC00"/>
          </a:solidFill>
          <a:ln w="28575">
            <a:solidFill>
              <a:srgbClr val="000000"/>
            </a:solidFill>
            <a:round/>
            <a:headEnd/>
            <a:tailEnd/>
          </a:ln>
        </p:spPr>
        <p:txBody>
          <a:bodyPr wrap="none" lIns="46038" tIns="46038" rIns="46038" bIns="46038" anchor="ctr"/>
          <a:lstStyle/>
          <a:p>
            <a:pPr defTabSz="822325" eaLnBrk="0" hangingPunct="0">
              <a:lnSpc>
                <a:spcPct val="95000"/>
              </a:lnSpc>
              <a:spcBef>
                <a:spcPct val="0"/>
              </a:spcBef>
              <a:buClrTx/>
              <a:buFontTx/>
              <a:buNone/>
            </a:pPr>
            <a:r>
              <a:rPr lang="en-US" sz="2000" b="1"/>
              <a:t>2</a:t>
            </a:r>
          </a:p>
        </p:txBody>
      </p:sp>
      <p:sp>
        <p:nvSpPr>
          <p:cNvPr id="10251" name="Oval 24"/>
          <p:cNvSpPr>
            <a:spLocks noChangeArrowheads="1"/>
          </p:cNvSpPr>
          <p:nvPr/>
        </p:nvSpPr>
        <p:spPr bwMode="blackWhite">
          <a:xfrm>
            <a:off x="9607552" y="5529264"/>
            <a:ext cx="552449" cy="414337"/>
          </a:xfrm>
          <a:prstGeom prst="ellipse">
            <a:avLst/>
          </a:prstGeom>
          <a:solidFill>
            <a:srgbClr val="99CC00"/>
          </a:solidFill>
          <a:ln w="28575">
            <a:solidFill>
              <a:srgbClr val="000000"/>
            </a:solidFill>
            <a:round/>
            <a:headEnd/>
            <a:tailEnd/>
          </a:ln>
        </p:spPr>
        <p:txBody>
          <a:bodyPr wrap="none" lIns="46038" tIns="46038" rIns="46038" bIns="46038" anchor="ctr"/>
          <a:lstStyle/>
          <a:p>
            <a:pPr defTabSz="822325" eaLnBrk="0" hangingPunct="0">
              <a:lnSpc>
                <a:spcPct val="95000"/>
              </a:lnSpc>
              <a:spcBef>
                <a:spcPct val="0"/>
              </a:spcBef>
              <a:buClrTx/>
              <a:buFontTx/>
              <a:buNone/>
            </a:pPr>
            <a:r>
              <a:rPr lang="en-US" sz="2000" b="1"/>
              <a:t>3</a:t>
            </a:r>
          </a:p>
        </p:txBody>
      </p:sp>
    </p:spTree>
    <p:extLst>
      <p:ext uri="{BB962C8B-B14F-4D97-AF65-F5344CB8AC3E}">
        <p14:creationId xmlns:p14="http://schemas.microsoft.com/office/powerpoint/2010/main" val="1255785386"/>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ChangeArrowheads="1"/>
          </p:cNvSpPr>
          <p:nvPr/>
        </p:nvSpPr>
        <p:spPr bwMode="auto">
          <a:xfrm>
            <a:off x="914400" y="6248400"/>
            <a:ext cx="2540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p>
            <a:pPr algn="l" eaLnBrk="0" hangingPunct="0">
              <a:spcBef>
                <a:spcPct val="50000"/>
              </a:spcBef>
              <a:buClrTx/>
              <a:buFontTx/>
              <a:buNone/>
            </a:pPr>
            <a:endParaRPr lang="en-US" sz="2400">
              <a:latin typeface="Times New Roman" pitchFamily="18" charset="0"/>
            </a:endParaRPr>
          </a:p>
        </p:txBody>
      </p:sp>
      <p:sp>
        <p:nvSpPr>
          <p:cNvPr id="11267" name="Rectangle 3"/>
          <p:cNvSpPr>
            <a:spLocks noChangeArrowheads="1"/>
          </p:cNvSpPr>
          <p:nvPr/>
        </p:nvSpPr>
        <p:spPr bwMode="auto">
          <a:xfrm>
            <a:off x="4165600" y="6248400"/>
            <a:ext cx="3860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p>
            <a:pPr algn="l" eaLnBrk="0" hangingPunct="0">
              <a:spcBef>
                <a:spcPct val="50000"/>
              </a:spcBef>
              <a:buClrTx/>
              <a:buFontTx/>
              <a:buNone/>
            </a:pPr>
            <a:endParaRPr lang="en-US" sz="2400">
              <a:latin typeface="Times New Roman" pitchFamily="18" charset="0"/>
            </a:endParaRPr>
          </a:p>
        </p:txBody>
      </p:sp>
      <p:sp>
        <p:nvSpPr>
          <p:cNvPr id="11268" name="Rectangle 4"/>
          <p:cNvSpPr>
            <a:spLocks noGrp="1" noChangeArrowheads="1"/>
          </p:cNvSpPr>
          <p:nvPr>
            <p:ph type="title"/>
          </p:nvPr>
        </p:nvSpPr>
        <p:spPr/>
        <p:txBody>
          <a:bodyPr/>
          <a:lstStyle/>
          <a:p>
            <a:pPr eaLnBrk="1" hangingPunct="1"/>
            <a:r>
              <a:rPr lang="en-US" smtClean="0"/>
              <a:t>Commenting Code</a:t>
            </a:r>
          </a:p>
        </p:txBody>
      </p:sp>
      <p:sp>
        <p:nvSpPr>
          <p:cNvPr id="11269" name="Rectangle 5"/>
          <p:cNvSpPr>
            <a:spLocks noGrp="1" noChangeArrowheads="1"/>
          </p:cNvSpPr>
          <p:nvPr>
            <p:ph idx="1"/>
          </p:nvPr>
        </p:nvSpPr>
        <p:spPr>
          <a:xfrm>
            <a:off x="812800" y="1447800"/>
            <a:ext cx="10557933" cy="1143000"/>
          </a:xfrm>
        </p:spPr>
        <p:txBody>
          <a:bodyPr>
            <a:normAutofit lnSpcReduction="10000"/>
          </a:bodyPr>
          <a:lstStyle/>
          <a:p>
            <a:pPr lvl="1" eaLnBrk="1" hangingPunct="1"/>
            <a:r>
              <a:rPr lang="en-US" smtClean="0"/>
              <a:t>Prefix single-line comments with two hyphens (</a:t>
            </a:r>
            <a:r>
              <a:rPr lang="en-US" smtClean="0">
                <a:latin typeface="Courier New" pitchFamily="49" charset="0"/>
              </a:rPr>
              <a:t>--</a:t>
            </a:r>
            <a:r>
              <a:rPr lang="en-US" smtClean="0"/>
              <a:t>).</a:t>
            </a:r>
          </a:p>
          <a:p>
            <a:pPr lvl="1" eaLnBrk="1" hangingPunct="1"/>
            <a:r>
              <a:rPr lang="en-US" smtClean="0"/>
              <a:t>Place a block comment between the symbols </a:t>
            </a:r>
            <a:r>
              <a:rPr lang="en-US" smtClean="0">
                <a:latin typeface="Courier New" pitchFamily="49" charset="0"/>
              </a:rPr>
              <a:t>/*</a:t>
            </a:r>
            <a:r>
              <a:rPr lang="en-US" smtClean="0"/>
              <a:t> and </a:t>
            </a:r>
            <a:r>
              <a:rPr lang="en-US" smtClean="0">
                <a:latin typeface="Courier New" pitchFamily="49" charset="0"/>
              </a:rPr>
              <a:t>*/</a:t>
            </a:r>
            <a:r>
              <a:rPr lang="en-US" smtClean="0"/>
              <a:t>.</a:t>
            </a:r>
          </a:p>
          <a:p>
            <a:pPr marL="0" indent="0" eaLnBrk="1" hangingPunct="1"/>
            <a:r>
              <a:rPr lang="en-US" smtClean="0">
                <a:latin typeface="Arial" charset="0"/>
              </a:rPr>
              <a:t>Example:</a:t>
            </a:r>
          </a:p>
        </p:txBody>
      </p:sp>
      <p:sp>
        <p:nvSpPr>
          <p:cNvPr id="11270" name="Rectangle 6"/>
          <p:cNvSpPr>
            <a:spLocks noChangeArrowheads="1"/>
          </p:cNvSpPr>
          <p:nvPr/>
        </p:nvSpPr>
        <p:spPr bwMode="blackGray">
          <a:xfrm>
            <a:off x="812800" y="2819400"/>
            <a:ext cx="10566400" cy="2984500"/>
          </a:xfrm>
          <a:prstGeom prst="rect">
            <a:avLst/>
          </a:prstGeom>
          <a:solidFill>
            <a:schemeClr val="accent1"/>
          </a:solidFill>
          <a:ln w="28575">
            <a:solidFill>
              <a:schemeClr val="bg2"/>
            </a:solidFill>
            <a:miter lim="800000"/>
            <a:headEnd/>
            <a:tailEnd/>
          </a:ln>
        </p:spPr>
        <p:txBody>
          <a:bodyPr lIns="92075" tIns="46038" rIns="92075" bIns="46038">
            <a:spAutoFit/>
          </a:bodyPr>
          <a:lstStyle/>
          <a:p>
            <a:pPr algn="l" defTabSz="400050" eaLnBrk="0" hangingPunct="0">
              <a:lnSpc>
                <a:spcPct val="95000"/>
              </a:lnSpc>
              <a:spcBef>
                <a:spcPct val="0"/>
              </a:spcBef>
              <a:buClrTx/>
              <a:buFontTx/>
              <a:buNone/>
              <a:tabLst>
                <a:tab pos="400050" algn="r"/>
                <a:tab pos="673100" algn="l"/>
              </a:tabLst>
            </a:pPr>
            <a:r>
              <a:rPr lang="en-US">
                <a:solidFill>
                  <a:srgbClr val="000000"/>
                </a:solidFill>
                <a:latin typeface="Courier New" pitchFamily="49" charset="0"/>
              </a:rPr>
              <a:t>DECLARE</a:t>
            </a:r>
          </a:p>
          <a:p>
            <a:pPr algn="l" defTabSz="400050" eaLnBrk="0" hangingPunct="0">
              <a:lnSpc>
                <a:spcPct val="95000"/>
              </a:lnSpc>
              <a:spcBef>
                <a:spcPct val="0"/>
              </a:spcBef>
              <a:buClrTx/>
              <a:buFontTx/>
              <a:buNone/>
              <a:tabLst>
                <a:tab pos="400050" algn="r"/>
                <a:tab pos="673100" algn="l"/>
              </a:tabLst>
            </a:pPr>
            <a:r>
              <a:rPr lang="en-US">
                <a:solidFill>
                  <a:srgbClr val="000000"/>
                </a:solidFill>
                <a:latin typeface="Courier New" pitchFamily="49" charset="0"/>
              </a:rPr>
              <a:t>...</a:t>
            </a:r>
          </a:p>
          <a:p>
            <a:pPr algn="l" defTabSz="400050" eaLnBrk="0" hangingPunct="0">
              <a:lnSpc>
                <a:spcPct val="95000"/>
              </a:lnSpc>
              <a:spcBef>
                <a:spcPct val="0"/>
              </a:spcBef>
              <a:buClrTx/>
              <a:buFontTx/>
              <a:buNone/>
              <a:tabLst>
                <a:tab pos="400050" algn="r"/>
                <a:tab pos="673100" algn="l"/>
              </a:tabLst>
            </a:pPr>
            <a:r>
              <a:rPr lang="en-US">
                <a:solidFill>
                  <a:srgbClr val="000000"/>
                </a:solidFill>
                <a:latin typeface="Courier New" pitchFamily="49" charset="0"/>
              </a:rPr>
              <a:t>v_annual_sal NUMBER (9,2);</a:t>
            </a:r>
          </a:p>
          <a:p>
            <a:pPr algn="l" defTabSz="400050" eaLnBrk="0" hangingPunct="0">
              <a:lnSpc>
                <a:spcPct val="95000"/>
              </a:lnSpc>
              <a:spcBef>
                <a:spcPct val="0"/>
              </a:spcBef>
              <a:buClrTx/>
              <a:buFontTx/>
              <a:buNone/>
              <a:tabLst>
                <a:tab pos="400050" algn="r"/>
                <a:tab pos="673100" algn="l"/>
              </a:tabLst>
            </a:pPr>
            <a:r>
              <a:rPr lang="en-US">
                <a:solidFill>
                  <a:srgbClr val="000000"/>
                </a:solidFill>
                <a:latin typeface="Courier New" pitchFamily="49" charset="0"/>
              </a:rPr>
              <a:t>BEGIN  </a:t>
            </a:r>
          </a:p>
          <a:p>
            <a:pPr algn="l" defTabSz="400050" eaLnBrk="0" hangingPunct="0">
              <a:lnSpc>
                <a:spcPct val="95000"/>
              </a:lnSpc>
              <a:spcBef>
                <a:spcPct val="0"/>
              </a:spcBef>
              <a:buClrTx/>
              <a:buFontTx/>
              <a:buNone/>
              <a:tabLst>
                <a:tab pos="400050" algn="r"/>
                <a:tab pos="673100" algn="l"/>
              </a:tabLst>
            </a:pPr>
            <a:r>
              <a:rPr lang="en-US">
                <a:solidFill>
                  <a:srgbClr val="000000"/>
                </a:solidFill>
                <a:latin typeface="Courier New" pitchFamily="49" charset="0"/>
              </a:rPr>
              <a:t>/* Compute the annual salary based on the       </a:t>
            </a:r>
          </a:p>
          <a:p>
            <a:pPr algn="l" defTabSz="400050" eaLnBrk="0" hangingPunct="0">
              <a:lnSpc>
                <a:spcPct val="95000"/>
              </a:lnSpc>
              <a:spcBef>
                <a:spcPct val="0"/>
              </a:spcBef>
              <a:buClrTx/>
              <a:buFontTx/>
              <a:buNone/>
              <a:tabLst>
                <a:tab pos="400050" algn="r"/>
                <a:tab pos="673100" algn="l"/>
              </a:tabLst>
            </a:pPr>
            <a:r>
              <a:rPr lang="en-US">
                <a:solidFill>
                  <a:srgbClr val="000000"/>
                </a:solidFill>
                <a:latin typeface="Courier New" pitchFamily="49" charset="0"/>
              </a:rPr>
              <a:t>   monthly salary input from the user */</a:t>
            </a:r>
          </a:p>
          <a:p>
            <a:pPr algn="l" defTabSz="400050" eaLnBrk="0" hangingPunct="0">
              <a:lnSpc>
                <a:spcPct val="95000"/>
              </a:lnSpc>
              <a:spcBef>
                <a:spcPct val="0"/>
              </a:spcBef>
              <a:buClrTx/>
              <a:buFontTx/>
              <a:buNone/>
              <a:tabLst>
                <a:tab pos="400050" algn="r"/>
                <a:tab pos="673100" algn="l"/>
              </a:tabLst>
            </a:pPr>
            <a:r>
              <a:rPr lang="en-US">
                <a:solidFill>
                  <a:srgbClr val="000000"/>
                </a:solidFill>
                <a:latin typeface="Courier New" pitchFamily="49" charset="0"/>
              </a:rPr>
              <a:t>v_annual_sal := monthly_sal * 12;</a:t>
            </a:r>
          </a:p>
          <a:p>
            <a:pPr algn="l" defTabSz="400050" eaLnBrk="0" hangingPunct="0">
              <a:lnSpc>
                <a:spcPct val="95000"/>
              </a:lnSpc>
              <a:spcBef>
                <a:spcPct val="0"/>
              </a:spcBef>
              <a:buClrTx/>
              <a:buFontTx/>
              <a:buNone/>
              <a:tabLst>
                <a:tab pos="400050" algn="r"/>
                <a:tab pos="673100" algn="l"/>
              </a:tabLst>
            </a:pPr>
            <a:r>
              <a:rPr lang="en-US">
                <a:solidFill>
                  <a:srgbClr val="000000"/>
                </a:solidFill>
                <a:latin typeface="Courier New" pitchFamily="49" charset="0"/>
              </a:rPr>
              <a:t>--The following line displays the annual salary DBMS_OUTPUT.PUT_LINE(v_annual_sal);</a:t>
            </a:r>
          </a:p>
          <a:p>
            <a:pPr algn="l" defTabSz="400050" eaLnBrk="0" hangingPunct="0">
              <a:lnSpc>
                <a:spcPct val="95000"/>
              </a:lnSpc>
              <a:spcBef>
                <a:spcPct val="0"/>
              </a:spcBef>
              <a:buClrTx/>
              <a:buFontTx/>
              <a:buNone/>
              <a:tabLst>
                <a:tab pos="400050" algn="r"/>
                <a:tab pos="673100" algn="l"/>
              </a:tabLst>
            </a:pPr>
            <a:r>
              <a:rPr lang="en-US">
                <a:solidFill>
                  <a:srgbClr val="000000"/>
                </a:solidFill>
                <a:latin typeface="Courier New" pitchFamily="49" charset="0"/>
              </a:rPr>
              <a:t>END;</a:t>
            </a:r>
          </a:p>
          <a:p>
            <a:pPr algn="l" defTabSz="400050" eaLnBrk="0" hangingPunct="0">
              <a:lnSpc>
                <a:spcPct val="95000"/>
              </a:lnSpc>
              <a:spcBef>
                <a:spcPct val="0"/>
              </a:spcBef>
              <a:buClrTx/>
              <a:buFontTx/>
              <a:buNone/>
              <a:tabLst>
                <a:tab pos="400050" algn="r"/>
                <a:tab pos="673100" algn="l"/>
              </a:tabLst>
            </a:pPr>
            <a:r>
              <a:rPr lang="en-US">
                <a:solidFill>
                  <a:srgbClr val="000000"/>
                </a:solidFill>
                <a:latin typeface="Courier New" pitchFamily="49" charset="0"/>
              </a:rPr>
              <a:t>/</a:t>
            </a:r>
          </a:p>
        </p:txBody>
      </p:sp>
    </p:spTree>
    <p:extLst>
      <p:ext uri="{BB962C8B-B14F-4D97-AF65-F5344CB8AC3E}">
        <p14:creationId xmlns:p14="http://schemas.microsoft.com/office/powerpoint/2010/main" val="3420081456"/>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ChangeArrowheads="1"/>
          </p:cNvSpPr>
          <p:nvPr/>
        </p:nvSpPr>
        <p:spPr bwMode="auto">
          <a:xfrm>
            <a:off x="914400" y="6248400"/>
            <a:ext cx="2540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p>
            <a:pPr algn="l" eaLnBrk="0" hangingPunct="0">
              <a:spcBef>
                <a:spcPct val="50000"/>
              </a:spcBef>
              <a:buClrTx/>
              <a:buFontTx/>
              <a:buNone/>
            </a:pPr>
            <a:endParaRPr lang="en-US" sz="2400">
              <a:latin typeface="Times New Roman" pitchFamily="18" charset="0"/>
            </a:endParaRPr>
          </a:p>
        </p:txBody>
      </p:sp>
      <p:sp>
        <p:nvSpPr>
          <p:cNvPr id="12291" name="Rectangle 3"/>
          <p:cNvSpPr>
            <a:spLocks noChangeArrowheads="1"/>
          </p:cNvSpPr>
          <p:nvPr/>
        </p:nvSpPr>
        <p:spPr bwMode="auto">
          <a:xfrm>
            <a:off x="4165600" y="6248400"/>
            <a:ext cx="3860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p>
            <a:pPr algn="l" eaLnBrk="0" hangingPunct="0">
              <a:spcBef>
                <a:spcPct val="50000"/>
              </a:spcBef>
              <a:buClrTx/>
              <a:buFontTx/>
              <a:buNone/>
            </a:pPr>
            <a:endParaRPr lang="en-US" sz="2400">
              <a:latin typeface="Times New Roman" pitchFamily="18" charset="0"/>
            </a:endParaRPr>
          </a:p>
        </p:txBody>
      </p:sp>
      <p:sp>
        <p:nvSpPr>
          <p:cNvPr id="12292" name="Rectangle 4"/>
          <p:cNvSpPr>
            <a:spLocks noGrp="1" noChangeArrowheads="1"/>
          </p:cNvSpPr>
          <p:nvPr>
            <p:ph type="title"/>
          </p:nvPr>
        </p:nvSpPr>
        <p:spPr/>
        <p:txBody>
          <a:bodyPr/>
          <a:lstStyle/>
          <a:p>
            <a:pPr eaLnBrk="1" hangingPunct="1"/>
            <a:r>
              <a:rPr lang="en-US" smtClean="0"/>
              <a:t>SQL Functions in PL/SQL</a:t>
            </a:r>
          </a:p>
        </p:txBody>
      </p:sp>
      <p:sp>
        <p:nvSpPr>
          <p:cNvPr id="12293" name="Rectangle 5"/>
          <p:cNvSpPr>
            <a:spLocks noGrp="1" noChangeArrowheads="1"/>
          </p:cNvSpPr>
          <p:nvPr>
            <p:ph idx="1"/>
          </p:nvPr>
        </p:nvSpPr>
        <p:spPr/>
        <p:txBody>
          <a:bodyPr/>
          <a:lstStyle/>
          <a:p>
            <a:pPr lvl="1" eaLnBrk="1" hangingPunct="1"/>
            <a:r>
              <a:rPr lang="en-US" smtClean="0"/>
              <a:t>Available in procedural statements:</a:t>
            </a:r>
          </a:p>
          <a:p>
            <a:pPr lvl="2" eaLnBrk="1" hangingPunct="1"/>
            <a:r>
              <a:rPr lang="en-US" smtClean="0"/>
              <a:t>Single-row functions</a:t>
            </a:r>
          </a:p>
          <a:p>
            <a:pPr lvl="1" eaLnBrk="1" hangingPunct="1"/>
            <a:r>
              <a:rPr lang="en-US" smtClean="0"/>
              <a:t>Not available in procedural statements:</a:t>
            </a:r>
          </a:p>
          <a:p>
            <a:pPr lvl="2" eaLnBrk="1" hangingPunct="1"/>
            <a:r>
              <a:rPr lang="en-US" smtClean="0">
                <a:latin typeface="Courier New" pitchFamily="49" charset="0"/>
              </a:rPr>
              <a:t>DECODE</a:t>
            </a:r>
          </a:p>
          <a:p>
            <a:pPr lvl="2" eaLnBrk="1" hangingPunct="1"/>
            <a:r>
              <a:rPr lang="en-US" smtClean="0"/>
              <a:t>Group functions</a:t>
            </a:r>
          </a:p>
        </p:txBody>
      </p:sp>
    </p:spTree>
    <p:extLst>
      <p:ext uri="{BB962C8B-B14F-4D97-AF65-F5344CB8AC3E}">
        <p14:creationId xmlns:p14="http://schemas.microsoft.com/office/powerpoint/2010/main" val="1910738815"/>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en-US" smtClean="0"/>
              <a:t>SQL Functions in PL/SQL: Examples</a:t>
            </a:r>
          </a:p>
        </p:txBody>
      </p:sp>
      <p:sp>
        <p:nvSpPr>
          <p:cNvPr id="13315" name="Rectangle 3"/>
          <p:cNvSpPr>
            <a:spLocks noGrp="1" noChangeArrowheads="1"/>
          </p:cNvSpPr>
          <p:nvPr>
            <p:ph idx="1"/>
          </p:nvPr>
        </p:nvSpPr>
        <p:spPr/>
        <p:txBody>
          <a:bodyPr/>
          <a:lstStyle/>
          <a:p>
            <a:pPr lvl="1" eaLnBrk="1" hangingPunct="1"/>
            <a:r>
              <a:rPr lang="en-US" smtClean="0"/>
              <a:t>Get the length of a string:</a:t>
            </a:r>
          </a:p>
          <a:p>
            <a:pPr lvl="1" eaLnBrk="1" hangingPunct="1"/>
            <a:endParaRPr lang="en-US" smtClean="0"/>
          </a:p>
          <a:p>
            <a:pPr lvl="1" eaLnBrk="1" hangingPunct="1"/>
            <a:endParaRPr lang="en-US" smtClean="0"/>
          </a:p>
          <a:p>
            <a:pPr lvl="1" eaLnBrk="1" hangingPunct="1"/>
            <a:endParaRPr lang="en-US" smtClean="0"/>
          </a:p>
          <a:p>
            <a:pPr lvl="1" eaLnBrk="1" hangingPunct="1"/>
            <a:endParaRPr lang="en-US" smtClean="0"/>
          </a:p>
          <a:p>
            <a:pPr lvl="1" eaLnBrk="1" hangingPunct="1"/>
            <a:endParaRPr lang="en-US" smtClean="0"/>
          </a:p>
          <a:p>
            <a:pPr lvl="1" eaLnBrk="1" hangingPunct="1"/>
            <a:r>
              <a:rPr lang="en-US" smtClean="0"/>
              <a:t>Get the number of months an employee has worked:</a:t>
            </a:r>
          </a:p>
        </p:txBody>
      </p:sp>
      <p:sp>
        <p:nvSpPr>
          <p:cNvPr id="13316" name="Rectangle 4"/>
          <p:cNvSpPr>
            <a:spLocks noChangeArrowheads="1"/>
          </p:cNvSpPr>
          <p:nvPr/>
        </p:nvSpPr>
        <p:spPr bwMode="blackGray">
          <a:xfrm>
            <a:off x="812800" y="1905000"/>
            <a:ext cx="10566400" cy="1828800"/>
          </a:xfrm>
          <a:prstGeom prst="rect">
            <a:avLst/>
          </a:prstGeom>
          <a:solidFill>
            <a:schemeClr val="accent1"/>
          </a:solidFill>
          <a:ln w="28575">
            <a:solidFill>
              <a:schemeClr val="bg2"/>
            </a:solidFill>
            <a:miter lim="800000"/>
            <a:headEnd/>
            <a:tailEnd/>
          </a:ln>
        </p:spPr>
        <p:txBody>
          <a:bodyPr lIns="92075" tIns="46038" rIns="92075" bIns="46038"/>
          <a:lstStyle/>
          <a:p>
            <a:pPr algn="l" eaLnBrk="0" hangingPunct="0">
              <a:lnSpc>
                <a:spcPct val="95000"/>
              </a:lnSpc>
              <a:spcBef>
                <a:spcPct val="0"/>
              </a:spcBef>
              <a:buClrTx/>
              <a:buFontTx/>
              <a:buNone/>
            </a:pPr>
            <a:r>
              <a:rPr lang="en-US">
                <a:solidFill>
                  <a:srgbClr val="000000"/>
                </a:solidFill>
                <a:latin typeface="Courier New" pitchFamily="49" charset="0"/>
              </a:rPr>
              <a:t>v_desc_size INTEGER(5);</a:t>
            </a:r>
          </a:p>
          <a:p>
            <a:pPr algn="l" eaLnBrk="0" hangingPunct="0">
              <a:lnSpc>
                <a:spcPct val="95000"/>
              </a:lnSpc>
              <a:spcBef>
                <a:spcPct val="0"/>
              </a:spcBef>
              <a:buClrTx/>
              <a:buFontTx/>
              <a:buNone/>
            </a:pPr>
            <a:r>
              <a:rPr lang="en-US">
                <a:solidFill>
                  <a:srgbClr val="000000"/>
                </a:solidFill>
                <a:latin typeface="Courier New" pitchFamily="49" charset="0"/>
              </a:rPr>
              <a:t>v_prod_description VARCHAR2(70):='You can use this product with your radios for higher frequency';</a:t>
            </a:r>
          </a:p>
          <a:p>
            <a:pPr algn="l" eaLnBrk="0" hangingPunct="0">
              <a:lnSpc>
                <a:spcPct val="95000"/>
              </a:lnSpc>
              <a:spcBef>
                <a:spcPct val="0"/>
              </a:spcBef>
              <a:buClrTx/>
              <a:buFontTx/>
              <a:buNone/>
            </a:pPr>
            <a:endParaRPr lang="en-US">
              <a:solidFill>
                <a:srgbClr val="000000"/>
              </a:solidFill>
              <a:latin typeface="Courier New" pitchFamily="49" charset="0"/>
            </a:endParaRPr>
          </a:p>
          <a:p>
            <a:pPr algn="l" eaLnBrk="0" hangingPunct="0">
              <a:lnSpc>
                <a:spcPct val="95000"/>
              </a:lnSpc>
              <a:spcBef>
                <a:spcPct val="0"/>
              </a:spcBef>
              <a:buClrTx/>
              <a:buFontTx/>
              <a:buNone/>
            </a:pPr>
            <a:r>
              <a:rPr lang="en-US">
                <a:solidFill>
                  <a:srgbClr val="000000"/>
                </a:solidFill>
                <a:latin typeface="Courier New" pitchFamily="49" charset="0"/>
              </a:rPr>
              <a:t>-- get the length of the string in prod_description</a:t>
            </a:r>
          </a:p>
          <a:p>
            <a:pPr algn="l" eaLnBrk="0" hangingPunct="0">
              <a:lnSpc>
                <a:spcPct val="95000"/>
              </a:lnSpc>
              <a:spcBef>
                <a:spcPct val="0"/>
              </a:spcBef>
              <a:buClrTx/>
              <a:buFontTx/>
              <a:buNone/>
            </a:pPr>
            <a:r>
              <a:rPr lang="en-US">
                <a:solidFill>
                  <a:srgbClr val="000000"/>
                </a:solidFill>
                <a:latin typeface="Courier New" pitchFamily="49" charset="0"/>
              </a:rPr>
              <a:t>v_desc_size:= LENGTH(v_prod_description);</a:t>
            </a:r>
          </a:p>
        </p:txBody>
      </p:sp>
      <p:sp>
        <p:nvSpPr>
          <p:cNvPr id="13317" name="Rectangle 5"/>
          <p:cNvSpPr>
            <a:spLocks noChangeArrowheads="1"/>
          </p:cNvSpPr>
          <p:nvPr/>
        </p:nvSpPr>
        <p:spPr bwMode="blackGray">
          <a:xfrm>
            <a:off x="812800" y="4343400"/>
            <a:ext cx="10566400" cy="381000"/>
          </a:xfrm>
          <a:prstGeom prst="rect">
            <a:avLst/>
          </a:prstGeom>
          <a:solidFill>
            <a:schemeClr val="accent1"/>
          </a:solidFill>
          <a:ln w="28575">
            <a:solidFill>
              <a:schemeClr val="bg2"/>
            </a:solidFill>
            <a:miter lim="800000"/>
            <a:headEnd/>
            <a:tailEnd/>
          </a:ln>
        </p:spPr>
        <p:txBody>
          <a:bodyPr lIns="92075" tIns="46038" rIns="92075" bIns="46038"/>
          <a:lstStyle/>
          <a:p>
            <a:pPr algn="l" eaLnBrk="0" hangingPunct="0">
              <a:spcBef>
                <a:spcPct val="40000"/>
              </a:spcBef>
              <a:buClrTx/>
              <a:buFontTx/>
              <a:buNone/>
            </a:pPr>
            <a:r>
              <a:rPr lang="en-US">
                <a:solidFill>
                  <a:srgbClr val="000000"/>
                </a:solidFill>
                <a:latin typeface="Courier New" pitchFamily="49" charset="0"/>
              </a:rPr>
              <a:t>v_tenure:= MONTHS_BETWEEN (CURRENT_DATE, v_hiredate);</a:t>
            </a:r>
          </a:p>
        </p:txBody>
      </p:sp>
      <p:sp>
        <p:nvSpPr>
          <p:cNvPr id="13318" name="Rectangle 6"/>
          <p:cNvSpPr>
            <a:spLocks noChangeArrowheads="1"/>
          </p:cNvSpPr>
          <p:nvPr/>
        </p:nvSpPr>
        <p:spPr bwMode="gray">
          <a:xfrm>
            <a:off x="889000" y="3267075"/>
            <a:ext cx="7315200" cy="304800"/>
          </a:xfrm>
          <a:prstGeom prst="rect">
            <a:avLst/>
          </a:prstGeom>
          <a:noFill/>
          <a:ln w="28575">
            <a:solidFill>
              <a:schemeClr val="accent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p>
            <a:endParaRPr lang="en-US"/>
          </a:p>
        </p:txBody>
      </p:sp>
    </p:spTree>
    <p:extLst>
      <p:ext uri="{BB962C8B-B14F-4D97-AF65-F5344CB8AC3E}">
        <p14:creationId xmlns:p14="http://schemas.microsoft.com/office/powerpoint/2010/main" val="1790132494"/>
      </p:ext>
    </p:extLst>
  </p:cSld>
  <p:clrMapOvr>
    <a:masterClrMapping/>
  </p:clrMapOvr>
  <p:transition spd="slow"/>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xmlns=""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154</TotalTime>
  <Words>3314</Words>
  <Application>Microsoft Office PowerPoint</Application>
  <PresentationFormat>Custom</PresentationFormat>
  <Paragraphs>442</Paragraphs>
  <Slides>30</Slides>
  <Notes>30</Notes>
  <HiddenSlides>5</HiddenSlides>
  <MMClips>0</MMClips>
  <ScaleCrop>false</ScaleCrop>
  <HeadingPairs>
    <vt:vector size="6" baseType="variant">
      <vt:variant>
        <vt:lpstr>Theme</vt:lpstr>
      </vt:variant>
      <vt:variant>
        <vt:i4>1</vt:i4>
      </vt:variant>
      <vt:variant>
        <vt:lpstr>Embedded OLE Servers</vt:lpstr>
      </vt:variant>
      <vt:variant>
        <vt:i4>1</vt:i4>
      </vt:variant>
      <vt:variant>
        <vt:lpstr>Slide Titles</vt:lpstr>
      </vt:variant>
      <vt:variant>
        <vt:i4>30</vt:i4>
      </vt:variant>
    </vt:vector>
  </HeadingPairs>
  <TitlesOfParts>
    <vt:vector size="32" baseType="lpstr">
      <vt:lpstr>Ion</vt:lpstr>
      <vt:lpstr>Document</vt:lpstr>
      <vt:lpstr>Writing Executable Statements</vt:lpstr>
      <vt:lpstr>Objectives</vt:lpstr>
      <vt:lpstr>Agenda</vt:lpstr>
      <vt:lpstr>Lexical Units in a PL/SQL Block</vt:lpstr>
      <vt:lpstr>PowerPoint Presentation</vt:lpstr>
      <vt:lpstr>PL/SQL Block Syntax and Guidelines</vt:lpstr>
      <vt:lpstr>Commenting Code</vt:lpstr>
      <vt:lpstr>SQL Functions in PL/SQL</vt:lpstr>
      <vt:lpstr>SQL Functions in PL/SQL: Examples</vt:lpstr>
      <vt:lpstr>Using Sequences in PL/SQL Expressions</vt:lpstr>
      <vt:lpstr>Data Type Conversion</vt:lpstr>
      <vt:lpstr>PowerPoint Presentation</vt:lpstr>
      <vt:lpstr>Data Type Conversion</vt:lpstr>
      <vt:lpstr>Agenda</vt:lpstr>
      <vt:lpstr>Nested Blocks</vt:lpstr>
      <vt:lpstr>Nested Blocks: Example</vt:lpstr>
      <vt:lpstr>Variable Scope and Visibility</vt:lpstr>
      <vt:lpstr>PowerPoint Presentation</vt:lpstr>
      <vt:lpstr>Using a Qualifier with Nested Blocks</vt:lpstr>
      <vt:lpstr>Challenge: Determining Variable Scope</vt:lpstr>
      <vt:lpstr>PowerPoint Presentation</vt:lpstr>
      <vt:lpstr>Agenda</vt:lpstr>
      <vt:lpstr>Operators in PL/SQL</vt:lpstr>
      <vt:lpstr>Operators in PL/SQL: Examples</vt:lpstr>
      <vt:lpstr>Programming Guidelines</vt:lpstr>
      <vt:lpstr>Indenting Code</vt:lpstr>
      <vt:lpstr>Quiz</vt:lpstr>
      <vt:lpstr>Summary</vt:lpstr>
      <vt:lpstr>Practice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Restricting and Sorting Data</dc:title>
  <dc:creator>Sumedha Saran</dc:creator>
  <cp:lastModifiedBy>dell</cp:lastModifiedBy>
  <cp:revision>35</cp:revision>
  <dcterms:created xsi:type="dcterms:W3CDTF">2017-10-25T20:52:34Z</dcterms:created>
  <dcterms:modified xsi:type="dcterms:W3CDTF">2018-09-19T08:55:25Z</dcterms:modified>
</cp:coreProperties>
</file>