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8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6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1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BD798-18D3-4259-B15F-20C1D6560E2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220E8-F135-4CE7-BF55-C5B518A7A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715"/>
            <a:ext cx="9144000" cy="2387600"/>
          </a:xfrm>
        </p:spPr>
        <p:txBody>
          <a:bodyPr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STUDY ON ADVANCED TOPICS</a:t>
            </a:r>
            <a:br>
              <a:rPr lang="en-US" sz="1600" spc="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spc="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1600" spc="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 Extraction from mobile Data Packets</a:t>
            </a:r>
            <a:b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IN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the purpose of user activity / behaviour classification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0877"/>
            <a:ext cx="9144000" cy="238759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Devamalya Hazra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Mohit Agarwal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Rishabh Sharma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Shubham Bansal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M.E. Software Systems</a:t>
            </a:r>
          </a:p>
          <a:p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BITS Pilani, Department of Computer Science and Information Systems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8870" y="3090496"/>
            <a:ext cx="29168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587439"/>
            <a:ext cx="2863215" cy="5730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US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4" y="1313823"/>
            <a:ext cx="3479399" cy="496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Packet Capture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F5C015-49B4-40EF-BA93-6BA7E6A78D8D}"/>
              </a:ext>
            </a:extLst>
          </p:cNvPr>
          <p:cNvSpPr txBox="1">
            <a:spLocks/>
          </p:cNvSpPr>
          <p:nvPr/>
        </p:nvSpPr>
        <p:spPr>
          <a:xfrm>
            <a:off x="923924" y="1825752"/>
            <a:ext cx="258737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Filtration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F11D32-E135-4D03-A112-0F533CA720BA}"/>
              </a:ext>
            </a:extLst>
          </p:cNvPr>
          <p:cNvSpPr txBox="1">
            <a:spLocks/>
          </p:cNvSpPr>
          <p:nvPr/>
        </p:nvSpPr>
        <p:spPr>
          <a:xfrm>
            <a:off x="923925" y="2337681"/>
            <a:ext cx="2377060" cy="49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 Separator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E6371B-1BFB-4D48-9827-174AE4180718}"/>
              </a:ext>
            </a:extLst>
          </p:cNvPr>
          <p:cNvSpPr txBox="1">
            <a:spLocks/>
          </p:cNvSpPr>
          <p:nvPr/>
        </p:nvSpPr>
        <p:spPr>
          <a:xfrm>
            <a:off x="923924" y="2849610"/>
            <a:ext cx="2505075" cy="49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Extraction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F9DA2D-2CED-46F3-9F19-0323D5B3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23" y="587439"/>
            <a:ext cx="7198281" cy="2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587439"/>
            <a:ext cx="2863215" cy="5730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US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4" y="1313823"/>
            <a:ext cx="2863215" cy="496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Packet Capture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F5C015-49B4-40EF-BA93-6BA7E6A78D8D}"/>
              </a:ext>
            </a:extLst>
          </p:cNvPr>
          <p:cNvSpPr txBox="1">
            <a:spLocks/>
          </p:cNvSpPr>
          <p:nvPr/>
        </p:nvSpPr>
        <p:spPr>
          <a:xfrm>
            <a:off x="923924" y="5201845"/>
            <a:ext cx="258737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Filtration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F11D32-E135-4D03-A112-0F533CA720BA}"/>
              </a:ext>
            </a:extLst>
          </p:cNvPr>
          <p:cNvSpPr txBox="1">
            <a:spLocks/>
          </p:cNvSpPr>
          <p:nvPr/>
        </p:nvSpPr>
        <p:spPr>
          <a:xfrm>
            <a:off x="923925" y="5713774"/>
            <a:ext cx="2377060" cy="49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 Separator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E6371B-1BFB-4D48-9827-174AE4180718}"/>
              </a:ext>
            </a:extLst>
          </p:cNvPr>
          <p:cNvSpPr txBox="1">
            <a:spLocks/>
          </p:cNvSpPr>
          <p:nvPr/>
        </p:nvSpPr>
        <p:spPr>
          <a:xfrm>
            <a:off x="923924" y="6225703"/>
            <a:ext cx="2505075" cy="49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Extraction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222C07-DD84-421E-B0E4-E4F4E331B130}"/>
              </a:ext>
            </a:extLst>
          </p:cNvPr>
          <p:cNvSpPr txBox="1">
            <a:spLocks/>
          </p:cNvSpPr>
          <p:nvPr/>
        </p:nvSpPr>
        <p:spPr>
          <a:xfrm>
            <a:off x="1580870" y="1789679"/>
            <a:ext cx="4953095" cy="183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tcpDump with Android Debug Bridge (ADB)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Involves usage of ADB script.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Easier to tag in-app activities.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 possible to simulate real usage.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Requires Root access of the device.</a:t>
            </a:r>
          </a:p>
          <a:p>
            <a:pPr algn="l"/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D213332-E85D-4026-AF7E-BE11187D02F4}"/>
              </a:ext>
            </a:extLst>
          </p:cNvPr>
          <p:cNvSpPr txBox="1">
            <a:spLocks/>
          </p:cNvSpPr>
          <p:nvPr/>
        </p:nvSpPr>
        <p:spPr>
          <a:xfrm>
            <a:off x="1580870" y="3224950"/>
            <a:ext cx="4953095" cy="1533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TinyProxy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Intercepts network data at a centralized server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Accessible via sniffing utilities. </a:t>
            </a:r>
          </a:p>
          <a:p>
            <a:pPr marL="285750" indent="-285750" algn="l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Feasible to scale.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1D3D5-5BD0-468A-A7F1-770CFBA620D2}"/>
              </a:ext>
            </a:extLst>
          </p:cNvPr>
          <p:cNvSpPr/>
          <p:nvPr/>
        </p:nvSpPr>
        <p:spPr>
          <a:xfrm>
            <a:off x="1580870" y="4443844"/>
            <a:ext cx="67240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Requires isolation of the running app from the background activities</a:t>
            </a: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guarantee 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app-specific data packets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97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587439"/>
            <a:ext cx="2863215" cy="5730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US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4" y="1313823"/>
            <a:ext cx="3479399" cy="496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Capture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F5C015-49B4-40EF-BA93-6BA7E6A78D8D}"/>
              </a:ext>
            </a:extLst>
          </p:cNvPr>
          <p:cNvSpPr txBox="1">
            <a:spLocks/>
          </p:cNvSpPr>
          <p:nvPr/>
        </p:nvSpPr>
        <p:spPr>
          <a:xfrm>
            <a:off x="923924" y="1825752"/>
            <a:ext cx="258737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Packet Filtration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F11D32-E135-4D03-A112-0F533CA720BA}"/>
              </a:ext>
            </a:extLst>
          </p:cNvPr>
          <p:cNvSpPr txBox="1">
            <a:spLocks/>
          </p:cNvSpPr>
          <p:nvPr/>
        </p:nvSpPr>
        <p:spPr>
          <a:xfrm>
            <a:off x="923924" y="3681718"/>
            <a:ext cx="2937862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 Separator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E6371B-1BFB-4D48-9827-174AE4180718}"/>
              </a:ext>
            </a:extLst>
          </p:cNvPr>
          <p:cNvSpPr txBox="1">
            <a:spLocks/>
          </p:cNvSpPr>
          <p:nvPr/>
        </p:nvSpPr>
        <p:spPr>
          <a:xfrm>
            <a:off x="923923" y="4193647"/>
            <a:ext cx="3096079" cy="496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Extraction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1BB7A-EB56-4610-BF63-935DF9B014CA}"/>
              </a:ext>
            </a:extLst>
          </p:cNvPr>
          <p:cNvSpPr/>
          <p:nvPr/>
        </p:nvSpPr>
        <p:spPr>
          <a:xfrm>
            <a:off x="1265824" y="2293068"/>
            <a:ext cx="53485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Removes unnecessary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 data of proxy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Non-IP packets like SSDP and ARP.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Used python scripts (scapy) to parse the .</a:t>
            </a:r>
            <a:r>
              <a:rPr lang="en-US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pcap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7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587439"/>
            <a:ext cx="2863215" cy="5730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US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4" y="1313823"/>
            <a:ext cx="3479399" cy="496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Capture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F5C015-49B4-40EF-BA93-6BA7E6A78D8D}"/>
              </a:ext>
            </a:extLst>
          </p:cNvPr>
          <p:cNvSpPr txBox="1">
            <a:spLocks/>
          </p:cNvSpPr>
          <p:nvPr/>
        </p:nvSpPr>
        <p:spPr>
          <a:xfrm>
            <a:off x="923924" y="1825752"/>
            <a:ext cx="258737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Filtration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F11D32-E135-4D03-A112-0F533CA720BA}"/>
              </a:ext>
            </a:extLst>
          </p:cNvPr>
          <p:cNvSpPr txBox="1">
            <a:spLocks/>
          </p:cNvSpPr>
          <p:nvPr/>
        </p:nvSpPr>
        <p:spPr>
          <a:xfrm>
            <a:off x="923925" y="2337681"/>
            <a:ext cx="2982250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Flow Separator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E6371B-1BFB-4D48-9827-174AE4180718}"/>
              </a:ext>
            </a:extLst>
          </p:cNvPr>
          <p:cNvSpPr txBox="1">
            <a:spLocks/>
          </p:cNvSpPr>
          <p:nvPr/>
        </p:nvSpPr>
        <p:spPr>
          <a:xfrm>
            <a:off x="923924" y="3928163"/>
            <a:ext cx="2505075" cy="49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E135C-B629-4EA6-BAB6-930E3EC300D4}"/>
              </a:ext>
            </a:extLst>
          </p:cNvPr>
          <p:cNvSpPr/>
          <p:nvPr/>
        </p:nvSpPr>
        <p:spPr>
          <a:xfrm>
            <a:off x="1267397" y="2781102"/>
            <a:ext cx="64690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Identify flow definition.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Identifies unique flows from the packet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Flows to be associated with user activities in the later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4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447">
              <a:srgbClr val="1C1C1C"/>
            </a:gs>
            <a:gs pos="85500">
              <a:srgbClr val="5D5D5D"/>
            </a:gs>
            <a:gs pos="71000">
              <a:srgbClr val="3E3E3E"/>
            </a:gs>
            <a:gs pos="0">
              <a:schemeClr val="tx1"/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925" y="587439"/>
            <a:ext cx="2863215" cy="573087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Phases</a:t>
            </a:r>
            <a:endParaRPr lang="en-US" sz="4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4" y="1313823"/>
            <a:ext cx="3479399" cy="4966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Capture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F5C015-49B4-40EF-BA93-6BA7E6A78D8D}"/>
              </a:ext>
            </a:extLst>
          </p:cNvPr>
          <p:cNvSpPr txBox="1">
            <a:spLocks/>
          </p:cNvSpPr>
          <p:nvPr/>
        </p:nvSpPr>
        <p:spPr>
          <a:xfrm>
            <a:off x="923924" y="1825752"/>
            <a:ext cx="258737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Packet Filtration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3F11D32-E135-4D03-A112-0F533CA720BA}"/>
              </a:ext>
            </a:extLst>
          </p:cNvPr>
          <p:cNvSpPr txBox="1">
            <a:spLocks/>
          </p:cNvSpPr>
          <p:nvPr/>
        </p:nvSpPr>
        <p:spPr>
          <a:xfrm>
            <a:off x="923925" y="2337681"/>
            <a:ext cx="2982250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Flow Separator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E6371B-1BFB-4D48-9827-174AE4180718}"/>
              </a:ext>
            </a:extLst>
          </p:cNvPr>
          <p:cNvSpPr txBox="1">
            <a:spLocks/>
          </p:cNvSpPr>
          <p:nvPr/>
        </p:nvSpPr>
        <p:spPr>
          <a:xfrm>
            <a:off x="923924" y="2849610"/>
            <a:ext cx="3781241" cy="496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Feature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E135C-B629-4EA6-BAB6-930E3EC300D4}"/>
              </a:ext>
            </a:extLst>
          </p:cNvPr>
          <p:cNvSpPr/>
          <p:nvPr/>
        </p:nvSpPr>
        <p:spPr>
          <a:xfrm>
            <a:off x="1240765" y="3346299"/>
            <a:ext cx="1053891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 identified and extracted from each aggregated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Size-based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Concerned directly, or indirectly with the size of the flow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Number of packets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Average packet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Direction-based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set of 20 features that </a:t>
            </a:r>
            <a:r>
              <a:rPr lang="en-IN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deal with the direction of communication between the client and the server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8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239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Segoe UI Light</vt:lpstr>
      <vt:lpstr>Segoe UI Semibold</vt:lpstr>
      <vt:lpstr>Office Theme</vt:lpstr>
      <vt:lpstr>STUDY ON ADVANCED TOPICS   Flow Extraction from mobile Data Packets for the purpose of user activity / behaviour classification</vt:lpstr>
      <vt:lpstr>Phases</vt:lpstr>
      <vt:lpstr>Phases</vt:lpstr>
      <vt:lpstr>Phases</vt:lpstr>
      <vt:lpstr>Phases</vt:lpstr>
      <vt:lpstr>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Report   ‘A GUI Crawling-based technique for Android Mobile Application Testing’</dc:title>
  <dc:creator>Devamalya Hazra</dc:creator>
  <cp:lastModifiedBy>Devamalya Hazra</cp:lastModifiedBy>
  <cp:revision>18</cp:revision>
  <dcterms:created xsi:type="dcterms:W3CDTF">2017-10-05T17:55:15Z</dcterms:created>
  <dcterms:modified xsi:type="dcterms:W3CDTF">2017-12-04T12:32:55Z</dcterms:modified>
</cp:coreProperties>
</file>