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F03-6F95-3949-87AF-59D9DED0A76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5A7-79B6-CC42-AC5B-B682F65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3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F03-6F95-3949-87AF-59D9DED0A76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5A7-79B6-CC42-AC5B-B682F65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7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F03-6F95-3949-87AF-59D9DED0A76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5A7-79B6-CC42-AC5B-B682F65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0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F03-6F95-3949-87AF-59D9DED0A76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5A7-79B6-CC42-AC5B-B682F65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F03-6F95-3949-87AF-59D9DED0A76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5A7-79B6-CC42-AC5B-B682F65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F03-6F95-3949-87AF-59D9DED0A76A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5A7-79B6-CC42-AC5B-B682F65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F03-6F95-3949-87AF-59D9DED0A76A}" type="datetimeFigureOut">
              <a:rPr lang="en-US" smtClean="0"/>
              <a:t>8/5/20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5A7-79B6-CC42-AC5B-B682F65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F03-6F95-3949-87AF-59D9DED0A76A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5A7-79B6-CC42-AC5B-B682F65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F03-6F95-3949-87AF-59D9DED0A76A}" type="datetimeFigureOut">
              <a:rPr lang="en-US" smtClean="0"/>
              <a:t>8/5/20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5A7-79B6-CC42-AC5B-B682F65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F03-6F95-3949-87AF-59D9DED0A76A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5A7-79B6-CC42-AC5B-B682F65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6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F03-6F95-3949-87AF-59D9DED0A76A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5A7-79B6-CC42-AC5B-B682F65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25F03-6F95-3949-87AF-59D9DED0A76A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05A7-79B6-CC42-AC5B-B682F65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gnetic Disk 3"/>
          <p:cNvSpPr/>
          <p:nvPr/>
        </p:nvSpPr>
        <p:spPr>
          <a:xfrm>
            <a:off x="445171" y="2678712"/>
            <a:ext cx="1144702" cy="822960"/>
          </a:xfrm>
          <a:prstGeom prst="flowChartMagneticDisk">
            <a:avLst/>
          </a:prstGeom>
          <a:solidFill>
            <a:srgbClr val="7F7F7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3184" y="2578342"/>
            <a:ext cx="147953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Model development data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741403" y="2845170"/>
            <a:ext cx="693942" cy="437668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1403" y="2500753"/>
            <a:ext cx="6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ETL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582638" y="1374874"/>
            <a:ext cx="1623564" cy="1200329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Predictor features to be used in ML algorithm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82638" y="4163903"/>
            <a:ext cx="1623564" cy="92333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Model development</a:t>
            </a:r>
          </a:p>
          <a:p>
            <a:r>
              <a:rPr lang="en-US" dirty="0" smtClean="0"/>
              <a:t>Outcome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731577" y="1859353"/>
            <a:ext cx="851061" cy="641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31577" y="3501672"/>
            <a:ext cx="1139113" cy="662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6202" y="1859353"/>
            <a:ext cx="759408" cy="1010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83617" y="3338421"/>
            <a:ext cx="981993" cy="798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65610" y="2578342"/>
            <a:ext cx="1440257" cy="120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Supervised machine learning Algorithm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80000">
            <a:off x="3269258" y="3875278"/>
            <a:ext cx="1526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Outcome development</a:t>
            </a:r>
            <a:endParaRPr lang="en-US" sz="1400" b="1" u="sng" dirty="0"/>
          </a:p>
        </p:txBody>
      </p:sp>
      <p:sp>
        <p:nvSpPr>
          <p:cNvPr id="24" name="TextBox 23"/>
          <p:cNvSpPr txBox="1"/>
          <p:nvPr/>
        </p:nvSpPr>
        <p:spPr>
          <a:xfrm rot="19440000">
            <a:off x="3277995" y="1443644"/>
            <a:ext cx="1323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Independent variable transformation</a:t>
            </a:r>
            <a:endParaRPr lang="en-US" sz="1400" b="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553184" y="798736"/>
            <a:ext cx="3653018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53184" y="830582"/>
            <a:ext cx="3770857" cy="379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</a:t>
            </a:r>
            <a:r>
              <a:rPr lang="en-US" b="1" u="sng" dirty="0" smtClean="0"/>
              <a:t>What we will chat about today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7745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306377" y="1190943"/>
            <a:ext cx="147953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Model development data</a:t>
            </a:r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909741" y="1190943"/>
            <a:ext cx="1623564" cy="1200329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Predictor features to be used in ML algorithm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94162" y="1190943"/>
            <a:ext cx="1440257" cy="120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Supervised machine learning Algorithm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861111" y="440754"/>
            <a:ext cx="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Independent variable transformation</a:t>
            </a:r>
            <a:endParaRPr lang="en-US" sz="1400" b="1" u="sng" dirty="0"/>
          </a:p>
        </p:txBody>
      </p:sp>
      <p:cxnSp>
        <p:nvCxnSpPr>
          <p:cNvPr id="81" name="Straight Arrow Connector 80"/>
          <p:cNvCxnSpPr>
            <a:stCxn id="66" idx="3"/>
            <a:endCxn id="69" idx="1"/>
          </p:cNvCxnSpPr>
          <p:nvPr/>
        </p:nvCxnSpPr>
        <p:spPr>
          <a:xfrm>
            <a:off x="1785915" y="1791108"/>
            <a:ext cx="11238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9" idx="3"/>
            <a:endCxn id="75" idx="1"/>
          </p:cNvCxnSpPr>
          <p:nvPr/>
        </p:nvCxnSpPr>
        <p:spPr>
          <a:xfrm>
            <a:off x="4533305" y="1791108"/>
            <a:ext cx="9608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51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ghi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 def</dc:creator>
  <cp:lastModifiedBy>abc def</cp:lastModifiedBy>
  <cp:revision>14</cp:revision>
  <dcterms:created xsi:type="dcterms:W3CDTF">2020-08-04T20:02:32Z</dcterms:created>
  <dcterms:modified xsi:type="dcterms:W3CDTF">2020-08-10T20:49:34Z</dcterms:modified>
</cp:coreProperties>
</file>