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28" name="PlaceHolder 2"/>
          <p:cNvSpPr>
            <a:spLocks noGrp="1"/>
          </p:cNvSpPr>
          <p:nvPr>
            <p:ph/>
          </p:nvPr>
        </p:nvSpPr>
        <p:spPr>
          <a:xfrm>
            <a:off x="604800" y="264888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29" name="PlaceHolder 3"/>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31"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32"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33"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34" name="PlaceHolder 5"/>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36" name="PlaceHolder 2"/>
          <p:cNvSpPr>
            <a:spLocks noGrp="1"/>
          </p:cNvSpPr>
          <p:nvPr>
            <p:ph/>
          </p:nvPr>
        </p:nvSpPr>
        <p:spPr>
          <a:xfrm>
            <a:off x="60480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37" name="PlaceHolder 3"/>
          <p:cNvSpPr>
            <a:spLocks noGrp="1"/>
          </p:cNvSpPr>
          <p:nvPr>
            <p:ph/>
          </p:nvPr>
        </p:nvSpPr>
        <p:spPr>
          <a:xfrm>
            <a:off x="36039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38" name="PlaceHolder 4"/>
          <p:cNvSpPr>
            <a:spLocks noGrp="1"/>
          </p:cNvSpPr>
          <p:nvPr>
            <p:ph/>
          </p:nvPr>
        </p:nvSpPr>
        <p:spPr>
          <a:xfrm>
            <a:off x="66027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39" name="PlaceHolder 5"/>
          <p:cNvSpPr>
            <a:spLocks noGrp="1"/>
          </p:cNvSpPr>
          <p:nvPr>
            <p:ph/>
          </p:nvPr>
        </p:nvSpPr>
        <p:spPr>
          <a:xfrm>
            <a:off x="60480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40" name="PlaceHolder 6"/>
          <p:cNvSpPr>
            <a:spLocks noGrp="1"/>
          </p:cNvSpPr>
          <p:nvPr>
            <p:ph/>
          </p:nvPr>
        </p:nvSpPr>
        <p:spPr>
          <a:xfrm>
            <a:off x="36039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41" name="PlaceHolder 7"/>
          <p:cNvSpPr>
            <a:spLocks noGrp="1"/>
          </p:cNvSpPr>
          <p:nvPr>
            <p:ph/>
          </p:nvPr>
        </p:nvSpPr>
        <p:spPr>
          <a:xfrm>
            <a:off x="66027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50" name="PlaceHolder 2"/>
          <p:cNvSpPr>
            <a:spLocks noGrp="1"/>
          </p:cNvSpPr>
          <p:nvPr>
            <p:ph type="subTitle"/>
          </p:nvPr>
        </p:nvSpPr>
        <p:spPr>
          <a:xfrm>
            <a:off x="604800" y="2648880"/>
            <a:ext cx="887004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52" name="PlaceHolder 2"/>
          <p:cNvSpPr>
            <a:spLocks noGrp="1"/>
          </p:cNvSpPr>
          <p:nvPr>
            <p:ph/>
          </p:nvPr>
        </p:nvSpPr>
        <p:spPr>
          <a:xfrm>
            <a:off x="604800" y="2648880"/>
            <a:ext cx="887004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54"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55"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9120" y="1384200"/>
            <a:ext cx="9001800" cy="442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59"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60"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61"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7" name="PlaceHolder 2"/>
          <p:cNvSpPr>
            <a:spLocks noGrp="1"/>
          </p:cNvSpPr>
          <p:nvPr>
            <p:ph type="subTitle"/>
          </p:nvPr>
        </p:nvSpPr>
        <p:spPr>
          <a:xfrm>
            <a:off x="604800" y="2648880"/>
            <a:ext cx="887004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63"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64"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65" name="PlaceHolder 4"/>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67"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68"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69" name="PlaceHolder 4"/>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71" name="PlaceHolder 2"/>
          <p:cNvSpPr>
            <a:spLocks noGrp="1"/>
          </p:cNvSpPr>
          <p:nvPr>
            <p:ph/>
          </p:nvPr>
        </p:nvSpPr>
        <p:spPr>
          <a:xfrm>
            <a:off x="604800" y="264888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72" name="PlaceHolder 3"/>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74"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75"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76"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77" name="PlaceHolder 5"/>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79" name="PlaceHolder 2"/>
          <p:cNvSpPr>
            <a:spLocks noGrp="1"/>
          </p:cNvSpPr>
          <p:nvPr>
            <p:ph/>
          </p:nvPr>
        </p:nvSpPr>
        <p:spPr>
          <a:xfrm>
            <a:off x="60480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80" name="PlaceHolder 3"/>
          <p:cNvSpPr>
            <a:spLocks noGrp="1"/>
          </p:cNvSpPr>
          <p:nvPr>
            <p:ph/>
          </p:nvPr>
        </p:nvSpPr>
        <p:spPr>
          <a:xfrm>
            <a:off x="36039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81" name="PlaceHolder 4"/>
          <p:cNvSpPr>
            <a:spLocks noGrp="1"/>
          </p:cNvSpPr>
          <p:nvPr>
            <p:ph/>
          </p:nvPr>
        </p:nvSpPr>
        <p:spPr>
          <a:xfrm>
            <a:off x="66027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82" name="PlaceHolder 5"/>
          <p:cNvSpPr>
            <a:spLocks noGrp="1"/>
          </p:cNvSpPr>
          <p:nvPr>
            <p:ph/>
          </p:nvPr>
        </p:nvSpPr>
        <p:spPr>
          <a:xfrm>
            <a:off x="60480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83" name="PlaceHolder 6"/>
          <p:cNvSpPr>
            <a:spLocks noGrp="1"/>
          </p:cNvSpPr>
          <p:nvPr>
            <p:ph/>
          </p:nvPr>
        </p:nvSpPr>
        <p:spPr>
          <a:xfrm>
            <a:off x="36039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84" name="PlaceHolder 7"/>
          <p:cNvSpPr>
            <a:spLocks noGrp="1"/>
          </p:cNvSpPr>
          <p:nvPr>
            <p:ph/>
          </p:nvPr>
        </p:nvSpPr>
        <p:spPr>
          <a:xfrm>
            <a:off x="66027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94" name="PlaceHolder 2"/>
          <p:cNvSpPr>
            <a:spLocks noGrp="1"/>
          </p:cNvSpPr>
          <p:nvPr>
            <p:ph type="subTitle"/>
          </p:nvPr>
        </p:nvSpPr>
        <p:spPr>
          <a:xfrm>
            <a:off x="604800" y="2648880"/>
            <a:ext cx="887004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96" name="PlaceHolder 2"/>
          <p:cNvSpPr>
            <a:spLocks noGrp="1"/>
          </p:cNvSpPr>
          <p:nvPr>
            <p:ph/>
          </p:nvPr>
        </p:nvSpPr>
        <p:spPr>
          <a:xfrm>
            <a:off x="604800" y="2648880"/>
            <a:ext cx="887004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98"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99"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9" name="PlaceHolder 2"/>
          <p:cNvSpPr>
            <a:spLocks noGrp="1"/>
          </p:cNvSpPr>
          <p:nvPr>
            <p:ph/>
          </p:nvPr>
        </p:nvSpPr>
        <p:spPr>
          <a:xfrm>
            <a:off x="604800" y="2648880"/>
            <a:ext cx="887004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9120" y="1384200"/>
            <a:ext cx="9001800" cy="442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03"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04"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05"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07"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08"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09" name="PlaceHolder 4"/>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11"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12"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13" name="PlaceHolder 4"/>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15" name="PlaceHolder 2"/>
          <p:cNvSpPr>
            <a:spLocks noGrp="1"/>
          </p:cNvSpPr>
          <p:nvPr>
            <p:ph/>
          </p:nvPr>
        </p:nvSpPr>
        <p:spPr>
          <a:xfrm>
            <a:off x="604800" y="264888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16" name="PlaceHolder 3"/>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18"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19"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0"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1" name="PlaceHolder 5"/>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23" name="PlaceHolder 2"/>
          <p:cNvSpPr>
            <a:spLocks noGrp="1"/>
          </p:cNvSpPr>
          <p:nvPr>
            <p:ph/>
          </p:nvPr>
        </p:nvSpPr>
        <p:spPr>
          <a:xfrm>
            <a:off x="60480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4" name="PlaceHolder 3"/>
          <p:cNvSpPr>
            <a:spLocks noGrp="1"/>
          </p:cNvSpPr>
          <p:nvPr>
            <p:ph/>
          </p:nvPr>
        </p:nvSpPr>
        <p:spPr>
          <a:xfrm>
            <a:off x="36039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5" name="PlaceHolder 4"/>
          <p:cNvSpPr>
            <a:spLocks noGrp="1"/>
          </p:cNvSpPr>
          <p:nvPr>
            <p:ph/>
          </p:nvPr>
        </p:nvSpPr>
        <p:spPr>
          <a:xfrm>
            <a:off x="66027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6" name="PlaceHolder 5"/>
          <p:cNvSpPr>
            <a:spLocks noGrp="1"/>
          </p:cNvSpPr>
          <p:nvPr>
            <p:ph/>
          </p:nvPr>
        </p:nvSpPr>
        <p:spPr>
          <a:xfrm>
            <a:off x="60480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7" name="PlaceHolder 6"/>
          <p:cNvSpPr>
            <a:spLocks noGrp="1"/>
          </p:cNvSpPr>
          <p:nvPr>
            <p:ph/>
          </p:nvPr>
        </p:nvSpPr>
        <p:spPr>
          <a:xfrm>
            <a:off x="36039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8" name="PlaceHolder 7"/>
          <p:cNvSpPr>
            <a:spLocks noGrp="1"/>
          </p:cNvSpPr>
          <p:nvPr>
            <p:ph/>
          </p:nvPr>
        </p:nvSpPr>
        <p:spPr>
          <a:xfrm>
            <a:off x="66027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44" name="PlaceHolder 2"/>
          <p:cNvSpPr>
            <a:spLocks noGrp="1"/>
          </p:cNvSpPr>
          <p:nvPr>
            <p:ph type="subTitle"/>
          </p:nvPr>
        </p:nvSpPr>
        <p:spPr>
          <a:xfrm>
            <a:off x="604800" y="2648880"/>
            <a:ext cx="887004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46" name="PlaceHolder 2"/>
          <p:cNvSpPr>
            <a:spLocks noGrp="1"/>
          </p:cNvSpPr>
          <p:nvPr>
            <p:ph/>
          </p:nvPr>
        </p:nvSpPr>
        <p:spPr>
          <a:xfrm>
            <a:off x="604800" y="2648880"/>
            <a:ext cx="887004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1"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2"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48"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49"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9120" y="1384200"/>
            <a:ext cx="9001800" cy="442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53"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54"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55"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57"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58"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59" name="PlaceHolder 4"/>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61"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62"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63" name="PlaceHolder 4"/>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65" name="PlaceHolder 2"/>
          <p:cNvSpPr>
            <a:spLocks noGrp="1"/>
          </p:cNvSpPr>
          <p:nvPr>
            <p:ph/>
          </p:nvPr>
        </p:nvSpPr>
        <p:spPr>
          <a:xfrm>
            <a:off x="604800" y="264888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66" name="PlaceHolder 3"/>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68"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69"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0"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1" name="PlaceHolder 5"/>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73" name="PlaceHolder 2"/>
          <p:cNvSpPr>
            <a:spLocks noGrp="1"/>
          </p:cNvSpPr>
          <p:nvPr>
            <p:ph/>
          </p:nvPr>
        </p:nvSpPr>
        <p:spPr>
          <a:xfrm>
            <a:off x="60480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4" name="PlaceHolder 3"/>
          <p:cNvSpPr>
            <a:spLocks noGrp="1"/>
          </p:cNvSpPr>
          <p:nvPr>
            <p:ph/>
          </p:nvPr>
        </p:nvSpPr>
        <p:spPr>
          <a:xfrm>
            <a:off x="36039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5" name="PlaceHolder 4"/>
          <p:cNvSpPr>
            <a:spLocks noGrp="1"/>
          </p:cNvSpPr>
          <p:nvPr>
            <p:ph/>
          </p:nvPr>
        </p:nvSpPr>
        <p:spPr>
          <a:xfrm>
            <a:off x="6602760" y="264888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6" name="PlaceHolder 5"/>
          <p:cNvSpPr>
            <a:spLocks noGrp="1"/>
          </p:cNvSpPr>
          <p:nvPr>
            <p:ph/>
          </p:nvPr>
        </p:nvSpPr>
        <p:spPr>
          <a:xfrm>
            <a:off x="60480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7" name="PlaceHolder 6"/>
          <p:cNvSpPr>
            <a:spLocks noGrp="1"/>
          </p:cNvSpPr>
          <p:nvPr>
            <p:ph/>
          </p:nvPr>
        </p:nvSpPr>
        <p:spPr>
          <a:xfrm>
            <a:off x="36039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8" name="PlaceHolder 7"/>
          <p:cNvSpPr>
            <a:spLocks noGrp="1"/>
          </p:cNvSpPr>
          <p:nvPr>
            <p:ph/>
          </p:nvPr>
        </p:nvSpPr>
        <p:spPr>
          <a:xfrm>
            <a:off x="6602760" y="4366800"/>
            <a:ext cx="28558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9120" y="1384200"/>
            <a:ext cx="9001800" cy="442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16"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7" name="PlaceHolder 3"/>
          <p:cNvSpPr>
            <a:spLocks noGrp="1"/>
          </p:cNvSpPr>
          <p:nvPr>
            <p:ph/>
          </p:nvPr>
        </p:nvSpPr>
        <p:spPr>
          <a:xfrm>
            <a:off x="5149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18" name="PlaceHolder 4"/>
          <p:cNvSpPr>
            <a:spLocks noGrp="1"/>
          </p:cNvSpPr>
          <p:nvPr>
            <p:ph/>
          </p:nvPr>
        </p:nvSpPr>
        <p:spPr>
          <a:xfrm>
            <a:off x="604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20" name="PlaceHolder 2"/>
          <p:cNvSpPr>
            <a:spLocks noGrp="1"/>
          </p:cNvSpPr>
          <p:nvPr>
            <p:ph/>
          </p:nvPr>
        </p:nvSpPr>
        <p:spPr>
          <a:xfrm>
            <a:off x="604800" y="2648880"/>
            <a:ext cx="4328280" cy="328860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21"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22" name="PlaceHolder 4"/>
          <p:cNvSpPr>
            <a:spLocks noGrp="1"/>
          </p:cNvSpPr>
          <p:nvPr>
            <p:ph/>
          </p:nvPr>
        </p:nvSpPr>
        <p:spPr>
          <a:xfrm>
            <a:off x="5149800" y="436680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endParaRPr b="1" lang="en-IN" sz="3600" spc="-1" strike="noStrike">
              <a:latin typeface="Arial"/>
            </a:endParaRPr>
          </a:p>
        </p:txBody>
      </p:sp>
      <p:sp>
        <p:nvSpPr>
          <p:cNvPr id="24" name="PlaceHolder 2"/>
          <p:cNvSpPr>
            <a:spLocks noGrp="1"/>
          </p:cNvSpPr>
          <p:nvPr>
            <p:ph/>
          </p:nvPr>
        </p:nvSpPr>
        <p:spPr>
          <a:xfrm>
            <a:off x="604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25" name="PlaceHolder 3"/>
          <p:cNvSpPr>
            <a:spLocks noGrp="1"/>
          </p:cNvSpPr>
          <p:nvPr>
            <p:ph/>
          </p:nvPr>
        </p:nvSpPr>
        <p:spPr>
          <a:xfrm>
            <a:off x="5149800" y="2648880"/>
            <a:ext cx="432828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
        <p:nvSpPr>
          <p:cNvPr id="26" name="PlaceHolder 4"/>
          <p:cNvSpPr>
            <a:spLocks noGrp="1"/>
          </p:cNvSpPr>
          <p:nvPr>
            <p:ph/>
          </p:nvPr>
        </p:nvSpPr>
        <p:spPr>
          <a:xfrm>
            <a:off x="604800" y="4366800"/>
            <a:ext cx="8870040" cy="1568520"/>
          </a:xfrm>
          <a:prstGeom prst="rect">
            <a:avLst/>
          </a:prstGeom>
          <a:noFill/>
          <a:ln w="0">
            <a:noFill/>
          </a:ln>
        </p:spPr>
        <p:txBody>
          <a:bodyPr lIns="0" rIns="0" tIns="0" bIns="0" anchor="t">
            <a:normAutofit/>
          </a:bodyPr>
          <a:p>
            <a:pPr algn="just">
              <a:spcAft>
                <a:spcPts val="1054"/>
              </a:spcAft>
              <a:buNone/>
            </a:pPr>
            <a:endParaRPr b="0" lang="en-IN"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4251960"/>
          </a:xfrm>
          <a:custGeom>
            <a:avLst/>
            <a:gdLst/>
            <a:ahLst/>
            <a:rect l="0" t="0" r="r" b="b"/>
            <a:pathLst>
              <a:path w="28001" h="11812">
                <a:moveTo>
                  <a:pt x="0" y="11811"/>
                </a:moveTo>
                <a:lnTo>
                  <a:pt x="0" y="0"/>
                </a:lnTo>
                <a:lnTo>
                  <a:pt x="28000" y="0"/>
                </a:lnTo>
                <a:lnTo>
                  <a:pt x="28000" y="7811"/>
                </a:lnTo>
                <a:lnTo>
                  <a:pt x="0" y="11811"/>
                </a:lnTo>
                <a:close/>
              </a:path>
            </a:pathLst>
          </a:custGeom>
          <a:solidFill>
            <a:srgbClr val="dddddd"/>
          </a:solidFill>
          <a:ln w="10800">
            <a:solidFill>
              <a:srgbClr val="999999"/>
            </a:solidFill>
            <a:round/>
          </a:ln>
        </p:spPr>
      </p:sp>
      <p:sp>
        <p:nvSpPr>
          <p:cNvPr id="1" name="PlaceHolder 1"/>
          <p:cNvSpPr>
            <a:spLocks noGrp="1"/>
          </p:cNvSpPr>
          <p:nvPr>
            <p:ph type="title"/>
          </p:nvPr>
        </p:nvSpPr>
        <p:spPr>
          <a:xfrm rot="21111000">
            <a:off x="488160" y="2604600"/>
            <a:ext cx="9001800" cy="954000"/>
          </a:xfrm>
          <a:prstGeom prst="rect">
            <a:avLst/>
          </a:prstGeom>
          <a:noFill/>
          <a:ln w="0">
            <a:noFill/>
          </a:ln>
        </p:spPr>
        <p:txBody>
          <a:bodyPr lIns="0" rIns="0" tIns="0" bIns="0" anchor="ctr">
            <a:noAutofit/>
          </a:bodyPr>
          <a:p>
            <a:pPr algn="ctr">
              <a:buNone/>
            </a:pPr>
            <a:r>
              <a:rPr b="1" lang="en-IN" sz="5600" spc="-1" strike="noStrike">
                <a:latin typeface="Arial"/>
              </a:rPr>
              <a:t>Click to edit the title text format</a:t>
            </a:r>
            <a:endParaRPr b="1" lang="en-IN" sz="5600" spc="-1" strike="noStrike">
              <a:latin typeface="Arial"/>
            </a:endParaRPr>
          </a:p>
        </p:txBody>
      </p:sp>
      <p:sp>
        <p:nvSpPr>
          <p:cNvPr id="2" name="PlaceHolder 2"/>
          <p:cNvSpPr>
            <a:spLocks noGrp="1"/>
          </p:cNvSpPr>
          <p:nvPr>
            <p:ph type="body"/>
          </p:nvPr>
        </p:nvSpPr>
        <p:spPr>
          <a:xfrm rot="21111000">
            <a:off x="462960" y="3605760"/>
            <a:ext cx="8802000" cy="3314160"/>
          </a:xfrm>
          <a:prstGeom prst="rect">
            <a:avLst/>
          </a:prstGeom>
          <a:noFill/>
          <a:ln w="0">
            <a:noFill/>
          </a:ln>
        </p:spPr>
        <p:txBody>
          <a:bodyPr lIns="0" rIns="0" tIns="0" bIns="0" anchor="t">
            <a:normAutofit/>
          </a:bodyPr>
          <a:p>
            <a:pPr marL="432000" indent="-324000" algn="ctr">
              <a:spcAft>
                <a:spcPts val="1182"/>
              </a:spcAft>
              <a:buClr>
                <a:srgbClr val="000000"/>
              </a:buClr>
              <a:buSzPct val="45000"/>
              <a:buFont typeface="Wingdings" charset="2"/>
              <a:buChar char=""/>
            </a:pPr>
            <a:r>
              <a:rPr b="0" lang="en-IN" sz="2700" spc="-1" strike="noStrike">
                <a:latin typeface="Arial"/>
              </a:rPr>
              <a:t>Click to edit the outline text format</a:t>
            </a:r>
            <a:endParaRPr b="0" lang="en-IN" sz="2700" spc="-1" strike="noStrike">
              <a:latin typeface="Arial"/>
            </a:endParaRPr>
          </a:p>
          <a:p>
            <a:pPr lvl="1" marL="864000" indent="-324000" algn="ctr">
              <a:spcAft>
                <a:spcPts val="850"/>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lgn="ctr">
              <a:spcAft>
                <a:spcPts val="638"/>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lgn="ctr">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lgn="ctr">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lgn="ctr">
              <a:spcAft>
                <a:spcPts val="213"/>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3" name="PlaceHolder 3"/>
          <p:cNvSpPr>
            <a:spLocks noGrp="1"/>
          </p:cNvSpPr>
          <p:nvPr>
            <p:ph type="dt"/>
          </p:nvPr>
        </p:nvSpPr>
        <p:spPr>
          <a:xfrm>
            <a:off x="7019640" y="4913640"/>
            <a:ext cx="2880000" cy="391320"/>
          </a:xfrm>
          <a:prstGeom prst="rect">
            <a:avLst/>
          </a:prstGeom>
          <a:noFill/>
          <a:ln w="0">
            <a:noFill/>
          </a:ln>
        </p:spPr>
        <p:txBody>
          <a:bodyPr lIns="0" rIns="0" tIns="0" bIns="0" anchor="t">
            <a:noAutofit/>
          </a:bodyPr>
          <a:p>
            <a:pPr algn="r">
              <a:buNone/>
            </a:pPr>
            <a:r>
              <a:rPr b="0" lang="en-IN" sz="1400" spc="-1" strike="noStrike">
                <a:latin typeface="Liberation Sans Narrow"/>
              </a:rPr>
              <a:t>&lt;date/time&gt;</a:t>
            </a:r>
            <a:endParaRPr b="0" lang="en-IN" sz="1400" spc="-1" strike="noStrike">
              <a:latin typeface="Liberation Sans Narrow"/>
            </a:endParaRPr>
          </a:p>
        </p:txBody>
      </p:sp>
      <p:sp>
        <p:nvSpPr>
          <p:cNvPr id="4" name="PlaceHolder 4"/>
          <p:cNvSpPr>
            <a:spLocks noGrp="1"/>
          </p:cNvSpPr>
          <p:nvPr>
            <p:ph type="ftr"/>
          </p:nvPr>
        </p:nvSpPr>
        <p:spPr>
          <a:xfrm>
            <a:off x="5579640" y="5129640"/>
            <a:ext cx="4320000" cy="391320"/>
          </a:xfrm>
          <a:prstGeom prst="rect">
            <a:avLst/>
          </a:prstGeom>
          <a:noFill/>
          <a:ln w="0">
            <a:noFill/>
          </a:ln>
        </p:spPr>
        <p:txBody>
          <a:bodyPr lIns="0" rIns="0" tIns="0" bIns="0" anchor="t">
            <a:noAutofit/>
          </a:bodyPr>
          <a:p>
            <a:pPr algn="r">
              <a:buNone/>
            </a:pPr>
            <a:r>
              <a:rPr b="0" lang="en-IN" sz="1400" spc="-1" strike="noStrike">
                <a:latin typeface="Liberation Sans Narrow"/>
              </a:rPr>
              <a:t>&lt;footer&gt;</a:t>
            </a:r>
            <a:endParaRPr b="0" lang="en-IN" sz="1400" spc="-1" strike="noStrike">
              <a:latin typeface="Liberation Sans Narrow"/>
            </a:endParaRPr>
          </a:p>
        </p:txBody>
      </p:sp>
      <p:sp>
        <p:nvSpPr>
          <p:cNvPr id="5" name="PlaceHolder 5"/>
          <p:cNvSpPr>
            <a:spLocks noGrp="1"/>
          </p:cNvSpPr>
          <p:nvPr>
            <p:ph type="sldNum"/>
          </p:nvPr>
        </p:nvSpPr>
        <p:spPr>
          <a:xfrm>
            <a:off x="7379640" y="4589640"/>
            <a:ext cx="2520000" cy="391320"/>
          </a:xfrm>
          <a:prstGeom prst="rect">
            <a:avLst/>
          </a:prstGeom>
          <a:noFill/>
          <a:ln w="0">
            <a:noFill/>
          </a:ln>
        </p:spPr>
        <p:txBody>
          <a:bodyPr lIns="0" rIns="0" tIns="0" bIns="0" anchor="t">
            <a:noAutofit/>
          </a:bodyPr>
          <a:p>
            <a:pPr algn="r">
              <a:buNone/>
            </a:pPr>
            <a:fld id="{753ACC80-E5C8-4A07-BA72-4CE70A377E41}" type="slidenum">
              <a:rPr b="0" lang="en-IN" sz="2600" spc="-1" strike="noStrike">
                <a:latin typeface="Liberation Sans Narrow"/>
              </a:rPr>
              <a:t>&lt;number&gt;</a:t>
            </a:fld>
            <a:endParaRPr b="0" lang="en-IN" sz="2600" spc="-1" strike="noStrike">
              <a:latin typeface="Liberation Sans Narrow"/>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1096920" y="4388760"/>
            <a:ext cx="8982720" cy="1280880"/>
          </a:xfrm>
          <a:custGeom>
            <a:avLst/>
            <a:gdLst/>
            <a:ahLst/>
            <a:rect l="0" t="0" r="r" b="b"/>
            <a:pathLst>
              <a:path w="24953" h="3559">
                <a:moveTo>
                  <a:pt x="0" y="3558"/>
                </a:moveTo>
                <a:lnTo>
                  <a:pt x="24951" y="3557"/>
                </a:lnTo>
                <a:lnTo>
                  <a:pt x="24952" y="0"/>
                </a:lnTo>
                <a:lnTo>
                  <a:pt x="0" y="3558"/>
                </a:lnTo>
                <a:close/>
              </a:path>
            </a:pathLst>
          </a:custGeom>
          <a:solidFill>
            <a:srgbClr val="dddddd"/>
          </a:solidFill>
          <a:ln w="10800">
            <a:solidFill>
              <a:srgbClr val="999999"/>
            </a:solidFill>
            <a:round/>
          </a:ln>
        </p:spPr>
      </p:sp>
      <p:sp>
        <p:nvSpPr>
          <p:cNvPr id="43" name=""/>
          <p:cNvSpPr/>
          <p:nvPr/>
        </p:nvSpPr>
        <p:spPr>
          <a:xfrm>
            <a:off x="0" y="0"/>
            <a:ext cx="10080000" cy="1509120"/>
          </a:xfrm>
          <a:custGeom>
            <a:avLst/>
            <a:gdLst/>
            <a:ahLst/>
            <a:rect l="0" t="0" r="r" b="b"/>
            <a:pathLst>
              <a:path w="28001" h="4193">
                <a:moveTo>
                  <a:pt x="0" y="4192"/>
                </a:moveTo>
                <a:lnTo>
                  <a:pt x="0" y="0"/>
                </a:lnTo>
                <a:lnTo>
                  <a:pt x="28000" y="0"/>
                </a:lnTo>
                <a:lnTo>
                  <a:pt x="28000" y="191"/>
                </a:lnTo>
                <a:lnTo>
                  <a:pt x="0" y="4192"/>
                </a:lnTo>
                <a:close/>
              </a:path>
            </a:pathLst>
          </a:custGeom>
          <a:solidFill>
            <a:srgbClr val="dddddd"/>
          </a:solidFill>
          <a:ln w="10800">
            <a:solidFill>
              <a:srgbClr val="999999"/>
            </a:solidFill>
            <a:round/>
          </a:ln>
        </p:spPr>
      </p:sp>
      <p:sp>
        <p:nvSpPr>
          <p:cNvPr id="44" name="PlaceHolder 1"/>
          <p:cNvSpPr>
            <a:spLocks noGrp="1"/>
          </p:cNvSpPr>
          <p:nvPr>
            <p:ph type="title"/>
          </p:nvPr>
        </p:nvSpPr>
        <p:spPr>
          <a:xfrm rot="21111000">
            <a:off x="90000" y="-158760"/>
            <a:ext cx="9001800" cy="954000"/>
          </a:xfrm>
          <a:prstGeom prst="rect">
            <a:avLst/>
          </a:prstGeom>
          <a:noFill/>
          <a:ln w="0">
            <a:noFill/>
          </a:ln>
        </p:spPr>
        <p:txBody>
          <a:bodyPr lIns="0" rIns="0" tIns="0" bIns="0" anchor="ctr">
            <a:noAutofit/>
          </a:bodyPr>
          <a:p>
            <a:r>
              <a:rPr b="1" lang="en-IN" sz="3600" spc="-1" strike="noStrike">
                <a:latin typeface="Arial"/>
              </a:rPr>
              <a:t>Click to edit the title text format</a:t>
            </a:r>
            <a:endParaRPr b="1" lang="en-IN" sz="3600" spc="-1" strike="noStrike">
              <a:latin typeface="Arial"/>
            </a:endParaRPr>
          </a:p>
        </p:txBody>
      </p:sp>
      <p:sp>
        <p:nvSpPr>
          <p:cNvPr id="45" name="PlaceHolder 2"/>
          <p:cNvSpPr>
            <a:spLocks noGrp="1"/>
          </p:cNvSpPr>
          <p:nvPr>
            <p:ph type="body"/>
          </p:nvPr>
        </p:nvSpPr>
        <p:spPr>
          <a:xfrm>
            <a:off x="503280" y="1515240"/>
            <a:ext cx="8870040" cy="3288600"/>
          </a:xfrm>
          <a:prstGeom prst="rect">
            <a:avLst/>
          </a:prstGeom>
          <a:noFill/>
          <a:ln w="0">
            <a:noFill/>
          </a:ln>
        </p:spPr>
        <p:txBody>
          <a:bodyPr lIns="0" rIns="0" tIns="0" bIns="0" anchor="t">
            <a:normAutofit/>
          </a:bodyPr>
          <a:p>
            <a:pPr marL="432000" indent="-324000" algn="just">
              <a:spcAft>
                <a:spcPts val="856"/>
              </a:spcAft>
              <a:buClr>
                <a:srgbClr val="000000"/>
              </a:buClr>
              <a:buSzPct val="45000"/>
              <a:buFont typeface="Wingdings" charset="2"/>
              <a:buChar char=""/>
            </a:pPr>
            <a:r>
              <a:rPr b="0" lang="en-IN" sz="2000" spc="-1" strike="noStrike">
                <a:latin typeface="Arial"/>
              </a:rPr>
              <a:t>Click to edit the outline text format</a:t>
            </a:r>
            <a:endParaRPr b="0" lang="en-IN" sz="2000" spc="-1" strike="noStrike">
              <a:latin typeface="Arial"/>
            </a:endParaRPr>
          </a:p>
          <a:p>
            <a:pPr lvl="1" marL="864000" indent="-324000" algn="just">
              <a:spcAft>
                <a:spcPts val="850"/>
              </a:spcAft>
              <a:buClr>
                <a:srgbClr val="000000"/>
              </a:buClr>
              <a:buSzPct val="75000"/>
              <a:buFont typeface="Symbol" charset="2"/>
              <a:buChar char=""/>
            </a:pPr>
            <a:r>
              <a:rPr b="0" lang="en-IN" sz="2000" spc="-1" strike="noStrike">
                <a:latin typeface="Arial"/>
              </a:rPr>
              <a:t>Second Outline Level</a:t>
            </a:r>
            <a:endParaRPr b="0" lang="en-IN" sz="2000" spc="-1" strike="noStrike">
              <a:latin typeface="Arial"/>
            </a:endParaRPr>
          </a:p>
          <a:p>
            <a:pPr lvl="2" marL="1296000" indent="-288000" algn="just">
              <a:spcAft>
                <a:spcPts val="638"/>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just">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lgn="just">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lgn="just">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lgn="just">
              <a:spcAft>
                <a:spcPts val="213"/>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46" name="PlaceHolder 3"/>
          <p:cNvSpPr>
            <a:spLocks noGrp="1"/>
          </p:cNvSpPr>
          <p:nvPr>
            <p:ph type="dt"/>
          </p:nvPr>
        </p:nvSpPr>
        <p:spPr>
          <a:xfrm>
            <a:off x="7019640" y="4913640"/>
            <a:ext cx="2880000" cy="391320"/>
          </a:xfrm>
          <a:prstGeom prst="rect">
            <a:avLst/>
          </a:prstGeom>
          <a:noFill/>
          <a:ln w="0">
            <a:noFill/>
          </a:ln>
        </p:spPr>
        <p:txBody>
          <a:bodyPr lIns="0" rIns="0" tIns="0" bIns="0" anchor="t">
            <a:noAutofit/>
          </a:bodyPr>
          <a:p>
            <a:pPr algn="r">
              <a:buNone/>
            </a:pPr>
            <a:r>
              <a:rPr b="0" lang="en-IN" sz="1400" spc="-1" strike="noStrike">
                <a:latin typeface="Arial"/>
              </a:rPr>
              <a:t>&lt;date/time&gt;</a:t>
            </a:r>
            <a:endParaRPr b="0" lang="en-IN" sz="1400" spc="-1" strike="noStrike">
              <a:latin typeface="Arial"/>
            </a:endParaRPr>
          </a:p>
        </p:txBody>
      </p:sp>
      <p:sp>
        <p:nvSpPr>
          <p:cNvPr id="47" name="PlaceHolder 4"/>
          <p:cNvSpPr>
            <a:spLocks noGrp="1"/>
          </p:cNvSpPr>
          <p:nvPr>
            <p:ph type="ftr"/>
          </p:nvPr>
        </p:nvSpPr>
        <p:spPr>
          <a:xfrm>
            <a:off x="5579640" y="5129640"/>
            <a:ext cx="4320000" cy="391320"/>
          </a:xfrm>
          <a:prstGeom prst="rect">
            <a:avLst/>
          </a:prstGeom>
          <a:noFill/>
          <a:ln w="0">
            <a:noFill/>
          </a:ln>
        </p:spPr>
        <p:txBody>
          <a:bodyPr lIns="0" rIns="0" tIns="0" bIns="0" anchor="t">
            <a:noAutofit/>
          </a:bodyPr>
          <a:p>
            <a:pPr algn="r">
              <a:buNone/>
            </a:pPr>
            <a:r>
              <a:rPr b="0" lang="en-IN" sz="1400" spc="-1" strike="noStrike">
                <a:latin typeface="Arial"/>
              </a:rPr>
              <a:t>&lt;footer&gt;</a:t>
            </a:r>
            <a:endParaRPr b="0" lang="en-IN" sz="1400" spc="-1" strike="noStrike">
              <a:latin typeface="Arial"/>
            </a:endParaRPr>
          </a:p>
        </p:txBody>
      </p:sp>
      <p:sp>
        <p:nvSpPr>
          <p:cNvPr id="48" name="PlaceHolder 5"/>
          <p:cNvSpPr>
            <a:spLocks noGrp="1"/>
          </p:cNvSpPr>
          <p:nvPr>
            <p:ph type="sldNum"/>
          </p:nvPr>
        </p:nvSpPr>
        <p:spPr>
          <a:xfrm>
            <a:off x="7379640" y="4589640"/>
            <a:ext cx="2520000" cy="391320"/>
          </a:xfrm>
          <a:prstGeom prst="rect">
            <a:avLst/>
          </a:prstGeom>
          <a:noFill/>
          <a:ln w="0">
            <a:noFill/>
          </a:ln>
        </p:spPr>
        <p:txBody>
          <a:bodyPr lIns="0" rIns="0" tIns="0" bIns="0" anchor="t">
            <a:noAutofit/>
          </a:bodyPr>
          <a:p>
            <a:pPr algn="r">
              <a:buNone/>
            </a:pPr>
            <a:fld id="{948876DE-A69E-4F58-AE22-41DF0F54338D}" type="slidenum">
              <a:rPr b="0" lang="en-IN" sz="2600" spc="-1" strike="noStrike">
                <a:latin typeface="Arial"/>
              </a:rPr>
              <a:t>&lt;number&gt;</a:t>
            </a:fld>
            <a:endParaRPr b="0" lang="en-IN" sz="26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1096920" y="4388760"/>
            <a:ext cx="8982720" cy="1280880"/>
          </a:xfrm>
          <a:custGeom>
            <a:avLst/>
            <a:gdLst/>
            <a:ahLst/>
            <a:rect l="0" t="0" r="r" b="b"/>
            <a:pathLst>
              <a:path w="24953" h="3559">
                <a:moveTo>
                  <a:pt x="0" y="3558"/>
                </a:moveTo>
                <a:lnTo>
                  <a:pt x="24951" y="3557"/>
                </a:lnTo>
                <a:lnTo>
                  <a:pt x="24952" y="0"/>
                </a:lnTo>
                <a:lnTo>
                  <a:pt x="0" y="3558"/>
                </a:lnTo>
                <a:close/>
              </a:path>
            </a:pathLst>
          </a:custGeom>
          <a:solidFill>
            <a:srgbClr val="dddddd"/>
          </a:solidFill>
          <a:ln w="10800">
            <a:solidFill>
              <a:srgbClr val="999999"/>
            </a:solidFill>
            <a:round/>
          </a:ln>
        </p:spPr>
      </p:sp>
      <p:sp>
        <p:nvSpPr>
          <p:cNvPr id="86" name=""/>
          <p:cNvSpPr/>
          <p:nvPr/>
        </p:nvSpPr>
        <p:spPr>
          <a:xfrm>
            <a:off x="0" y="411120"/>
            <a:ext cx="10080000" cy="5258520"/>
          </a:xfrm>
          <a:custGeom>
            <a:avLst/>
            <a:gdLst/>
            <a:ahLst/>
            <a:rect l="0" t="0" r="r" b="b"/>
            <a:pathLst>
              <a:path w="28001" h="14608">
                <a:moveTo>
                  <a:pt x="0" y="14607"/>
                </a:moveTo>
                <a:lnTo>
                  <a:pt x="508" y="14607"/>
                </a:lnTo>
                <a:lnTo>
                  <a:pt x="28000" y="10668"/>
                </a:lnTo>
                <a:lnTo>
                  <a:pt x="28000" y="0"/>
                </a:lnTo>
                <a:lnTo>
                  <a:pt x="0" y="4001"/>
                </a:lnTo>
                <a:lnTo>
                  <a:pt x="0" y="14607"/>
                </a:lnTo>
                <a:close/>
              </a:path>
            </a:pathLst>
          </a:custGeom>
          <a:solidFill>
            <a:srgbClr val="b2b2b2"/>
          </a:solidFill>
          <a:ln w="10800">
            <a:solidFill>
              <a:srgbClr val="999999"/>
            </a:solidFill>
            <a:round/>
          </a:ln>
        </p:spPr>
      </p:sp>
      <p:sp>
        <p:nvSpPr>
          <p:cNvPr id="87" name=""/>
          <p:cNvSpPr/>
          <p:nvPr/>
        </p:nvSpPr>
        <p:spPr>
          <a:xfrm>
            <a:off x="0" y="0"/>
            <a:ext cx="10080360" cy="1714680"/>
          </a:xfrm>
          <a:custGeom>
            <a:avLst/>
            <a:gdLst/>
            <a:ahLst/>
            <a:rect l="0" t="0" r="r" b="b"/>
            <a:pathLst>
              <a:path w="28002" h="4764">
                <a:moveTo>
                  <a:pt x="1" y="4763"/>
                </a:moveTo>
                <a:lnTo>
                  <a:pt x="0" y="0"/>
                </a:lnTo>
                <a:lnTo>
                  <a:pt x="28000" y="0"/>
                </a:lnTo>
                <a:lnTo>
                  <a:pt x="28001" y="762"/>
                </a:lnTo>
                <a:lnTo>
                  <a:pt x="1" y="4763"/>
                </a:lnTo>
                <a:close/>
              </a:path>
            </a:pathLst>
          </a:custGeom>
          <a:solidFill>
            <a:srgbClr val="dddddd"/>
          </a:solidFill>
          <a:ln w="10800">
            <a:solidFill>
              <a:srgbClr val="999999"/>
            </a:solidFill>
            <a:round/>
          </a:ln>
        </p:spPr>
      </p:sp>
      <p:sp>
        <p:nvSpPr>
          <p:cNvPr id="88" name="PlaceHolder 1"/>
          <p:cNvSpPr>
            <a:spLocks noGrp="1"/>
          </p:cNvSpPr>
          <p:nvPr>
            <p:ph type="title"/>
          </p:nvPr>
        </p:nvSpPr>
        <p:spPr>
          <a:xfrm rot="21111000">
            <a:off x="92160" y="67320"/>
            <a:ext cx="9001800" cy="954000"/>
          </a:xfrm>
          <a:prstGeom prst="rect">
            <a:avLst/>
          </a:prstGeom>
          <a:noFill/>
          <a:ln w="0">
            <a:noFill/>
          </a:ln>
        </p:spPr>
        <p:txBody>
          <a:bodyPr lIns="0" rIns="0" tIns="0" bIns="0" anchor="ctr">
            <a:noAutofit/>
          </a:bodyPr>
          <a:p>
            <a:r>
              <a:rPr b="1" lang="en-IN" sz="3600" spc="-1" strike="noStrike">
                <a:latin typeface="Arial"/>
              </a:rPr>
              <a:t>Click to edit the title text format</a:t>
            </a:r>
            <a:endParaRPr b="1" lang="en-IN" sz="3600" spc="-1" strike="noStrike">
              <a:latin typeface="Arial"/>
            </a:endParaRPr>
          </a:p>
        </p:txBody>
      </p:sp>
      <p:sp>
        <p:nvSpPr>
          <p:cNvPr id="89" name="PlaceHolder 2"/>
          <p:cNvSpPr>
            <a:spLocks noGrp="1"/>
          </p:cNvSpPr>
          <p:nvPr>
            <p:ph type="body"/>
          </p:nvPr>
        </p:nvSpPr>
        <p:spPr>
          <a:xfrm>
            <a:off x="503640" y="1785240"/>
            <a:ext cx="8870040" cy="3288600"/>
          </a:xfrm>
          <a:prstGeom prst="rect">
            <a:avLst/>
          </a:prstGeom>
          <a:noFill/>
          <a:ln w="0">
            <a:noFill/>
          </a:ln>
        </p:spPr>
        <p:txBody>
          <a:bodyPr lIns="0" rIns="0" tIns="0" bIns="0" anchor="t">
            <a:normAutofit/>
          </a:bodyPr>
          <a:p>
            <a:pPr marL="432000" indent="-324000" algn="just">
              <a:spcAft>
                <a:spcPts val="859"/>
              </a:spcAft>
              <a:buClr>
                <a:srgbClr val="000000"/>
              </a:buClr>
              <a:buSzPct val="45000"/>
              <a:buFont typeface="Wingdings" charset="2"/>
              <a:buChar char=""/>
            </a:pPr>
            <a:r>
              <a:rPr b="0" lang="en-IN" sz="2000" spc="-1" strike="noStrike">
                <a:latin typeface="Arial"/>
              </a:rPr>
              <a:t>Click to edit the outline text format</a:t>
            </a:r>
            <a:endParaRPr b="0" lang="en-IN" sz="2000" spc="-1" strike="noStrike">
              <a:latin typeface="Arial"/>
            </a:endParaRPr>
          </a:p>
          <a:p>
            <a:pPr lvl="1" marL="864000" indent="-324000" algn="just">
              <a:spcAft>
                <a:spcPts val="850"/>
              </a:spcAft>
              <a:buClr>
                <a:srgbClr val="000000"/>
              </a:buClr>
              <a:buSzPct val="75000"/>
              <a:buFont typeface="Symbol" charset="2"/>
              <a:buChar char=""/>
            </a:pPr>
            <a:r>
              <a:rPr b="0" lang="en-IN" sz="2000" spc="-1" strike="noStrike">
                <a:latin typeface="Arial"/>
              </a:rPr>
              <a:t>Second Outline Level</a:t>
            </a:r>
            <a:endParaRPr b="0" lang="en-IN" sz="2000" spc="-1" strike="noStrike">
              <a:latin typeface="Arial"/>
            </a:endParaRPr>
          </a:p>
          <a:p>
            <a:pPr lvl="2" marL="1296000" indent="-288000" algn="just">
              <a:spcAft>
                <a:spcPts val="638"/>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just">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lgn="just">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lgn="just">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lgn="just">
              <a:spcAft>
                <a:spcPts val="213"/>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90" name="PlaceHolder 3"/>
          <p:cNvSpPr>
            <a:spLocks noGrp="1"/>
          </p:cNvSpPr>
          <p:nvPr>
            <p:ph type="dt"/>
          </p:nvPr>
        </p:nvSpPr>
        <p:spPr>
          <a:xfrm>
            <a:off x="7019640" y="4913640"/>
            <a:ext cx="2880000" cy="391320"/>
          </a:xfrm>
          <a:prstGeom prst="rect">
            <a:avLst/>
          </a:prstGeom>
          <a:noFill/>
          <a:ln w="0">
            <a:noFill/>
          </a:ln>
        </p:spPr>
        <p:txBody>
          <a:bodyPr lIns="0" rIns="0" tIns="0" bIns="0" anchor="t">
            <a:noAutofit/>
          </a:bodyPr>
          <a:p>
            <a:pPr algn="r">
              <a:buNone/>
            </a:pPr>
            <a:r>
              <a:rPr b="0" lang="en-IN" sz="1400" spc="-1" strike="noStrike">
                <a:latin typeface="Arial"/>
              </a:rPr>
              <a:t>&lt;date/time&gt;</a:t>
            </a:r>
            <a:endParaRPr b="0" lang="en-IN" sz="1400" spc="-1" strike="noStrike">
              <a:latin typeface="Arial"/>
            </a:endParaRPr>
          </a:p>
        </p:txBody>
      </p:sp>
      <p:sp>
        <p:nvSpPr>
          <p:cNvPr id="91" name="PlaceHolder 4"/>
          <p:cNvSpPr>
            <a:spLocks noGrp="1"/>
          </p:cNvSpPr>
          <p:nvPr>
            <p:ph type="ftr"/>
          </p:nvPr>
        </p:nvSpPr>
        <p:spPr>
          <a:xfrm>
            <a:off x="5579640" y="5129640"/>
            <a:ext cx="4320000" cy="391320"/>
          </a:xfrm>
          <a:prstGeom prst="rect">
            <a:avLst/>
          </a:prstGeom>
          <a:noFill/>
          <a:ln w="0">
            <a:noFill/>
          </a:ln>
        </p:spPr>
        <p:txBody>
          <a:bodyPr lIns="0" rIns="0" tIns="0" bIns="0" anchor="t">
            <a:noAutofit/>
          </a:bodyPr>
          <a:p>
            <a:pPr algn="r">
              <a:buNone/>
            </a:pPr>
            <a:r>
              <a:rPr b="0" lang="en-IN" sz="1400" spc="-1" strike="noStrike">
                <a:latin typeface="Arial"/>
              </a:rPr>
              <a:t>&lt;footer&gt;</a:t>
            </a:r>
            <a:endParaRPr b="0" lang="en-IN" sz="1400" spc="-1" strike="noStrike">
              <a:latin typeface="Arial"/>
            </a:endParaRPr>
          </a:p>
        </p:txBody>
      </p:sp>
      <p:sp>
        <p:nvSpPr>
          <p:cNvPr id="92" name="PlaceHolder 5"/>
          <p:cNvSpPr>
            <a:spLocks noGrp="1"/>
          </p:cNvSpPr>
          <p:nvPr>
            <p:ph type="sldNum"/>
          </p:nvPr>
        </p:nvSpPr>
        <p:spPr>
          <a:xfrm>
            <a:off x="7379640" y="4589640"/>
            <a:ext cx="2520000" cy="391320"/>
          </a:xfrm>
          <a:prstGeom prst="rect">
            <a:avLst/>
          </a:prstGeom>
          <a:noFill/>
          <a:ln w="0">
            <a:noFill/>
          </a:ln>
        </p:spPr>
        <p:txBody>
          <a:bodyPr lIns="0" rIns="0" tIns="0" bIns="0" anchor="t">
            <a:noAutofit/>
          </a:bodyPr>
          <a:p>
            <a:pPr algn="r">
              <a:buNone/>
            </a:pPr>
            <a:fld id="{A70AC326-1FA2-4477-9417-F23FCAA8387C}" type="slidenum">
              <a:rPr b="0" lang="en-IN" sz="2600" spc="-1" strike="noStrike">
                <a:latin typeface="Arial"/>
              </a:rPr>
              <a:t>&lt;number&gt;</a:t>
            </a:fld>
            <a:endParaRPr b="0" lang="en-IN" sz="26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1403640" y="4388760"/>
            <a:ext cx="8676360" cy="1280520"/>
          </a:xfrm>
          <a:custGeom>
            <a:avLst/>
            <a:gdLst/>
            <a:ahLst/>
            <a:rect l="0" t="0" r="r" b="b"/>
            <a:pathLst>
              <a:path w="24102" h="3558">
                <a:moveTo>
                  <a:pt x="0" y="3557"/>
                </a:moveTo>
                <a:lnTo>
                  <a:pt x="24100" y="3557"/>
                </a:lnTo>
                <a:lnTo>
                  <a:pt x="24101" y="0"/>
                </a:lnTo>
                <a:lnTo>
                  <a:pt x="0" y="3557"/>
                </a:lnTo>
                <a:close/>
              </a:path>
            </a:pathLst>
          </a:custGeom>
          <a:noFill/>
          <a:ln w="0">
            <a:noFill/>
          </a:ln>
        </p:spPr>
      </p:sp>
      <p:sp>
        <p:nvSpPr>
          <p:cNvPr id="130" name=""/>
          <p:cNvSpPr/>
          <p:nvPr/>
        </p:nvSpPr>
        <p:spPr>
          <a:xfrm>
            <a:off x="0" y="0"/>
            <a:ext cx="10080000" cy="2400480"/>
          </a:xfrm>
          <a:custGeom>
            <a:avLst/>
            <a:gdLst/>
            <a:ahLst/>
            <a:rect l="0" t="0" r="r" b="b"/>
            <a:pathLst>
              <a:path w="28001" h="6669">
                <a:moveTo>
                  <a:pt x="0" y="6668"/>
                </a:moveTo>
                <a:lnTo>
                  <a:pt x="0" y="0"/>
                </a:lnTo>
                <a:lnTo>
                  <a:pt x="28000" y="0"/>
                </a:lnTo>
                <a:lnTo>
                  <a:pt x="28000" y="2667"/>
                </a:lnTo>
                <a:lnTo>
                  <a:pt x="0" y="6668"/>
                </a:lnTo>
                <a:close/>
              </a:path>
            </a:pathLst>
          </a:custGeom>
          <a:noFill/>
          <a:ln w="0">
            <a:noFill/>
          </a:ln>
        </p:spPr>
      </p:sp>
      <p:sp>
        <p:nvSpPr>
          <p:cNvPr id="131" name=""/>
          <p:cNvSpPr/>
          <p:nvPr/>
        </p:nvSpPr>
        <p:spPr>
          <a:xfrm>
            <a:off x="0" y="0"/>
            <a:ext cx="10080000" cy="2400480"/>
          </a:xfrm>
          <a:custGeom>
            <a:avLst/>
            <a:gdLst/>
            <a:ahLst/>
            <a:rect l="0" t="0" r="r" b="b"/>
            <a:pathLst>
              <a:path w="28001" h="6669">
                <a:moveTo>
                  <a:pt x="0" y="6668"/>
                </a:moveTo>
                <a:lnTo>
                  <a:pt x="0" y="0"/>
                </a:lnTo>
                <a:lnTo>
                  <a:pt x="28000" y="0"/>
                </a:lnTo>
                <a:lnTo>
                  <a:pt x="28000" y="2667"/>
                </a:lnTo>
                <a:lnTo>
                  <a:pt x="0" y="6668"/>
                </a:lnTo>
                <a:close/>
              </a:path>
            </a:pathLst>
          </a:custGeom>
          <a:noFill/>
          <a:ln w="0">
            <a:noFill/>
          </a:ln>
        </p:spPr>
      </p:sp>
      <p:sp>
        <p:nvSpPr>
          <p:cNvPr id="132" name=""/>
          <p:cNvSpPr/>
          <p:nvPr/>
        </p:nvSpPr>
        <p:spPr>
          <a:xfrm>
            <a:off x="1403640" y="4388760"/>
            <a:ext cx="8676360" cy="1280520"/>
          </a:xfrm>
          <a:custGeom>
            <a:avLst/>
            <a:gdLst/>
            <a:ahLst/>
            <a:rect l="0" t="0" r="r" b="b"/>
            <a:pathLst>
              <a:path w="24102" h="3558">
                <a:moveTo>
                  <a:pt x="0" y="3557"/>
                </a:moveTo>
                <a:lnTo>
                  <a:pt x="24100" y="3557"/>
                </a:lnTo>
                <a:lnTo>
                  <a:pt x="24101" y="0"/>
                </a:lnTo>
                <a:lnTo>
                  <a:pt x="0" y="3557"/>
                </a:lnTo>
                <a:close/>
              </a:path>
            </a:pathLst>
          </a:custGeom>
          <a:noFill/>
          <a:ln w="0">
            <a:noFill/>
          </a:ln>
        </p:spPr>
      </p:sp>
      <p:sp>
        <p:nvSpPr>
          <p:cNvPr id="133" name=""/>
          <p:cNvSpPr/>
          <p:nvPr/>
        </p:nvSpPr>
        <p:spPr>
          <a:xfrm>
            <a:off x="6480" y="-9720"/>
            <a:ext cx="10080000" cy="2468880"/>
          </a:xfrm>
          <a:custGeom>
            <a:avLst/>
            <a:gdLst/>
            <a:ahLst/>
            <a:rect l="0" t="0" r="r" b="b"/>
            <a:pathLst>
              <a:path w="28001" h="6859">
                <a:moveTo>
                  <a:pt x="0" y="6858"/>
                </a:moveTo>
                <a:lnTo>
                  <a:pt x="0" y="0"/>
                </a:lnTo>
                <a:lnTo>
                  <a:pt x="28000" y="0"/>
                </a:lnTo>
                <a:lnTo>
                  <a:pt x="28000" y="2841"/>
                </a:lnTo>
                <a:lnTo>
                  <a:pt x="0" y="6858"/>
                </a:lnTo>
                <a:close/>
              </a:path>
            </a:pathLst>
          </a:custGeom>
          <a:solidFill>
            <a:srgbClr val="dddddd"/>
          </a:solidFill>
          <a:ln w="10800">
            <a:solidFill>
              <a:srgbClr val="999999"/>
            </a:solidFill>
            <a:round/>
          </a:ln>
        </p:spPr>
      </p:sp>
      <p:sp>
        <p:nvSpPr>
          <p:cNvPr id="134" name=""/>
          <p:cNvSpPr/>
          <p:nvPr/>
        </p:nvSpPr>
        <p:spPr>
          <a:xfrm>
            <a:off x="1403280" y="4388760"/>
            <a:ext cx="8676360" cy="1280520"/>
          </a:xfrm>
          <a:custGeom>
            <a:avLst/>
            <a:gdLst/>
            <a:ahLst/>
            <a:rect l="0" t="0" r="r" b="b"/>
            <a:pathLst>
              <a:path w="24102" h="3558">
                <a:moveTo>
                  <a:pt x="0" y="3557"/>
                </a:moveTo>
                <a:lnTo>
                  <a:pt x="24100" y="3557"/>
                </a:lnTo>
                <a:lnTo>
                  <a:pt x="24101" y="0"/>
                </a:lnTo>
                <a:lnTo>
                  <a:pt x="0" y="3557"/>
                </a:lnTo>
                <a:close/>
              </a:path>
            </a:pathLst>
          </a:custGeom>
          <a:noFill/>
          <a:ln w="0">
            <a:noFill/>
          </a:ln>
        </p:spPr>
      </p:sp>
      <p:sp>
        <p:nvSpPr>
          <p:cNvPr id="135" name="PlaceHolder 1"/>
          <p:cNvSpPr>
            <a:spLocks noGrp="1"/>
          </p:cNvSpPr>
          <p:nvPr>
            <p:ph type="title"/>
          </p:nvPr>
        </p:nvSpPr>
        <p:spPr>
          <a:xfrm rot="21111000">
            <a:off x="91080" y="741240"/>
            <a:ext cx="9001800" cy="954000"/>
          </a:xfrm>
          <a:prstGeom prst="rect">
            <a:avLst/>
          </a:prstGeom>
          <a:noFill/>
          <a:ln w="0">
            <a:noFill/>
          </a:ln>
        </p:spPr>
        <p:txBody>
          <a:bodyPr lIns="0" rIns="0" tIns="0" bIns="0" anchor="ctr">
            <a:noAutofit/>
          </a:bodyPr>
          <a:p>
            <a:r>
              <a:rPr b="1" lang="en-IN" sz="3600" spc="-1" strike="noStrike">
                <a:latin typeface="Arial"/>
              </a:rPr>
              <a:t>Click to edit the title text format</a:t>
            </a:r>
            <a:endParaRPr b="1" lang="en-IN" sz="3600" spc="-1" strike="noStrike">
              <a:latin typeface="Arial"/>
            </a:endParaRPr>
          </a:p>
        </p:txBody>
      </p:sp>
      <p:sp>
        <p:nvSpPr>
          <p:cNvPr id="136" name="PlaceHolder 2"/>
          <p:cNvSpPr>
            <a:spLocks noGrp="1"/>
          </p:cNvSpPr>
          <p:nvPr>
            <p:ph type="dt"/>
          </p:nvPr>
        </p:nvSpPr>
        <p:spPr>
          <a:xfrm>
            <a:off x="7019640" y="4913640"/>
            <a:ext cx="2880000" cy="391320"/>
          </a:xfrm>
          <a:prstGeom prst="rect">
            <a:avLst/>
          </a:prstGeom>
          <a:noFill/>
          <a:ln w="0">
            <a:noFill/>
          </a:ln>
        </p:spPr>
        <p:txBody>
          <a:bodyPr lIns="0" rIns="0" tIns="0" bIns="0" anchor="t">
            <a:noAutofit/>
          </a:bodyPr>
          <a:p>
            <a:pPr algn="r">
              <a:buNone/>
            </a:pPr>
            <a:r>
              <a:rPr b="0" lang="en-IN" sz="1400" spc="-1" strike="noStrike">
                <a:latin typeface="Arial"/>
              </a:rPr>
              <a:t>&lt;date/time&gt;</a:t>
            </a:r>
            <a:endParaRPr b="0" lang="en-IN" sz="1400" spc="-1" strike="noStrike">
              <a:latin typeface="Arial"/>
            </a:endParaRPr>
          </a:p>
        </p:txBody>
      </p:sp>
      <p:sp>
        <p:nvSpPr>
          <p:cNvPr id="137" name="PlaceHolder 3"/>
          <p:cNvSpPr>
            <a:spLocks noGrp="1"/>
          </p:cNvSpPr>
          <p:nvPr>
            <p:ph type="ftr"/>
          </p:nvPr>
        </p:nvSpPr>
        <p:spPr>
          <a:xfrm>
            <a:off x="5579640" y="5129640"/>
            <a:ext cx="4320000" cy="391320"/>
          </a:xfrm>
          <a:prstGeom prst="rect">
            <a:avLst/>
          </a:prstGeom>
          <a:noFill/>
          <a:ln w="0">
            <a:noFill/>
          </a:ln>
        </p:spPr>
        <p:txBody>
          <a:bodyPr lIns="0" rIns="0" tIns="0" bIns="0" anchor="t">
            <a:noAutofit/>
          </a:bodyPr>
          <a:p>
            <a:pPr algn="r">
              <a:buNone/>
            </a:pPr>
            <a:r>
              <a:rPr b="0" lang="en-IN" sz="1400" spc="-1" strike="noStrike">
                <a:latin typeface="Arial"/>
              </a:rPr>
              <a:t>&lt;footer&gt;</a:t>
            </a:r>
            <a:endParaRPr b="0" lang="en-IN" sz="1400" spc="-1" strike="noStrike">
              <a:latin typeface="Arial"/>
            </a:endParaRPr>
          </a:p>
        </p:txBody>
      </p:sp>
      <p:sp>
        <p:nvSpPr>
          <p:cNvPr id="138" name="PlaceHolder 4"/>
          <p:cNvSpPr>
            <a:spLocks noGrp="1"/>
          </p:cNvSpPr>
          <p:nvPr>
            <p:ph type="sldNum"/>
          </p:nvPr>
        </p:nvSpPr>
        <p:spPr>
          <a:xfrm>
            <a:off x="7379640" y="4589640"/>
            <a:ext cx="2520000" cy="391320"/>
          </a:xfrm>
          <a:prstGeom prst="rect">
            <a:avLst/>
          </a:prstGeom>
          <a:noFill/>
          <a:ln w="0">
            <a:noFill/>
          </a:ln>
        </p:spPr>
        <p:txBody>
          <a:bodyPr lIns="0" rIns="0" tIns="0" bIns="0" anchor="t">
            <a:noAutofit/>
          </a:bodyPr>
          <a:p>
            <a:pPr algn="r">
              <a:buNone/>
            </a:pPr>
            <a:fld id="{3CC1001B-C371-402C-81B7-5D8F4884AC8D}" type="slidenum">
              <a:rPr b="0" lang="en-IN" sz="2600" spc="-1" strike="noStrike">
                <a:latin typeface="Arial"/>
              </a:rPr>
              <a:t>&lt;number&gt;</a:t>
            </a:fld>
            <a:endParaRPr b="0" lang="en-IN" sz="2600" spc="-1" strike="noStrike">
              <a:latin typeface="Arial"/>
            </a:endParaRPr>
          </a:p>
        </p:txBody>
      </p:sp>
      <p:sp>
        <p:nvSpPr>
          <p:cNvPr id="139" name=""/>
          <p:cNvSpPr/>
          <p:nvPr/>
        </p:nvSpPr>
        <p:spPr>
          <a:xfrm rot="20952000">
            <a:off x="224280" y="1917000"/>
            <a:ext cx="9402120" cy="2594160"/>
          </a:xfrm>
          <a:custGeom>
            <a:avLst/>
            <a:gdLst/>
            <a:ahLst/>
            <a:rect l="0" t="0" r="r" b="b"/>
            <a:pathLst>
              <a:path w="26120" h="7208">
                <a:moveTo>
                  <a:pt x="454" y="0"/>
                </a:moveTo>
                <a:lnTo>
                  <a:pt x="455" y="0"/>
                </a:lnTo>
                <a:cubicBezTo>
                  <a:pt x="375" y="0"/>
                  <a:pt x="297" y="21"/>
                  <a:pt x="227" y="60"/>
                </a:cubicBezTo>
                <a:cubicBezTo>
                  <a:pt x="158" y="100"/>
                  <a:pt x="102" y="158"/>
                  <a:pt x="61" y="226"/>
                </a:cubicBezTo>
                <a:cubicBezTo>
                  <a:pt x="21" y="296"/>
                  <a:pt x="1" y="373"/>
                  <a:pt x="0" y="454"/>
                </a:cubicBezTo>
                <a:lnTo>
                  <a:pt x="1" y="6752"/>
                </a:lnTo>
                <a:lnTo>
                  <a:pt x="1" y="6752"/>
                </a:lnTo>
                <a:cubicBezTo>
                  <a:pt x="1" y="6833"/>
                  <a:pt x="22" y="6911"/>
                  <a:pt x="62" y="6980"/>
                </a:cubicBezTo>
                <a:cubicBezTo>
                  <a:pt x="101" y="7049"/>
                  <a:pt x="159" y="7106"/>
                  <a:pt x="227" y="7146"/>
                </a:cubicBezTo>
                <a:cubicBezTo>
                  <a:pt x="296" y="7185"/>
                  <a:pt x="375" y="7207"/>
                  <a:pt x="454" y="7206"/>
                </a:cubicBezTo>
                <a:lnTo>
                  <a:pt x="25665" y="7206"/>
                </a:lnTo>
                <a:lnTo>
                  <a:pt x="25665" y="7206"/>
                </a:lnTo>
                <a:cubicBezTo>
                  <a:pt x="25744" y="7206"/>
                  <a:pt x="25822" y="7186"/>
                  <a:pt x="25892" y="7146"/>
                </a:cubicBezTo>
                <a:cubicBezTo>
                  <a:pt x="25961" y="7106"/>
                  <a:pt x="26018" y="7049"/>
                  <a:pt x="26058" y="6980"/>
                </a:cubicBezTo>
                <a:cubicBezTo>
                  <a:pt x="26098" y="6910"/>
                  <a:pt x="26119" y="6833"/>
                  <a:pt x="26119" y="6752"/>
                </a:cubicBezTo>
                <a:lnTo>
                  <a:pt x="26118" y="453"/>
                </a:lnTo>
                <a:lnTo>
                  <a:pt x="26119" y="454"/>
                </a:lnTo>
                <a:lnTo>
                  <a:pt x="26119" y="454"/>
                </a:lnTo>
                <a:cubicBezTo>
                  <a:pt x="26119" y="374"/>
                  <a:pt x="26097" y="295"/>
                  <a:pt x="26058" y="226"/>
                </a:cubicBezTo>
                <a:cubicBezTo>
                  <a:pt x="26018" y="158"/>
                  <a:pt x="25961" y="100"/>
                  <a:pt x="25892" y="60"/>
                </a:cubicBezTo>
                <a:cubicBezTo>
                  <a:pt x="25823" y="21"/>
                  <a:pt x="25745" y="0"/>
                  <a:pt x="25665" y="0"/>
                </a:cubicBezTo>
                <a:lnTo>
                  <a:pt x="454" y="0"/>
                </a:lnTo>
              </a:path>
            </a:pathLst>
          </a:custGeom>
          <a:solidFill>
            <a:srgbClr val="b2b2b2"/>
          </a:solidFill>
          <a:ln w="10800">
            <a:solidFill>
              <a:srgbClr val="999999"/>
            </a:solidFill>
            <a:round/>
          </a:ln>
        </p:spPr>
        <p:style>
          <a:lnRef idx="0"/>
          <a:fillRef idx="0"/>
          <a:effectRef idx="0"/>
          <a:fontRef idx="minor"/>
        </p:style>
      </p:sp>
      <p:sp>
        <p:nvSpPr>
          <p:cNvPr id="140" name=""/>
          <p:cNvSpPr txBox="1"/>
          <p:nvPr/>
        </p:nvSpPr>
        <p:spPr>
          <a:xfrm>
            <a:off x="273960" y="2759400"/>
            <a:ext cx="640080" cy="1225800"/>
          </a:xfrm>
          <a:prstGeom prst="rect">
            <a:avLst/>
          </a:prstGeom>
          <a:noFill/>
          <a:ln w="10800">
            <a:noFill/>
          </a:ln>
        </p:spPr>
        <p:txBody>
          <a:bodyPr lIns="90000" rIns="90000" tIns="45000" bIns="45000" anchor="t">
            <a:noAutofit/>
          </a:bodyPr>
          <a:p>
            <a:pPr algn="ctr">
              <a:buNone/>
            </a:pPr>
            <a:r>
              <a:rPr b="0" lang="en-IN" sz="8000" spc="-1" strike="noStrike">
                <a:latin typeface="Arial"/>
              </a:rPr>
              <a:t>“</a:t>
            </a:r>
            <a:endParaRPr b="0" lang="en-IN" sz="8000" spc="-1" strike="noStrike">
              <a:latin typeface="Arial"/>
            </a:endParaRPr>
          </a:p>
        </p:txBody>
      </p:sp>
      <p:sp>
        <p:nvSpPr>
          <p:cNvPr id="141" name=""/>
          <p:cNvSpPr txBox="1"/>
          <p:nvPr/>
        </p:nvSpPr>
        <p:spPr>
          <a:xfrm>
            <a:off x="9215640" y="3517560"/>
            <a:ext cx="640080" cy="1225800"/>
          </a:xfrm>
          <a:prstGeom prst="rect">
            <a:avLst/>
          </a:prstGeom>
          <a:noFill/>
          <a:ln w="10800">
            <a:noFill/>
          </a:ln>
        </p:spPr>
        <p:txBody>
          <a:bodyPr lIns="90000" rIns="90000" tIns="45000" bIns="45000" anchor="t">
            <a:noAutofit/>
          </a:bodyPr>
          <a:p>
            <a:pPr algn="ctr">
              <a:buNone/>
            </a:pPr>
            <a:r>
              <a:rPr b="0" lang="en-IN" sz="8000" spc="-1" strike="noStrike">
                <a:latin typeface="Arial"/>
              </a:rPr>
              <a:t>”</a:t>
            </a:r>
            <a:endParaRPr b="0" lang="en-IN" sz="8000" spc="-1" strike="noStrike">
              <a:latin typeface="Arial"/>
            </a:endParaRPr>
          </a:p>
        </p:txBody>
      </p:sp>
      <p:sp>
        <p:nvSpPr>
          <p:cNvPr id="142" name="PlaceHolder 5"/>
          <p:cNvSpPr>
            <a:spLocks noGrp="1"/>
          </p:cNvSpPr>
          <p:nvPr>
            <p:ph type="body"/>
          </p:nvPr>
        </p:nvSpPr>
        <p:spPr>
          <a:xfrm>
            <a:off x="604800" y="2648880"/>
            <a:ext cx="8870040" cy="3288600"/>
          </a:xfrm>
          <a:prstGeom prst="rect">
            <a:avLst/>
          </a:prstGeom>
          <a:noFill/>
          <a:ln w="0">
            <a:noFill/>
          </a:ln>
        </p:spPr>
        <p:txBody>
          <a:bodyPr lIns="0" rIns="0" tIns="0" bIns="0" anchor="t">
            <a:normAutofit/>
          </a:bodyPr>
          <a:p>
            <a:pPr marL="432000" indent="-324000" algn="just">
              <a:spcAft>
                <a:spcPts val="1054"/>
              </a:spcAft>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8"/>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3"/>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rot="21114000">
            <a:off x="446040" y="2255040"/>
            <a:ext cx="9002520" cy="1607760"/>
          </a:xfrm>
          <a:prstGeom prst="rect">
            <a:avLst/>
          </a:prstGeom>
          <a:noFill/>
          <a:ln w="0">
            <a:noFill/>
          </a:ln>
        </p:spPr>
        <p:txBody>
          <a:bodyPr lIns="0" rIns="0" tIns="0" bIns="0" anchor="ctr">
            <a:noAutofit/>
          </a:bodyPr>
          <a:p>
            <a:pPr algn="ctr">
              <a:buNone/>
            </a:pPr>
            <a:r>
              <a:rPr b="1" lang="en-IN" sz="5600" spc="-1" strike="noStrike">
                <a:latin typeface="Arial"/>
              </a:rPr>
              <a:t>Image Stegnography</a:t>
            </a:r>
            <a:endParaRPr b="1" lang="en-IN" sz="5600" spc="-1" strike="noStrike">
              <a:latin typeface="Arial"/>
            </a:endParaRPr>
          </a:p>
        </p:txBody>
      </p:sp>
      <p:sp>
        <p:nvSpPr>
          <p:cNvPr id="180" name=""/>
          <p:cNvSpPr txBox="1"/>
          <p:nvPr/>
        </p:nvSpPr>
        <p:spPr>
          <a:xfrm rot="21117000">
            <a:off x="614880" y="3528000"/>
            <a:ext cx="8803440" cy="619560"/>
          </a:xfrm>
          <a:prstGeom prst="rect">
            <a:avLst/>
          </a:prstGeom>
          <a:noFill/>
          <a:ln w="0">
            <a:noFill/>
          </a:ln>
        </p:spPr>
        <p:txBody>
          <a:bodyPr lIns="0" rIns="0" tIns="0" bIns="0" anchor="ctr">
            <a:noAutofit/>
          </a:bodyPr>
          <a:p>
            <a:pPr algn="ctr">
              <a:buClr>
                <a:srgbClr val="000000"/>
              </a:buClr>
              <a:buSzPct val="45000"/>
              <a:buFont typeface="Wingdings" charset="2"/>
              <a:buChar char=""/>
            </a:pPr>
            <a:fld id="{4931801A-B81C-46B5-B616-C8858B23E99A}" type="author">
              <a:rPr b="0" lang="en-IN" sz="3200" spc="-1" strike="noStrike">
                <a:latin typeface="Arial"/>
              </a:rPr>
              <a:t> </a:t>
            </a:fld>
            <a:endParaRPr b="0" lang="en-IN" sz="32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rot="21111000">
            <a:off x="124920" y="-133560"/>
            <a:ext cx="9001800" cy="954000"/>
          </a:xfrm>
          <a:prstGeom prst="rect">
            <a:avLst/>
          </a:prstGeom>
          <a:noFill/>
          <a:ln w="0">
            <a:noFill/>
          </a:ln>
        </p:spPr>
        <p:txBody>
          <a:bodyPr lIns="0" rIns="0" tIns="0" bIns="0" anchor="ctr">
            <a:noAutofit/>
          </a:bodyPr>
          <a:p>
            <a:r>
              <a:rPr b="1" lang="en-IN" sz="3600" spc="-1" strike="noStrike">
                <a:latin typeface="Arial"/>
              </a:rPr>
              <a:t>Introduction</a:t>
            </a:r>
            <a:r>
              <a:rPr b="1" lang="en-IN" sz="3600" spc="-1" strike="noStrike">
                <a:latin typeface="Arial"/>
              </a:rPr>
              <a:t>	</a:t>
            </a:r>
            <a:endParaRPr b="1" lang="en-IN" sz="3600" spc="-1" strike="noStrike">
              <a:latin typeface="Arial"/>
            </a:endParaRPr>
          </a:p>
        </p:txBody>
      </p:sp>
      <p:sp>
        <p:nvSpPr>
          <p:cNvPr id="182" name="PlaceHolder 2"/>
          <p:cNvSpPr>
            <a:spLocks noGrp="1"/>
          </p:cNvSpPr>
          <p:nvPr>
            <p:ph/>
          </p:nvPr>
        </p:nvSpPr>
        <p:spPr>
          <a:xfrm>
            <a:off x="503280" y="1515240"/>
            <a:ext cx="8870040" cy="3288600"/>
          </a:xfrm>
          <a:prstGeom prst="rect">
            <a:avLst/>
          </a:prstGeom>
          <a:noFill/>
          <a:ln w="0">
            <a:noFill/>
          </a:ln>
        </p:spPr>
        <p:txBody>
          <a:bodyPr lIns="0" rIns="0" tIns="0" bIns="0" anchor="t">
            <a:normAutofit fontScale="89000"/>
          </a:bodyPr>
          <a:p>
            <a:pPr marL="432000" indent="-324000" algn="just">
              <a:spcAft>
                <a:spcPts val="856"/>
              </a:spcAft>
              <a:buClr>
                <a:srgbClr val="000000"/>
              </a:buClr>
              <a:buSzPct val="45000"/>
              <a:buFont typeface="Wingdings" charset="2"/>
              <a:buChar char=""/>
            </a:pPr>
            <a:r>
              <a:rPr b="0" lang="en-IN" sz="2000" spc="-1" strike="noStrike">
                <a:latin typeface="Arial"/>
              </a:rPr>
              <a:t>Steganography is the practice of concealing a message within another message or a physical object. In computing/electronic contexts, a computer file, message, image, or video is concealed within another file, message, image, or video</a:t>
            </a:r>
            <a:endParaRPr b="0" lang="en-IN" sz="2000" spc="-1" strike="noStrike">
              <a:latin typeface="Arial"/>
            </a:endParaRPr>
          </a:p>
          <a:p>
            <a:pPr marL="432000" indent="-324000" algn="just">
              <a:spcAft>
                <a:spcPts val="856"/>
              </a:spcAft>
              <a:buClr>
                <a:srgbClr val="000000"/>
              </a:buClr>
              <a:buSzPct val="45000"/>
              <a:buFont typeface="Wingdings" charset="2"/>
              <a:buChar char=""/>
            </a:pPr>
            <a:r>
              <a:rPr b="0" lang="en-IN" sz="2000" spc="-1" strike="noStrike">
                <a:latin typeface="Arial"/>
              </a:rPr>
              <a:t>How is steganography used today?</a:t>
            </a:r>
            <a:endParaRPr b="0" lang="en-IN" sz="2000" spc="-1" strike="noStrike">
              <a:latin typeface="Arial"/>
            </a:endParaRPr>
          </a:p>
          <a:p>
            <a:pPr marL="432000" indent="-324000" algn="just">
              <a:spcAft>
                <a:spcPts val="856"/>
              </a:spcAft>
              <a:buClr>
                <a:srgbClr val="000000"/>
              </a:buClr>
              <a:buSzPct val="45000"/>
              <a:buFont typeface="Wingdings" charset="2"/>
              <a:buChar char=""/>
            </a:pPr>
            <a:r>
              <a:rPr b="0" lang="en-IN" sz="2000" spc="-1" strike="noStrike">
                <a:latin typeface="Arial"/>
              </a:rPr>
              <a:t>In modern digital steganography, data is first encrypted or obfuscated in some other way and then inserted, using a special algorithm, into data that is part of a particular file format such as a JPEG image, audio or video file. The secret message can be embedded into ordinary data files in many different ways. One technique is to hide data in bits that represent the same color pixels repeated in a row in an image file. By applying the encrypted data to this redundant data in some inconspicuous way, the result will be an image file that appears identical to the original image but that has "noise" patterns of regular, unencrypted data.</a:t>
            </a:r>
            <a:endParaRPr b="0" lang="en-IN" sz="2000" spc="-1" strike="noStrike">
              <a:latin typeface="Arial"/>
            </a:endParaRPr>
          </a:p>
          <a:p>
            <a:pPr marL="432000" indent="-324000" algn="just">
              <a:spcAft>
                <a:spcPts val="856"/>
              </a:spcAft>
              <a:buClr>
                <a:srgbClr val="000000"/>
              </a:buClr>
              <a:buSzPct val="45000"/>
              <a:buFont typeface="Wingdings" charset="2"/>
              <a:buChar char=""/>
            </a:pPr>
            <a:endParaRPr b="0" lang="en-IN" sz="20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rot="21111000">
            <a:off x="92160" y="67320"/>
            <a:ext cx="9001800" cy="954000"/>
          </a:xfrm>
          <a:prstGeom prst="rect">
            <a:avLst/>
          </a:prstGeom>
          <a:noFill/>
          <a:ln w="0">
            <a:noFill/>
          </a:ln>
        </p:spPr>
        <p:txBody>
          <a:bodyPr lIns="0" rIns="0" tIns="0" bIns="0" anchor="ctr">
            <a:noAutofit/>
          </a:bodyPr>
          <a:p>
            <a:r>
              <a:rPr b="1" lang="en-IN" sz="3600" spc="-1" strike="noStrike">
                <a:latin typeface="Arial"/>
              </a:rPr>
              <a:t>Flowchart</a:t>
            </a:r>
            <a:endParaRPr b="1" lang="en-IN" sz="3600" spc="-1" strike="noStrike">
              <a:latin typeface="Arial"/>
            </a:endParaRPr>
          </a:p>
        </p:txBody>
      </p:sp>
      <p:pic>
        <p:nvPicPr>
          <p:cNvPr id="184" name="" descr=""/>
          <p:cNvPicPr/>
          <p:nvPr/>
        </p:nvPicPr>
        <p:blipFill>
          <a:blip r:embed="rId1"/>
          <a:stretch/>
        </p:blipFill>
        <p:spPr>
          <a:xfrm>
            <a:off x="1956960" y="1555560"/>
            <a:ext cx="4883040" cy="3844440"/>
          </a:xfrm>
          <a:prstGeom prst="rect">
            <a:avLst/>
          </a:prstGeom>
          <a:ln w="10800">
            <a:noFill/>
          </a:ln>
        </p:spPr>
      </p:pic>
    </p:spTree>
  </p:cSld>
  <mc:AlternateContent>
    <mc:Choice Requires="p14">
      <p:transition spd="slow" p14:dur="2000">
        <p:fade/>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rot="21111000">
            <a:off x="124920" y="766800"/>
            <a:ext cx="9001800" cy="954000"/>
          </a:xfrm>
          <a:prstGeom prst="rect">
            <a:avLst/>
          </a:prstGeom>
          <a:noFill/>
          <a:ln w="0">
            <a:noFill/>
          </a:ln>
        </p:spPr>
        <p:txBody>
          <a:bodyPr lIns="0" rIns="0" tIns="0" bIns="0" anchor="ctr">
            <a:noAutofit/>
          </a:bodyPr>
          <a:p>
            <a:r>
              <a:rPr b="1" lang="en-IN" sz="3600" spc="-1" strike="noStrike">
                <a:latin typeface="Arial"/>
              </a:rPr>
              <a:t>Demo</a:t>
            </a:r>
            <a:endParaRPr b="1" lang="en-IN" sz="3600" spc="-1" strike="noStrike">
              <a:latin typeface="Arial"/>
            </a:endParaRPr>
          </a:p>
        </p:txBody>
      </p:sp>
      <p:sp>
        <p:nvSpPr>
          <p:cNvPr id="186" name="PlaceHolder 2"/>
          <p:cNvSpPr>
            <a:spLocks noGrp="1"/>
          </p:cNvSpPr>
          <p:nvPr>
            <p:ph/>
          </p:nvPr>
        </p:nvSpPr>
        <p:spPr>
          <a:xfrm>
            <a:off x="604800" y="2648880"/>
            <a:ext cx="8870040" cy="2155680"/>
          </a:xfrm>
          <a:prstGeom prst="rect">
            <a:avLst/>
          </a:prstGeom>
          <a:noFill/>
          <a:ln w="0">
            <a:noFill/>
          </a:ln>
        </p:spPr>
        <p:txBody>
          <a:bodyPr lIns="0" rIns="0" tIns="0" bIns="0" anchor="t">
            <a:normAutofit/>
          </a:bodyPr>
          <a:p>
            <a:pPr marL="432000" indent="-324000" algn="just">
              <a:spcAft>
                <a:spcPts val="1054"/>
              </a:spcAft>
              <a:buClr>
                <a:srgbClr val="000000"/>
              </a:buClr>
              <a:buSzPct val="45000"/>
              <a:buFont typeface="Wingdings" charset="2"/>
              <a:buChar char=""/>
            </a:pPr>
            <a:r>
              <a:rPr b="0" lang="en-IN" sz="2400" spc="-1" strike="noStrike">
                <a:latin typeface="Arial"/>
              </a:rPr>
              <a:t>Demonstration</a:t>
            </a:r>
            <a:endParaRPr b="0" lang="en-IN" sz="24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9120" y="1384200"/>
            <a:ext cx="9001800" cy="954000"/>
          </a:xfrm>
          <a:prstGeom prst="rect">
            <a:avLst/>
          </a:prstGeom>
          <a:noFill/>
          <a:ln w="0">
            <a:noFill/>
          </a:ln>
        </p:spPr>
        <p:txBody>
          <a:bodyPr lIns="0" rIns="0" tIns="0" bIns="0" anchor="ctr">
            <a:noAutofit/>
          </a:bodyPr>
          <a:p>
            <a:r>
              <a:rPr b="1" lang="en-IN" sz="3600" spc="-1" strike="noStrike">
                <a:latin typeface="Arial"/>
              </a:rPr>
              <a:t>Conclusion</a:t>
            </a:r>
            <a:endParaRPr b="1" lang="en-IN" sz="3600" spc="-1" strike="noStrike">
              <a:latin typeface="Arial"/>
            </a:endParaRPr>
          </a:p>
        </p:txBody>
      </p:sp>
      <p:sp>
        <p:nvSpPr>
          <p:cNvPr id="188" name="PlaceHolder 2"/>
          <p:cNvSpPr>
            <a:spLocks noGrp="1"/>
          </p:cNvSpPr>
          <p:nvPr>
            <p:ph/>
          </p:nvPr>
        </p:nvSpPr>
        <p:spPr>
          <a:xfrm>
            <a:off x="604800" y="2648880"/>
            <a:ext cx="8870040" cy="3288600"/>
          </a:xfrm>
          <a:prstGeom prst="rect">
            <a:avLst/>
          </a:prstGeom>
          <a:noFill/>
          <a:ln w="0">
            <a:noFill/>
          </a:ln>
        </p:spPr>
        <p:txBody>
          <a:bodyPr lIns="0" rIns="0" tIns="0" bIns="0" anchor="t">
            <a:normAutofit/>
          </a:bodyPr>
          <a:p>
            <a:pPr marL="432000" indent="-324000" algn="just">
              <a:spcAft>
                <a:spcPts val="1054"/>
              </a:spcAft>
              <a:buClr>
                <a:srgbClr val="000000"/>
              </a:buClr>
              <a:buSzPct val="45000"/>
              <a:buFont typeface="Wingdings" charset="2"/>
              <a:buChar char=""/>
            </a:pPr>
            <a:r>
              <a:rPr b="0" lang="en-IN" sz="2400" spc="-1" strike="noStrike">
                <a:latin typeface="Arial"/>
              </a:rPr>
              <a:t>Thank You</a:t>
            </a:r>
            <a:endParaRPr b="0" lang="en-IN" sz="24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By Shubham Dhumale 1921321246075</a:t>
            </a:r>
            <a:endParaRPr b="0" lang="en-IN" sz="21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By Abhishek Badmore 1921321246026</a:t>
            </a:r>
            <a:endParaRPr b="0" lang="en-IN" sz="21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2022-06-22T02:51:57Z</dcterms:created>
  <dc:creator/>
  <dc:description/>
  <dc:language>en-IN</dc:language>
  <cp:lastModifiedBy/>
  <dcterms:modified xsi:type="dcterms:W3CDTF">2022-06-22T03:03:27Z</dcterms:modified>
  <cp:revision>2</cp:revision>
  <dc:subject/>
  <dc:title>Progress</dc:title>
</cp:coreProperties>
</file>