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604800" y="2648880"/>
            <a:ext cx="88696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26" name="PlaceHolder 3"/>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29"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0"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1" name="PlaceHolder 5"/>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60480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4" name="PlaceHolder 3"/>
          <p:cNvSpPr>
            <a:spLocks noGrp="1"/>
          </p:cNvSpPr>
          <p:nvPr>
            <p:ph/>
          </p:nvPr>
        </p:nvSpPr>
        <p:spPr>
          <a:xfrm>
            <a:off x="36039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5" name="PlaceHolder 4"/>
          <p:cNvSpPr>
            <a:spLocks noGrp="1"/>
          </p:cNvSpPr>
          <p:nvPr>
            <p:ph/>
          </p:nvPr>
        </p:nvSpPr>
        <p:spPr>
          <a:xfrm>
            <a:off x="66027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6" name="PlaceHolder 5"/>
          <p:cNvSpPr>
            <a:spLocks noGrp="1"/>
          </p:cNvSpPr>
          <p:nvPr>
            <p:ph/>
          </p:nvPr>
        </p:nvSpPr>
        <p:spPr>
          <a:xfrm>
            <a:off x="60480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7" name="PlaceHolder 6"/>
          <p:cNvSpPr>
            <a:spLocks noGrp="1"/>
          </p:cNvSpPr>
          <p:nvPr>
            <p:ph/>
          </p:nvPr>
        </p:nvSpPr>
        <p:spPr>
          <a:xfrm>
            <a:off x="36039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38" name="PlaceHolder 7"/>
          <p:cNvSpPr>
            <a:spLocks noGrp="1"/>
          </p:cNvSpPr>
          <p:nvPr>
            <p:ph/>
          </p:nvPr>
        </p:nvSpPr>
        <p:spPr>
          <a:xfrm>
            <a:off x="66027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4" name="PlaceHolder 2"/>
          <p:cNvSpPr>
            <a:spLocks noGrp="1"/>
          </p:cNvSpPr>
          <p:nvPr>
            <p:ph type="subTitle"/>
          </p:nvPr>
        </p:nvSpPr>
        <p:spPr>
          <a:xfrm>
            <a:off x="604800" y="2648880"/>
            <a:ext cx="886968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6"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49"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9120" y="1384200"/>
            <a:ext cx="9001440" cy="44218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3"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54"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55"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604800" y="2648880"/>
            <a:ext cx="886968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58"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59" name="PlaceHolder 4"/>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62"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63" name="PlaceHolder 4"/>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604800" y="2648880"/>
            <a:ext cx="88696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66" name="PlaceHolder 3"/>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69"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0"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1" name="PlaceHolder 5"/>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60480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4" name="PlaceHolder 3"/>
          <p:cNvSpPr>
            <a:spLocks noGrp="1"/>
          </p:cNvSpPr>
          <p:nvPr>
            <p:ph/>
          </p:nvPr>
        </p:nvSpPr>
        <p:spPr>
          <a:xfrm>
            <a:off x="36039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5" name="PlaceHolder 4"/>
          <p:cNvSpPr>
            <a:spLocks noGrp="1"/>
          </p:cNvSpPr>
          <p:nvPr>
            <p:ph/>
          </p:nvPr>
        </p:nvSpPr>
        <p:spPr>
          <a:xfrm>
            <a:off x="66027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6" name="PlaceHolder 5"/>
          <p:cNvSpPr>
            <a:spLocks noGrp="1"/>
          </p:cNvSpPr>
          <p:nvPr>
            <p:ph/>
          </p:nvPr>
        </p:nvSpPr>
        <p:spPr>
          <a:xfrm>
            <a:off x="60480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7" name="PlaceHolder 6"/>
          <p:cNvSpPr>
            <a:spLocks noGrp="1"/>
          </p:cNvSpPr>
          <p:nvPr>
            <p:ph/>
          </p:nvPr>
        </p:nvSpPr>
        <p:spPr>
          <a:xfrm>
            <a:off x="36039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78" name="PlaceHolder 7"/>
          <p:cNvSpPr>
            <a:spLocks noGrp="1"/>
          </p:cNvSpPr>
          <p:nvPr>
            <p:ph/>
          </p:nvPr>
        </p:nvSpPr>
        <p:spPr>
          <a:xfrm>
            <a:off x="66027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5" name="PlaceHolder 2"/>
          <p:cNvSpPr>
            <a:spLocks noGrp="1"/>
          </p:cNvSpPr>
          <p:nvPr>
            <p:ph type="subTitle"/>
          </p:nvPr>
        </p:nvSpPr>
        <p:spPr>
          <a:xfrm>
            <a:off x="604800" y="2648880"/>
            <a:ext cx="886968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7"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90"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9120" y="1384200"/>
            <a:ext cx="9001440" cy="44218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95"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96"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99"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00" name="PlaceHolder 4"/>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03"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04" name="PlaceHolder 4"/>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604800" y="2648880"/>
            <a:ext cx="88696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07" name="PlaceHolder 3"/>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0"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1"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2" name="PlaceHolder 5"/>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60480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5" name="PlaceHolder 3"/>
          <p:cNvSpPr>
            <a:spLocks noGrp="1"/>
          </p:cNvSpPr>
          <p:nvPr>
            <p:ph/>
          </p:nvPr>
        </p:nvSpPr>
        <p:spPr>
          <a:xfrm>
            <a:off x="36039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6" name="PlaceHolder 4"/>
          <p:cNvSpPr>
            <a:spLocks noGrp="1"/>
          </p:cNvSpPr>
          <p:nvPr>
            <p:ph/>
          </p:nvPr>
        </p:nvSpPr>
        <p:spPr>
          <a:xfrm>
            <a:off x="66027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7" name="PlaceHolder 5"/>
          <p:cNvSpPr>
            <a:spLocks noGrp="1"/>
          </p:cNvSpPr>
          <p:nvPr>
            <p:ph/>
          </p:nvPr>
        </p:nvSpPr>
        <p:spPr>
          <a:xfrm>
            <a:off x="60480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8" name="PlaceHolder 6"/>
          <p:cNvSpPr>
            <a:spLocks noGrp="1"/>
          </p:cNvSpPr>
          <p:nvPr>
            <p:ph/>
          </p:nvPr>
        </p:nvSpPr>
        <p:spPr>
          <a:xfrm>
            <a:off x="36039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19" name="PlaceHolder 7"/>
          <p:cNvSpPr>
            <a:spLocks noGrp="1"/>
          </p:cNvSpPr>
          <p:nvPr>
            <p:ph/>
          </p:nvPr>
        </p:nvSpPr>
        <p:spPr>
          <a:xfrm>
            <a:off x="66027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2" name="PlaceHolder 2"/>
          <p:cNvSpPr>
            <a:spLocks noGrp="1"/>
          </p:cNvSpPr>
          <p:nvPr>
            <p:ph type="subTitle"/>
          </p:nvPr>
        </p:nvSpPr>
        <p:spPr>
          <a:xfrm>
            <a:off x="604800" y="2648880"/>
            <a:ext cx="886968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9"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6"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137"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69120" y="1384200"/>
            <a:ext cx="9001440" cy="44218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1"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42"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143"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146"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47" name="PlaceHolder 4"/>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9"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50"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51" name="PlaceHolder 4"/>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3" name="PlaceHolder 2"/>
          <p:cNvSpPr>
            <a:spLocks noGrp="1"/>
          </p:cNvSpPr>
          <p:nvPr>
            <p:ph/>
          </p:nvPr>
        </p:nvSpPr>
        <p:spPr>
          <a:xfrm>
            <a:off x="604800" y="2648880"/>
            <a:ext cx="88696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54" name="PlaceHolder 3"/>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6"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57"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58"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59" name="PlaceHolder 5"/>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1" name="PlaceHolder 2"/>
          <p:cNvSpPr>
            <a:spLocks noGrp="1"/>
          </p:cNvSpPr>
          <p:nvPr>
            <p:ph/>
          </p:nvPr>
        </p:nvSpPr>
        <p:spPr>
          <a:xfrm>
            <a:off x="60480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62" name="PlaceHolder 3"/>
          <p:cNvSpPr>
            <a:spLocks noGrp="1"/>
          </p:cNvSpPr>
          <p:nvPr>
            <p:ph/>
          </p:nvPr>
        </p:nvSpPr>
        <p:spPr>
          <a:xfrm>
            <a:off x="36039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63" name="PlaceHolder 4"/>
          <p:cNvSpPr>
            <a:spLocks noGrp="1"/>
          </p:cNvSpPr>
          <p:nvPr>
            <p:ph/>
          </p:nvPr>
        </p:nvSpPr>
        <p:spPr>
          <a:xfrm>
            <a:off x="6602760" y="264888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64" name="PlaceHolder 5"/>
          <p:cNvSpPr>
            <a:spLocks noGrp="1"/>
          </p:cNvSpPr>
          <p:nvPr>
            <p:ph/>
          </p:nvPr>
        </p:nvSpPr>
        <p:spPr>
          <a:xfrm>
            <a:off x="60480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65" name="PlaceHolder 6"/>
          <p:cNvSpPr>
            <a:spLocks noGrp="1"/>
          </p:cNvSpPr>
          <p:nvPr>
            <p:ph/>
          </p:nvPr>
        </p:nvSpPr>
        <p:spPr>
          <a:xfrm>
            <a:off x="36039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66" name="PlaceHolder 7"/>
          <p:cNvSpPr>
            <a:spLocks noGrp="1"/>
          </p:cNvSpPr>
          <p:nvPr>
            <p:ph/>
          </p:nvPr>
        </p:nvSpPr>
        <p:spPr>
          <a:xfrm>
            <a:off x="6602760" y="4366440"/>
            <a:ext cx="28558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9120" y="1384200"/>
            <a:ext cx="9001440" cy="44218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4" name="PlaceHolder 3"/>
          <p:cNvSpPr>
            <a:spLocks noGrp="1"/>
          </p:cNvSpPr>
          <p:nvPr>
            <p:ph/>
          </p:nvPr>
        </p:nvSpPr>
        <p:spPr>
          <a:xfrm>
            <a:off x="5149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15" name="PlaceHolder 4"/>
          <p:cNvSpPr>
            <a:spLocks noGrp="1"/>
          </p:cNvSpPr>
          <p:nvPr>
            <p:ph/>
          </p:nvPr>
        </p:nvSpPr>
        <p:spPr>
          <a:xfrm>
            <a:off x="604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604800" y="2648880"/>
            <a:ext cx="4328280" cy="3288240"/>
          </a:xfrm>
          <a:prstGeom prst="rect">
            <a:avLst/>
          </a:prstGeom>
          <a:noFill/>
          <a:ln w="0">
            <a:noFill/>
          </a:ln>
        </p:spPr>
        <p:txBody>
          <a:bodyPr lIns="0" rIns="0" tIns="0" bIns="0" anchor="t">
            <a:normAutofit/>
          </a:bodyPr>
          <a:p>
            <a:endParaRPr b="0" lang="en-IN" sz="1300" spc="-1" strike="noStrike">
              <a:latin typeface="Arial"/>
            </a:endParaRPr>
          </a:p>
        </p:txBody>
      </p:sp>
      <p:sp>
        <p:nvSpPr>
          <p:cNvPr id="18"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19" name="PlaceHolder 4"/>
          <p:cNvSpPr>
            <a:spLocks noGrp="1"/>
          </p:cNvSpPr>
          <p:nvPr>
            <p:ph/>
          </p:nvPr>
        </p:nvSpPr>
        <p:spPr>
          <a:xfrm>
            <a:off x="5149800" y="4366440"/>
            <a:ext cx="43282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604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22" name="PlaceHolder 3"/>
          <p:cNvSpPr>
            <a:spLocks noGrp="1"/>
          </p:cNvSpPr>
          <p:nvPr>
            <p:ph/>
          </p:nvPr>
        </p:nvSpPr>
        <p:spPr>
          <a:xfrm>
            <a:off x="5149800" y="2648880"/>
            <a:ext cx="4328280" cy="1568160"/>
          </a:xfrm>
          <a:prstGeom prst="rect">
            <a:avLst/>
          </a:prstGeom>
          <a:noFill/>
          <a:ln w="0">
            <a:noFill/>
          </a:ln>
        </p:spPr>
        <p:txBody>
          <a:bodyPr lIns="0" rIns="0" tIns="0" bIns="0" anchor="t">
            <a:normAutofit/>
          </a:bodyPr>
          <a:p>
            <a:endParaRPr b="0" lang="en-IN" sz="1300" spc="-1" strike="noStrike">
              <a:latin typeface="Arial"/>
            </a:endParaRPr>
          </a:p>
        </p:txBody>
      </p:sp>
      <p:sp>
        <p:nvSpPr>
          <p:cNvPr id="23" name="PlaceHolder 4"/>
          <p:cNvSpPr>
            <a:spLocks noGrp="1"/>
          </p:cNvSpPr>
          <p:nvPr>
            <p:ph/>
          </p:nvPr>
        </p:nvSpPr>
        <p:spPr>
          <a:xfrm>
            <a:off x="604800" y="4366440"/>
            <a:ext cx="8869680" cy="1568160"/>
          </a:xfrm>
          <a:prstGeom prst="rect">
            <a:avLst/>
          </a:prstGeom>
          <a:noFill/>
          <a:ln w="0">
            <a:noFill/>
          </a:ln>
        </p:spPr>
        <p:txBody>
          <a:bodyPr lIns="0" rIns="0" tIns="0" bIns="0" anchor="t">
            <a:normAutofit/>
          </a:bodyPr>
          <a:p>
            <a:endParaRPr b="0" lang="en-IN" sz="13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4251600"/>
          </a:xfrm>
          <a:custGeom>
            <a:avLst/>
            <a:gdLst/>
            <a:ahLst/>
            <a:rect l="l" t="t" r="r" b="b"/>
            <a:pathLst>
              <a:path w="28001" h="11812">
                <a:moveTo>
                  <a:pt x="0" y="11811"/>
                </a:moveTo>
                <a:lnTo>
                  <a:pt x="0" y="0"/>
                </a:lnTo>
                <a:lnTo>
                  <a:pt x="28000" y="0"/>
                </a:lnTo>
                <a:lnTo>
                  <a:pt x="28000" y="7811"/>
                </a:lnTo>
                <a:lnTo>
                  <a:pt x="0" y="11811"/>
                </a:lnTo>
                <a:close/>
              </a:path>
            </a:pathLst>
          </a:custGeom>
          <a:solidFill>
            <a:srgbClr val="dddddd"/>
          </a:solidFill>
          <a:ln w="10800">
            <a:solidFill>
              <a:srgbClr val="999999"/>
            </a:solidFill>
            <a:round/>
          </a:ln>
        </p:spPr>
        <p:style>
          <a:lnRef idx="0"/>
          <a:fillRef idx="0"/>
          <a:effectRef idx="0"/>
          <a:fontRef idx="minor"/>
        </p:style>
      </p:sp>
      <p:sp>
        <p:nvSpPr>
          <p:cNvPr id="1"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1096920" y="4388760"/>
            <a:ext cx="8982360" cy="1280520"/>
          </a:xfrm>
          <a:custGeom>
            <a:avLst/>
            <a:gdLst/>
            <a:ahLst/>
            <a:rect l="l" t="t" r="r" b="b"/>
            <a:pathLst>
              <a:path w="24953" h="3559">
                <a:moveTo>
                  <a:pt x="0" y="3558"/>
                </a:moveTo>
                <a:lnTo>
                  <a:pt x="24951" y="3557"/>
                </a:lnTo>
                <a:lnTo>
                  <a:pt x="24952" y="0"/>
                </a:lnTo>
                <a:lnTo>
                  <a:pt x="0" y="3558"/>
                </a:lnTo>
                <a:close/>
              </a:path>
            </a:pathLst>
          </a:custGeom>
          <a:solidFill>
            <a:srgbClr val="dddddd"/>
          </a:solidFill>
          <a:ln w="10800">
            <a:solidFill>
              <a:srgbClr val="999999"/>
            </a:solidFill>
            <a:round/>
          </a:ln>
        </p:spPr>
        <p:style>
          <a:lnRef idx="0"/>
          <a:fillRef idx="0"/>
          <a:effectRef idx="0"/>
          <a:fontRef idx="minor"/>
        </p:style>
      </p:sp>
      <p:sp>
        <p:nvSpPr>
          <p:cNvPr id="40" name=""/>
          <p:cNvSpPr/>
          <p:nvPr/>
        </p:nvSpPr>
        <p:spPr>
          <a:xfrm>
            <a:off x="0" y="0"/>
            <a:ext cx="10079640" cy="1508760"/>
          </a:xfrm>
          <a:custGeom>
            <a:avLst/>
            <a:gdLst/>
            <a:ahLst/>
            <a:rect l="l" t="t" r="r" b="b"/>
            <a:pathLst>
              <a:path w="28001" h="4193">
                <a:moveTo>
                  <a:pt x="0" y="4192"/>
                </a:moveTo>
                <a:lnTo>
                  <a:pt x="0" y="0"/>
                </a:lnTo>
                <a:lnTo>
                  <a:pt x="28000" y="0"/>
                </a:lnTo>
                <a:lnTo>
                  <a:pt x="28000" y="191"/>
                </a:lnTo>
                <a:lnTo>
                  <a:pt x="0" y="4192"/>
                </a:lnTo>
                <a:close/>
              </a:path>
            </a:pathLst>
          </a:custGeom>
          <a:solidFill>
            <a:srgbClr val="dddddd"/>
          </a:solidFill>
          <a:ln w="10800">
            <a:solidFill>
              <a:srgbClr val="999999"/>
            </a:solidFill>
            <a:round/>
          </a:ln>
        </p:spPr>
        <p:style>
          <a:lnRef idx="0"/>
          <a:fillRef idx="0"/>
          <a:effectRef idx="0"/>
          <a:fontRef idx="minor"/>
        </p:style>
      </p:sp>
      <p:sp>
        <p:nvSpPr>
          <p:cNvPr id="41"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2" name="PlaceHolder 2"/>
          <p:cNvSpPr>
            <a:spLocks noGrp="1"/>
          </p:cNvSpPr>
          <p:nvPr>
            <p:ph type="body"/>
          </p:nvPr>
        </p:nvSpPr>
        <p:spPr>
          <a:xfrm>
            <a:off x="604800" y="2648880"/>
            <a:ext cx="886968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1096920" y="4388760"/>
            <a:ext cx="8982360" cy="1280520"/>
          </a:xfrm>
          <a:custGeom>
            <a:avLst/>
            <a:gdLst/>
            <a:ahLst/>
            <a:rect l="l" t="t" r="r" b="b"/>
            <a:pathLst>
              <a:path w="24953" h="3559">
                <a:moveTo>
                  <a:pt x="0" y="3558"/>
                </a:moveTo>
                <a:lnTo>
                  <a:pt x="24951" y="3557"/>
                </a:lnTo>
                <a:lnTo>
                  <a:pt x="24952" y="0"/>
                </a:lnTo>
                <a:lnTo>
                  <a:pt x="0" y="3558"/>
                </a:lnTo>
                <a:close/>
              </a:path>
            </a:pathLst>
          </a:custGeom>
          <a:solidFill>
            <a:srgbClr val="dddddd"/>
          </a:solidFill>
          <a:ln w="10800">
            <a:solidFill>
              <a:srgbClr val="999999"/>
            </a:solidFill>
            <a:round/>
          </a:ln>
        </p:spPr>
        <p:style>
          <a:lnRef idx="0"/>
          <a:fillRef idx="0"/>
          <a:effectRef idx="0"/>
          <a:fontRef idx="minor"/>
        </p:style>
      </p:sp>
      <p:sp>
        <p:nvSpPr>
          <p:cNvPr id="80" name=""/>
          <p:cNvSpPr/>
          <p:nvPr/>
        </p:nvSpPr>
        <p:spPr>
          <a:xfrm>
            <a:off x="0" y="411120"/>
            <a:ext cx="10079640" cy="5258160"/>
          </a:xfrm>
          <a:custGeom>
            <a:avLst/>
            <a:gdLst/>
            <a:ahLst/>
            <a:rect l="l" t="t" r="r" b="b"/>
            <a:pathLst>
              <a:path w="28001" h="14608">
                <a:moveTo>
                  <a:pt x="0" y="14607"/>
                </a:moveTo>
                <a:lnTo>
                  <a:pt x="508" y="14607"/>
                </a:lnTo>
                <a:lnTo>
                  <a:pt x="28000" y="10668"/>
                </a:lnTo>
                <a:lnTo>
                  <a:pt x="28000" y="0"/>
                </a:lnTo>
                <a:lnTo>
                  <a:pt x="0" y="4001"/>
                </a:lnTo>
                <a:lnTo>
                  <a:pt x="0" y="14607"/>
                </a:lnTo>
                <a:close/>
              </a:path>
            </a:pathLst>
          </a:custGeom>
          <a:solidFill>
            <a:srgbClr val="b2b2b2"/>
          </a:solidFill>
          <a:ln w="10800">
            <a:solidFill>
              <a:srgbClr val="999999"/>
            </a:solidFill>
            <a:round/>
          </a:ln>
        </p:spPr>
        <p:style>
          <a:lnRef idx="0"/>
          <a:fillRef idx="0"/>
          <a:effectRef idx="0"/>
          <a:fontRef idx="minor"/>
        </p:style>
      </p:sp>
      <p:sp>
        <p:nvSpPr>
          <p:cNvPr id="81" name=""/>
          <p:cNvSpPr/>
          <p:nvPr/>
        </p:nvSpPr>
        <p:spPr>
          <a:xfrm>
            <a:off x="0" y="0"/>
            <a:ext cx="10080000" cy="1714320"/>
          </a:xfrm>
          <a:custGeom>
            <a:avLst/>
            <a:gdLst/>
            <a:ahLst/>
            <a:rect l="l" t="t" r="r" b="b"/>
            <a:pathLst>
              <a:path w="28002" h="4764">
                <a:moveTo>
                  <a:pt x="1" y="4763"/>
                </a:moveTo>
                <a:lnTo>
                  <a:pt x="0" y="0"/>
                </a:lnTo>
                <a:lnTo>
                  <a:pt x="28000" y="0"/>
                </a:lnTo>
                <a:lnTo>
                  <a:pt x="28001" y="762"/>
                </a:lnTo>
                <a:lnTo>
                  <a:pt x="1" y="4763"/>
                </a:lnTo>
                <a:close/>
              </a:path>
            </a:pathLst>
          </a:custGeom>
          <a:solidFill>
            <a:srgbClr val="dddddd"/>
          </a:solidFill>
          <a:ln w="10800">
            <a:solidFill>
              <a:srgbClr val="999999"/>
            </a:solidFill>
            <a:round/>
          </a:ln>
        </p:spPr>
        <p:style>
          <a:lnRef idx="0"/>
          <a:fillRef idx="0"/>
          <a:effectRef idx="0"/>
          <a:fontRef idx="minor"/>
        </p:style>
      </p:sp>
      <p:sp>
        <p:nvSpPr>
          <p:cNvPr id="82"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3" name="PlaceHolder 2"/>
          <p:cNvSpPr>
            <a:spLocks noGrp="1"/>
          </p:cNvSpPr>
          <p:nvPr>
            <p:ph type="body"/>
          </p:nvPr>
        </p:nvSpPr>
        <p:spPr>
          <a:xfrm>
            <a:off x="604800" y="2648880"/>
            <a:ext cx="886968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1403640" y="4388760"/>
            <a:ext cx="8676000" cy="1280160"/>
          </a:xfrm>
          <a:custGeom>
            <a:avLst/>
            <a:gdLst/>
            <a:ahLst/>
            <a:rect l="l" t="t" r="r" b="b"/>
            <a:pathLst>
              <a:path w="24102" h="3558">
                <a:moveTo>
                  <a:pt x="0" y="3557"/>
                </a:moveTo>
                <a:lnTo>
                  <a:pt x="24100" y="3557"/>
                </a:lnTo>
                <a:lnTo>
                  <a:pt x="24101" y="0"/>
                </a:lnTo>
                <a:lnTo>
                  <a:pt x="0" y="3557"/>
                </a:lnTo>
                <a:close/>
              </a:path>
            </a:pathLst>
          </a:custGeom>
          <a:noFill/>
          <a:ln w="0">
            <a:noFill/>
          </a:ln>
        </p:spPr>
        <p:style>
          <a:lnRef idx="0"/>
          <a:fillRef idx="0"/>
          <a:effectRef idx="0"/>
          <a:fontRef idx="minor"/>
        </p:style>
      </p:sp>
      <p:sp>
        <p:nvSpPr>
          <p:cNvPr id="121" name=""/>
          <p:cNvSpPr/>
          <p:nvPr/>
        </p:nvSpPr>
        <p:spPr>
          <a:xfrm>
            <a:off x="0" y="0"/>
            <a:ext cx="10079640" cy="2400120"/>
          </a:xfrm>
          <a:custGeom>
            <a:avLst/>
            <a:gdLst/>
            <a:ahLst/>
            <a:rect l="l" t="t" r="r" b="b"/>
            <a:pathLst>
              <a:path w="28001" h="6669">
                <a:moveTo>
                  <a:pt x="0" y="6668"/>
                </a:moveTo>
                <a:lnTo>
                  <a:pt x="0" y="0"/>
                </a:lnTo>
                <a:lnTo>
                  <a:pt x="28000" y="0"/>
                </a:lnTo>
                <a:lnTo>
                  <a:pt x="28000" y="2667"/>
                </a:lnTo>
                <a:lnTo>
                  <a:pt x="0" y="6668"/>
                </a:lnTo>
                <a:close/>
              </a:path>
            </a:pathLst>
          </a:custGeom>
          <a:noFill/>
          <a:ln w="0">
            <a:noFill/>
          </a:ln>
        </p:spPr>
        <p:style>
          <a:lnRef idx="0"/>
          <a:fillRef idx="0"/>
          <a:effectRef idx="0"/>
          <a:fontRef idx="minor"/>
        </p:style>
      </p:sp>
      <p:sp>
        <p:nvSpPr>
          <p:cNvPr id="122" name=""/>
          <p:cNvSpPr/>
          <p:nvPr/>
        </p:nvSpPr>
        <p:spPr>
          <a:xfrm>
            <a:off x="0" y="0"/>
            <a:ext cx="10079640" cy="2400120"/>
          </a:xfrm>
          <a:custGeom>
            <a:avLst/>
            <a:gdLst/>
            <a:ahLst/>
            <a:rect l="l" t="t" r="r" b="b"/>
            <a:pathLst>
              <a:path w="28001" h="6669">
                <a:moveTo>
                  <a:pt x="0" y="6668"/>
                </a:moveTo>
                <a:lnTo>
                  <a:pt x="0" y="0"/>
                </a:lnTo>
                <a:lnTo>
                  <a:pt x="28000" y="0"/>
                </a:lnTo>
                <a:lnTo>
                  <a:pt x="28000" y="2667"/>
                </a:lnTo>
                <a:lnTo>
                  <a:pt x="0" y="6668"/>
                </a:lnTo>
                <a:close/>
              </a:path>
            </a:pathLst>
          </a:custGeom>
          <a:noFill/>
          <a:ln w="0">
            <a:noFill/>
          </a:ln>
        </p:spPr>
        <p:style>
          <a:lnRef idx="0"/>
          <a:fillRef idx="0"/>
          <a:effectRef idx="0"/>
          <a:fontRef idx="minor"/>
        </p:style>
      </p:sp>
      <p:sp>
        <p:nvSpPr>
          <p:cNvPr id="123" name=""/>
          <p:cNvSpPr/>
          <p:nvPr/>
        </p:nvSpPr>
        <p:spPr>
          <a:xfrm>
            <a:off x="1403640" y="4388760"/>
            <a:ext cx="8676000" cy="1280160"/>
          </a:xfrm>
          <a:custGeom>
            <a:avLst/>
            <a:gdLst/>
            <a:ahLst/>
            <a:rect l="l" t="t" r="r" b="b"/>
            <a:pathLst>
              <a:path w="24102" h="3558">
                <a:moveTo>
                  <a:pt x="0" y="3557"/>
                </a:moveTo>
                <a:lnTo>
                  <a:pt x="24100" y="3557"/>
                </a:lnTo>
                <a:lnTo>
                  <a:pt x="24101" y="0"/>
                </a:lnTo>
                <a:lnTo>
                  <a:pt x="0" y="3557"/>
                </a:lnTo>
                <a:close/>
              </a:path>
            </a:pathLst>
          </a:custGeom>
          <a:noFill/>
          <a:ln w="0">
            <a:noFill/>
          </a:ln>
        </p:spPr>
        <p:style>
          <a:lnRef idx="0"/>
          <a:fillRef idx="0"/>
          <a:effectRef idx="0"/>
          <a:fontRef idx="minor"/>
        </p:style>
      </p:sp>
      <p:sp>
        <p:nvSpPr>
          <p:cNvPr id="124" name=""/>
          <p:cNvSpPr/>
          <p:nvPr/>
        </p:nvSpPr>
        <p:spPr>
          <a:xfrm>
            <a:off x="6480" y="-9720"/>
            <a:ext cx="10079640" cy="2468520"/>
          </a:xfrm>
          <a:custGeom>
            <a:avLst/>
            <a:gdLst/>
            <a:ahLst/>
            <a:rect l="l" t="t" r="r" b="b"/>
            <a:pathLst>
              <a:path w="28001" h="6859">
                <a:moveTo>
                  <a:pt x="0" y="6858"/>
                </a:moveTo>
                <a:lnTo>
                  <a:pt x="0" y="0"/>
                </a:lnTo>
                <a:lnTo>
                  <a:pt x="28000" y="0"/>
                </a:lnTo>
                <a:lnTo>
                  <a:pt x="28000" y="2841"/>
                </a:lnTo>
                <a:lnTo>
                  <a:pt x="0" y="6858"/>
                </a:lnTo>
                <a:close/>
              </a:path>
            </a:pathLst>
          </a:custGeom>
          <a:solidFill>
            <a:srgbClr val="dddddd"/>
          </a:solidFill>
          <a:ln w="10800">
            <a:solidFill>
              <a:srgbClr val="999999"/>
            </a:solidFill>
            <a:round/>
          </a:ln>
        </p:spPr>
        <p:style>
          <a:lnRef idx="0"/>
          <a:fillRef idx="0"/>
          <a:effectRef idx="0"/>
          <a:fontRef idx="minor"/>
        </p:style>
      </p:sp>
      <p:sp>
        <p:nvSpPr>
          <p:cNvPr id="125" name=""/>
          <p:cNvSpPr/>
          <p:nvPr/>
        </p:nvSpPr>
        <p:spPr>
          <a:xfrm>
            <a:off x="1403280" y="4388760"/>
            <a:ext cx="8676000" cy="1280160"/>
          </a:xfrm>
          <a:custGeom>
            <a:avLst/>
            <a:gdLst/>
            <a:ahLst/>
            <a:rect l="l" t="t" r="r" b="b"/>
            <a:pathLst>
              <a:path w="24102" h="3558">
                <a:moveTo>
                  <a:pt x="0" y="3557"/>
                </a:moveTo>
                <a:lnTo>
                  <a:pt x="24100" y="3557"/>
                </a:lnTo>
                <a:lnTo>
                  <a:pt x="24101" y="0"/>
                </a:lnTo>
                <a:lnTo>
                  <a:pt x="0" y="3557"/>
                </a:lnTo>
                <a:close/>
              </a:path>
            </a:pathLst>
          </a:custGeom>
          <a:noFill/>
          <a:ln w="0">
            <a:noFill/>
          </a:ln>
        </p:spPr>
        <p:style>
          <a:lnRef idx="0"/>
          <a:fillRef idx="0"/>
          <a:effectRef idx="0"/>
          <a:fontRef idx="minor"/>
        </p:style>
      </p:sp>
      <p:sp>
        <p:nvSpPr>
          <p:cNvPr id="126" name=""/>
          <p:cNvSpPr/>
          <p:nvPr/>
        </p:nvSpPr>
        <p:spPr>
          <a:xfrm rot="20952000">
            <a:off x="223920" y="1917000"/>
            <a:ext cx="9401760" cy="2593800"/>
          </a:xfrm>
          <a:custGeom>
            <a:avLst/>
            <a:gdLst/>
            <a:ahLst/>
            <a:rect l="l" t="t" r="r" b="b"/>
            <a:pathLst>
              <a:path w="26120" h="7208">
                <a:moveTo>
                  <a:pt x="454" y="0"/>
                </a:moveTo>
                <a:lnTo>
                  <a:pt x="455" y="0"/>
                </a:lnTo>
                <a:cubicBezTo>
                  <a:pt x="375" y="0"/>
                  <a:pt x="297" y="21"/>
                  <a:pt x="227" y="60"/>
                </a:cubicBezTo>
                <a:cubicBezTo>
                  <a:pt x="158" y="100"/>
                  <a:pt x="102" y="158"/>
                  <a:pt x="61" y="226"/>
                </a:cubicBezTo>
                <a:cubicBezTo>
                  <a:pt x="21" y="296"/>
                  <a:pt x="1" y="373"/>
                  <a:pt x="0" y="454"/>
                </a:cubicBezTo>
                <a:lnTo>
                  <a:pt x="1" y="6752"/>
                </a:lnTo>
                <a:lnTo>
                  <a:pt x="1" y="6752"/>
                </a:lnTo>
                <a:cubicBezTo>
                  <a:pt x="1" y="6833"/>
                  <a:pt x="22" y="6911"/>
                  <a:pt x="62" y="6980"/>
                </a:cubicBezTo>
                <a:cubicBezTo>
                  <a:pt x="101" y="7049"/>
                  <a:pt x="159" y="7106"/>
                  <a:pt x="227" y="7146"/>
                </a:cubicBezTo>
                <a:cubicBezTo>
                  <a:pt x="296" y="7185"/>
                  <a:pt x="375" y="7207"/>
                  <a:pt x="454" y="7206"/>
                </a:cubicBezTo>
                <a:lnTo>
                  <a:pt x="25665" y="7206"/>
                </a:lnTo>
                <a:lnTo>
                  <a:pt x="25665" y="7206"/>
                </a:lnTo>
                <a:cubicBezTo>
                  <a:pt x="25744" y="7206"/>
                  <a:pt x="25822" y="7186"/>
                  <a:pt x="25892" y="7146"/>
                </a:cubicBezTo>
                <a:cubicBezTo>
                  <a:pt x="25961" y="7106"/>
                  <a:pt x="26018" y="7049"/>
                  <a:pt x="26058" y="6980"/>
                </a:cubicBezTo>
                <a:cubicBezTo>
                  <a:pt x="26098" y="6910"/>
                  <a:pt x="26119" y="6833"/>
                  <a:pt x="26119" y="6752"/>
                </a:cubicBezTo>
                <a:lnTo>
                  <a:pt x="26118" y="453"/>
                </a:lnTo>
                <a:lnTo>
                  <a:pt x="26119" y="454"/>
                </a:lnTo>
                <a:lnTo>
                  <a:pt x="26119" y="454"/>
                </a:lnTo>
                <a:cubicBezTo>
                  <a:pt x="26119" y="374"/>
                  <a:pt x="26097" y="295"/>
                  <a:pt x="26058" y="226"/>
                </a:cubicBezTo>
                <a:cubicBezTo>
                  <a:pt x="26018" y="158"/>
                  <a:pt x="25961" y="100"/>
                  <a:pt x="25892" y="60"/>
                </a:cubicBezTo>
                <a:cubicBezTo>
                  <a:pt x="25823" y="21"/>
                  <a:pt x="25745" y="0"/>
                  <a:pt x="25665" y="0"/>
                </a:cubicBezTo>
                <a:lnTo>
                  <a:pt x="454" y="0"/>
                </a:lnTo>
              </a:path>
            </a:pathLst>
          </a:custGeom>
          <a:solidFill>
            <a:srgbClr val="b2b2b2"/>
          </a:solidFill>
          <a:ln w="10800">
            <a:solidFill>
              <a:srgbClr val="999999"/>
            </a:solidFill>
            <a:round/>
          </a:ln>
        </p:spPr>
        <p:style>
          <a:lnRef idx="0"/>
          <a:fillRef idx="0"/>
          <a:effectRef idx="0"/>
          <a:fontRef idx="minor"/>
        </p:style>
      </p:sp>
      <p:sp>
        <p:nvSpPr>
          <p:cNvPr id="127" name=""/>
          <p:cNvSpPr/>
          <p:nvPr/>
        </p:nvSpPr>
        <p:spPr>
          <a:xfrm>
            <a:off x="273960" y="2759400"/>
            <a:ext cx="639720" cy="1225440"/>
          </a:xfrm>
          <a:prstGeom prst="rect">
            <a:avLst/>
          </a:prstGeom>
          <a:noFill/>
          <a:ln w="10800">
            <a:noFill/>
          </a:ln>
        </p:spPr>
        <p:style>
          <a:lnRef idx="0"/>
          <a:fillRef idx="0"/>
          <a:effectRef idx="0"/>
          <a:fontRef idx="minor"/>
        </p:style>
        <p:txBody>
          <a:bodyPr lIns="90000" rIns="90000" tIns="45000" bIns="45000" anchor="t">
            <a:noAutofit/>
          </a:bodyPr>
          <a:p>
            <a:pPr algn="ctr">
              <a:lnSpc>
                <a:spcPct val="100000"/>
              </a:lnSpc>
              <a:buNone/>
            </a:pPr>
            <a:r>
              <a:rPr b="0" lang="en-IN" sz="8000" spc="-1" strike="noStrike">
                <a:latin typeface="Arial"/>
              </a:rPr>
              <a:t>“</a:t>
            </a:r>
            <a:endParaRPr b="0" lang="en-IN" sz="8000" spc="-1" strike="noStrike">
              <a:latin typeface="Arial"/>
            </a:endParaRPr>
          </a:p>
        </p:txBody>
      </p:sp>
      <p:sp>
        <p:nvSpPr>
          <p:cNvPr id="128" name=""/>
          <p:cNvSpPr/>
          <p:nvPr/>
        </p:nvSpPr>
        <p:spPr>
          <a:xfrm>
            <a:off x="9215640" y="3517560"/>
            <a:ext cx="639720" cy="1225440"/>
          </a:xfrm>
          <a:prstGeom prst="rect">
            <a:avLst/>
          </a:prstGeom>
          <a:noFill/>
          <a:ln w="10800">
            <a:noFill/>
          </a:ln>
        </p:spPr>
        <p:style>
          <a:lnRef idx="0"/>
          <a:fillRef idx="0"/>
          <a:effectRef idx="0"/>
          <a:fontRef idx="minor"/>
        </p:style>
        <p:txBody>
          <a:bodyPr lIns="90000" rIns="90000" tIns="45000" bIns="45000" anchor="t">
            <a:noAutofit/>
          </a:bodyPr>
          <a:p>
            <a:pPr algn="ctr">
              <a:lnSpc>
                <a:spcPct val="100000"/>
              </a:lnSpc>
              <a:buNone/>
            </a:pPr>
            <a:r>
              <a:rPr b="0" lang="en-IN" sz="8000" spc="-1" strike="noStrike">
                <a:latin typeface="Arial"/>
              </a:rPr>
              <a:t>”</a:t>
            </a:r>
            <a:endParaRPr b="0" lang="en-IN" sz="8000" spc="-1" strike="noStrike">
              <a:latin typeface="Arial"/>
            </a:endParaRPr>
          </a:p>
        </p:txBody>
      </p:sp>
      <p:sp>
        <p:nvSpPr>
          <p:cNvPr id="129"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30" name="PlaceHolder 2"/>
          <p:cNvSpPr>
            <a:spLocks noGrp="1"/>
          </p:cNvSpPr>
          <p:nvPr>
            <p:ph type="body"/>
          </p:nvPr>
        </p:nvSpPr>
        <p:spPr>
          <a:xfrm>
            <a:off x="604800" y="2648880"/>
            <a:ext cx="8869680" cy="3288240"/>
          </a:xfrm>
          <a:prstGeom prst="rect">
            <a:avLst/>
          </a:prstGeom>
          <a:noFill/>
          <a:ln w="0">
            <a:noFill/>
          </a:ln>
        </p:spPr>
        <p:txBody>
          <a:bodyPr lIns="0" rIns="0" tIns="0" bIns="0" anchor="t">
            <a:normAutofit/>
          </a:bodyPr>
          <a:p>
            <a:pPr marL="432000" indent="-324000">
              <a:spcBef>
                <a:spcPts val="570"/>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slideLayout" Target="../slideLayouts/slideLayout4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rot="21114000">
            <a:off x="445680" y="2255040"/>
            <a:ext cx="9002160" cy="1607400"/>
          </a:xfrm>
          <a:prstGeom prst="rect">
            <a:avLst/>
          </a:prstGeom>
          <a:noFill/>
          <a:ln w="0">
            <a:noFill/>
          </a:ln>
        </p:spPr>
        <p:txBody>
          <a:bodyPr lIns="0" rIns="0" tIns="0" bIns="0" anchor="ctr">
            <a:noAutofit/>
          </a:bodyPr>
          <a:p>
            <a:pPr algn="ctr">
              <a:lnSpc>
                <a:spcPct val="100000"/>
              </a:lnSpc>
              <a:buNone/>
            </a:pPr>
            <a:r>
              <a:rPr b="1" lang="en-IN" sz="5600" spc="-1" strike="noStrike">
                <a:latin typeface="Arial"/>
              </a:rPr>
              <a:t>Image Stegnography</a:t>
            </a:r>
            <a:endParaRPr b="0" lang="en-IN" sz="5600" spc="-1" strike="noStrike">
              <a:latin typeface="Arial"/>
            </a:endParaRPr>
          </a:p>
        </p:txBody>
      </p:sp>
      <p:sp>
        <p:nvSpPr>
          <p:cNvPr id="168" name=""/>
          <p:cNvSpPr/>
          <p:nvPr/>
        </p:nvSpPr>
        <p:spPr>
          <a:xfrm rot="21117000">
            <a:off x="614520" y="3528000"/>
            <a:ext cx="8803080" cy="619200"/>
          </a:xfrm>
          <a:prstGeom prst="rect">
            <a:avLst/>
          </a:prstGeom>
          <a:noFill/>
          <a:ln w="0">
            <a:noFill/>
          </a:ln>
        </p:spPr>
        <p:style>
          <a:lnRef idx="0"/>
          <a:fillRef idx="0"/>
          <a:effectRef idx="0"/>
          <a:fontRef idx="minor"/>
        </p:style>
        <p:txBody>
          <a:bodyPr lIns="0" rIns="0" tIns="0" bIns="0" anchor="ctr">
            <a:noAutofit/>
          </a:bodyPr>
          <a:p>
            <a:pPr marL="216000" indent="-216000" algn="ctr">
              <a:lnSpc>
                <a:spcPct val="100000"/>
              </a:lnSpc>
              <a:buClr>
                <a:srgbClr val="000000"/>
              </a:buClr>
              <a:buSzPct val="45000"/>
              <a:buFont typeface="Wingdings" charset="2"/>
              <a:buChar char=""/>
            </a:pPr>
            <a:fld id="{48E4AE50-657C-4AF2-82F9-B317FD24D1F3}" type="author">
              <a:rPr b="0" lang="en-IN" sz="3200" spc="-1" strike="noStrike">
                <a:latin typeface="Arial"/>
              </a:rPr>
              <a:t> </a:t>
            </a:fld>
            <a:endParaRPr b="0" lang="en-IN" sz="32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rot="21111000">
            <a:off x="124560" y="-133200"/>
            <a:ext cx="9001440" cy="953640"/>
          </a:xfrm>
          <a:prstGeom prst="rect">
            <a:avLst/>
          </a:prstGeom>
          <a:noFill/>
          <a:ln w="0">
            <a:noFill/>
          </a:ln>
        </p:spPr>
        <p:txBody>
          <a:bodyPr lIns="0" rIns="0" tIns="0" bIns="0" anchor="ctr">
            <a:noAutofit/>
          </a:bodyPr>
          <a:p>
            <a:pPr>
              <a:lnSpc>
                <a:spcPct val="100000"/>
              </a:lnSpc>
              <a:buNone/>
            </a:pPr>
            <a:r>
              <a:rPr b="1" lang="en-IN" sz="3600" spc="-1" strike="noStrike">
                <a:latin typeface="Arial"/>
              </a:rPr>
              <a:t>Introduction</a:t>
            </a:r>
            <a:r>
              <a:rPr b="1" lang="en-IN" sz="3600" spc="-1" strike="noStrike">
                <a:latin typeface="Arial"/>
              </a:rPr>
              <a:t>	</a:t>
            </a:r>
            <a:endParaRPr b="0" lang="en-IN" sz="3600" spc="-1" strike="noStrike">
              <a:latin typeface="Arial"/>
            </a:endParaRPr>
          </a:p>
        </p:txBody>
      </p:sp>
      <p:sp>
        <p:nvSpPr>
          <p:cNvPr id="170" name="PlaceHolder 2"/>
          <p:cNvSpPr>
            <a:spLocks noGrp="1"/>
          </p:cNvSpPr>
          <p:nvPr>
            <p:ph/>
          </p:nvPr>
        </p:nvSpPr>
        <p:spPr>
          <a:xfrm>
            <a:off x="503280" y="1515240"/>
            <a:ext cx="8869680" cy="3288240"/>
          </a:xfrm>
          <a:prstGeom prst="rect">
            <a:avLst/>
          </a:prstGeom>
          <a:noFill/>
          <a:ln w="0">
            <a:noFill/>
          </a:ln>
        </p:spPr>
        <p:txBody>
          <a:bodyPr lIns="0" rIns="0" tIns="0" bIns="0" anchor="t">
            <a:normAutofit fontScale="84000"/>
          </a:bodyPr>
          <a:p>
            <a:pPr marL="432000" indent="-324000" algn="just">
              <a:lnSpc>
                <a:spcPct val="100000"/>
              </a:lnSpc>
              <a:spcAft>
                <a:spcPts val="856"/>
              </a:spcAft>
              <a:buClr>
                <a:srgbClr val="000000"/>
              </a:buClr>
              <a:buSzPct val="45000"/>
              <a:buFont typeface="Wingdings" charset="2"/>
              <a:buChar char=""/>
            </a:pPr>
            <a:r>
              <a:rPr b="0" lang="en-IN" sz="2000" spc="-1" strike="noStrike">
                <a:latin typeface="Arial"/>
              </a:rPr>
              <a:t>Steganography is the practice of concealing a message within another message or a physical object. In computing/electronic contexts, a computer file, message, image, or video is concealed within another file, message, image, or video</a:t>
            </a:r>
            <a:endParaRPr b="0" lang="en-IN" sz="2000" spc="-1" strike="noStrike">
              <a:latin typeface="Arial"/>
            </a:endParaRPr>
          </a:p>
          <a:p>
            <a:pPr marL="432000" indent="-324000" algn="just">
              <a:lnSpc>
                <a:spcPct val="100000"/>
              </a:lnSpc>
              <a:spcAft>
                <a:spcPts val="856"/>
              </a:spcAft>
              <a:buClr>
                <a:srgbClr val="000000"/>
              </a:buClr>
              <a:buSzPct val="45000"/>
              <a:buFont typeface="Wingdings" charset="2"/>
              <a:buChar char=""/>
            </a:pPr>
            <a:r>
              <a:rPr b="0" lang="en-IN" sz="2000" spc="-1" strike="noStrike">
                <a:latin typeface="Arial"/>
              </a:rPr>
              <a:t>How is steganography used today?</a:t>
            </a:r>
            <a:endParaRPr b="0" lang="en-IN" sz="2000" spc="-1" strike="noStrike">
              <a:latin typeface="Arial"/>
            </a:endParaRPr>
          </a:p>
          <a:p>
            <a:pPr marL="432000" indent="-324000" algn="just">
              <a:lnSpc>
                <a:spcPct val="100000"/>
              </a:lnSpc>
              <a:spcAft>
                <a:spcPts val="856"/>
              </a:spcAft>
              <a:buClr>
                <a:srgbClr val="000000"/>
              </a:buClr>
              <a:buSzPct val="45000"/>
              <a:buFont typeface="Wingdings" charset="2"/>
              <a:buChar char=""/>
            </a:pPr>
            <a:r>
              <a:rPr b="0" lang="en-IN" sz="2000" spc="-1" strike="noStrike">
                <a:latin typeface="Arial"/>
              </a:rPr>
              <a:t>In modern digital steganography, data is first encrypted or obfuscated in some other way and then inserted, using a special algorithm, into data that is part of a particular file format such as a JPEG image, audio or video file. The secret message can be embedded into ordinary data files in many different ways. One technique is to hide data in bits that represent the same color pixels repeated in a row in an image file. By applying the encrypted data to this redundant data in some inconspicuous way, the result will be an image file that appears identical to the original image but that has "noise" patterns of regular, unencrypted data.</a:t>
            </a:r>
            <a:endParaRPr b="0" lang="en-IN" sz="2000" spc="-1" strike="noStrike">
              <a:latin typeface="Arial"/>
            </a:endParaRPr>
          </a:p>
          <a:p>
            <a:pPr algn="just">
              <a:lnSpc>
                <a:spcPct val="100000"/>
              </a:lnSpc>
              <a:spcAft>
                <a:spcPts val="856"/>
              </a:spcAft>
              <a:buNone/>
            </a:pPr>
            <a:endParaRPr b="0" lang="en-IN" sz="20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0" y="0"/>
            <a:ext cx="9001440" cy="953640"/>
          </a:xfrm>
          <a:prstGeom prst="rect">
            <a:avLst/>
          </a:prstGeom>
          <a:noFill/>
          <a:ln w="0">
            <a:noFill/>
          </a:ln>
        </p:spPr>
        <p:txBody>
          <a:bodyPr lIns="0" rIns="0" tIns="0" bIns="0" anchor="ctr">
            <a:noAutofit/>
          </a:bodyPr>
          <a:p>
            <a:pPr algn="ctr">
              <a:buNone/>
            </a:pPr>
            <a:r>
              <a:rPr b="0" lang="en-IN" sz="4400" spc="-1" strike="noStrike">
                <a:latin typeface="Arial"/>
              </a:rPr>
              <a:t>Encoding Decoding</a:t>
            </a:r>
            <a:endParaRPr b="0" lang="en-IN" sz="4400" spc="-1" strike="noStrike">
              <a:latin typeface="Arial"/>
            </a:endParaRPr>
          </a:p>
        </p:txBody>
      </p:sp>
      <p:sp>
        <p:nvSpPr>
          <p:cNvPr id="172"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pPr marL="432000" indent="-324000">
              <a:spcBef>
                <a:spcPts val="570"/>
              </a:spcBef>
              <a:buClr>
                <a:srgbClr val="000000"/>
              </a:buClr>
              <a:buSzPct val="45000"/>
              <a:buFont typeface="Wingdings" charset="2"/>
              <a:buChar char=""/>
            </a:pPr>
            <a:r>
              <a:rPr b="0" lang="en-IN" sz="1300" spc="-1" strike="noStrike">
                <a:latin typeface="Arial"/>
              </a:rPr>
              <a:t>Binary Encoding – text -&gt; ASCII value -&gt;binary</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Binary Decoding – binary -&gt; ASCII value -&gt; text</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ASCII Encoding – text-&gt; ASCII array</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ASCII decoding -&gt; ASCII array -&gt;text</a:t>
            </a:r>
            <a:endParaRPr b="0" lang="en-IN" sz="13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rot="21111000">
            <a:off x="91800" y="67320"/>
            <a:ext cx="9001440" cy="953640"/>
          </a:xfrm>
          <a:prstGeom prst="rect">
            <a:avLst/>
          </a:prstGeom>
          <a:noFill/>
          <a:ln w="0">
            <a:noFill/>
          </a:ln>
        </p:spPr>
        <p:txBody>
          <a:bodyPr lIns="0" rIns="0" tIns="0" bIns="0" anchor="ctr">
            <a:noAutofit/>
          </a:bodyPr>
          <a:p>
            <a:pPr>
              <a:lnSpc>
                <a:spcPct val="100000"/>
              </a:lnSpc>
              <a:buNone/>
            </a:pPr>
            <a:r>
              <a:rPr b="1" lang="en-IN" sz="3600" spc="-1" strike="noStrike">
                <a:latin typeface="Arial"/>
              </a:rPr>
              <a:t>Flowchart</a:t>
            </a:r>
            <a:endParaRPr b="0" lang="en-IN" sz="3600" spc="-1" strike="noStrike">
              <a:latin typeface="Arial"/>
            </a:endParaRPr>
          </a:p>
        </p:txBody>
      </p:sp>
      <p:pic>
        <p:nvPicPr>
          <p:cNvPr id="174" name="" descr=""/>
          <p:cNvPicPr/>
          <p:nvPr/>
        </p:nvPicPr>
        <p:blipFill>
          <a:blip r:embed="rId1"/>
          <a:stretch/>
        </p:blipFill>
        <p:spPr>
          <a:xfrm>
            <a:off x="337320" y="1440000"/>
            <a:ext cx="4882680" cy="3844080"/>
          </a:xfrm>
          <a:prstGeom prst="rect">
            <a:avLst/>
          </a:prstGeom>
          <a:ln w="10800">
            <a:noFill/>
          </a:ln>
        </p:spPr>
      </p:pic>
      <p:pic>
        <p:nvPicPr>
          <p:cNvPr id="175" name="" descr=""/>
          <p:cNvPicPr/>
          <p:nvPr/>
        </p:nvPicPr>
        <p:blipFill>
          <a:blip r:embed="rId2"/>
          <a:stretch/>
        </p:blipFill>
        <p:spPr>
          <a:xfrm>
            <a:off x="6997680" y="1800000"/>
            <a:ext cx="1822320" cy="3240000"/>
          </a:xfrm>
          <a:prstGeom prst="rect">
            <a:avLst/>
          </a:prstGeom>
          <a:ln w="0">
            <a:noFill/>
          </a:ln>
        </p:spPr>
      </p:pic>
    </p:spTree>
  </p:cSld>
  <mc:AlternateContent>
    <mc:Choice Requires="p14">
      <p:transition spd="slow" p14:dur="2000">
        <p:fad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 descr=""/>
          <p:cNvPicPr/>
          <p:nvPr/>
        </p:nvPicPr>
        <p:blipFill>
          <a:blip r:embed="rId1"/>
          <a:stretch/>
        </p:blipFill>
        <p:spPr>
          <a:xfrm>
            <a:off x="180000" y="360000"/>
            <a:ext cx="1316160" cy="2340000"/>
          </a:xfrm>
          <a:prstGeom prst="rect">
            <a:avLst/>
          </a:prstGeom>
          <a:ln w="0">
            <a:noFill/>
          </a:ln>
        </p:spPr>
      </p:pic>
      <p:pic>
        <p:nvPicPr>
          <p:cNvPr id="177" name="" descr=""/>
          <p:cNvPicPr/>
          <p:nvPr/>
        </p:nvPicPr>
        <p:blipFill>
          <a:blip r:embed="rId2"/>
          <a:stretch/>
        </p:blipFill>
        <p:spPr>
          <a:xfrm>
            <a:off x="4545000" y="360000"/>
            <a:ext cx="1215000" cy="2160000"/>
          </a:xfrm>
          <a:prstGeom prst="rect">
            <a:avLst/>
          </a:prstGeom>
          <a:ln w="0">
            <a:noFill/>
          </a:ln>
        </p:spPr>
      </p:pic>
      <p:pic>
        <p:nvPicPr>
          <p:cNvPr id="178" name="" descr=""/>
          <p:cNvPicPr/>
          <p:nvPr/>
        </p:nvPicPr>
        <p:blipFill>
          <a:blip r:embed="rId3"/>
          <a:stretch/>
        </p:blipFill>
        <p:spPr>
          <a:xfrm>
            <a:off x="2340000" y="360000"/>
            <a:ext cx="1260000" cy="2240640"/>
          </a:xfrm>
          <a:prstGeom prst="rect">
            <a:avLst/>
          </a:prstGeom>
          <a:ln w="0">
            <a:noFill/>
          </a:ln>
        </p:spPr>
      </p:pic>
      <p:pic>
        <p:nvPicPr>
          <p:cNvPr id="179" name="" descr=""/>
          <p:cNvPicPr/>
          <p:nvPr/>
        </p:nvPicPr>
        <p:blipFill>
          <a:blip r:embed="rId4"/>
          <a:stretch/>
        </p:blipFill>
        <p:spPr>
          <a:xfrm>
            <a:off x="6840000" y="360000"/>
            <a:ext cx="1440000" cy="2560320"/>
          </a:xfrm>
          <a:prstGeom prst="rect">
            <a:avLst/>
          </a:prstGeom>
          <a:ln w="0">
            <a:noFill/>
          </a:ln>
        </p:spPr>
      </p:pic>
      <p:pic>
        <p:nvPicPr>
          <p:cNvPr id="180" name="" descr=""/>
          <p:cNvPicPr/>
          <p:nvPr/>
        </p:nvPicPr>
        <p:blipFill>
          <a:blip r:embed="rId5"/>
          <a:stretch/>
        </p:blipFill>
        <p:spPr>
          <a:xfrm>
            <a:off x="2182320" y="3060000"/>
            <a:ext cx="1417680" cy="2520000"/>
          </a:xfrm>
          <a:prstGeom prst="rect">
            <a:avLst/>
          </a:prstGeom>
          <a:ln w="0">
            <a:noFill/>
          </a:ln>
        </p:spPr>
      </p:pic>
      <p:pic>
        <p:nvPicPr>
          <p:cNvPr id="181" name="" descr=""/>
          <p:cNvPicPr/>
          <p:nvPr/>
        </p:nvPicPr>
        <p:blipFill>
          <a:blip r:embed="rId6"/>
          <a:stretch/>
        </p:blipFill>
        <p:spPr>
          <a:xfrm>
            <a:off x="4860000" y="3147840"/>
            <a:ext cx="1368000" cy="2432160"/>
          </a:xfrm>
          <a:prstGeom prst="rect">
            <a:avLst/>
          </a:prstGeom>
          <a:ln w="0">
            <a:noFill/>
          </a:ln>
        </p:spPr>
      </p:pic>
      <p:sp>
        <p:nvSpPr>
          <p:cNvPr id="182" name=""/>
          <p:cNvSpPr/>
          <p:nvPr/>
        </p:nvSpPr>
        <p:spPr>
          <a:xfrm>
            <a:off x="1496160" y="1080000"/>
            <a:ext cx="843840" cy="180000"/>
          </a:xfrm>
          <a:custGeom>
            <a:avLst/>
            <a:gdLst/>
            <a:ahLst/>
            <a:rect l="0" t="0" r="r" b="b"/>
            <a:pathLst>
              <a:path w="2346" h="502">
                <a:moveTo>
                  <a:pt x="0" y="125"/>
                </a:moveTo>
                <a:lnTo>
                  <a:pt x="1758" y="125"/>
                </a:lnTo>
                <a:lnTo>
                  <a:pt x="1758" y="0"/>
                </a:lnTo>
                <a:lnTo>
                  <a:pt x="2345" y="250"/>
                </a:lnTo>
                <a:lnTo>
                  <a:pt x="1758" y="501"/>
                </a:lnTo>
                <a:lnTo>
                  <a:pt x="1758" y="375"/>
                </a:lnTo>
                <a:lnTo>
                  <a:pt x="0" y="375"/>
                </a:lnTo>
                <a:lnTo>
                  <a:pt x="0" y="125"/>
                </a:lnTo>
              </a:path>
            </a:pathLst>
          </a:custGeom>
          <a:solidFill>
            <a:srgbClr val="729fcf"/>
          </a:solidFill>
          <a:ln w="0">
            <a:solidFill>
              <a:srgbClr val="3465a4"/>
            </a:solidFill>
          </a:ln>
        </p:spPr>
        <p:style>
          <a:lnRef idx="0"/>
          <a:fillRef idx="0"/>
          <a:effectRef idx="0"/>
          <a:fontRef idx="minor"/>
        </p:style>
      </p:sp>
      <p:sp>
        <p:nvSpPr>
          <p:cNvPr id="183" name=""/>
          <p:cNvSpPr/>
          <p:nvPr/>
        </p:nvSpPr>
        <p:spPr>
          <a:xfrm>
            <a:off x="3600000" y="1260000"/>
            <a:ext cx="945000" cy="180000"/>
          </a:xfrm>
          <a:custGeom>
            <a:avLst/>
            <a:gdLst/>
            <a:ahLst/>
            <a:rect l="0" t="0" r="r" b="b"/>
            <a:pathLst>
              <a:path w="2627" h="502">
                <a:moveTo>
                  <a:pt x="0" y="125"/>
                </a:moveTo>
                <a:lnTo>
                  <a:pt x="1969" y="125"/>
                </a:lnTo>
                <a:lnTo>
                  <a:pt x="1969" y="0"/>
                </a:lnTo>
                <a:lnTo>
                  <a:pt x="2626" y="250"/>
                </a:lnTo>
                <a:lnTo>
                  <a:pt x="1969" y="501"/>
                </a:lnTo>
                <a:lnTo>
                  <a:pt x="1969" y="375"/>
                </a:lnTo>
                <a:lnTo>
                  <a:pt x="0" y="375"/>
                </a:lnTo>
                <a:lnTo>
                  <a:pt x="0" y="125"/>
                </a:lnTo>
              </a:path>
            </a:pathLst>
          </a:custGeom>
          <a:solidFill>
            <a:srgbClr val="729fcf"/>
          </a:solidFill>
          <a:ln w="0">
            <a:solidFill>
              <a:srgbClr val="3465a4"/>
            </a:solidFill>
          </a:ln>
        </p:spPr>
        <p:style>
          <a:lnRef idx="0"/>
          <a:fillRef idx="0"/>
          <a:effectRef idx="0"/>
          <a:fontRef idx="minor"/>
        </p:style>
      </p:sp>
      <p:sp>
        <p:nvSpPr>
          <p:cNvPr id="184" name=""/>
          <p:cNvSpPr/>
          <p:nvPr/>
        </p:nvSpPr>
        <p:spPr>
          <a:xfrm>
            <a:off x="5760000" y="1260000"/>
            <a:ext cx="1080000" cy="180000"/>
          </a:xfrm>
          <a:custGeom>
            <a:avLst/>
            <a:gdLst/>
            <a:ahLst/>
            <a:rect l="0" t="0" r="r" b="b"/>
            <a:pathLst>
              <a:path w="3002" h="502">
                <a:moveTo>
                  <a:pt x="0" y="125"/>
                </a:moveTo>
                <a:lnTo>
                  <a:pt x="2250" y="125"/>
                </a:lnTo>
                <a:lnTo>
                  <a:pt x="2250" y="0"/>
                </a:lnTo>
                <a:lnTo>
                  <a:pt x="3001" y="250"/>
                </a:lnTo>
                <a:lnTo>
                  <a:pt x="2250" y="501"/>
                </a:lnTo>
                <a:lnTo>
                  <a:pt x="2250" y="375"/>
                </a:lnTo>
                <a:lnTo>
                  <a:pt x="0" y="375"/>
                </a:lnTo>
                <a:lnTo>
                  <a:pt x="0" y="125"/>
                </a:lnTo>
              </a:path>
            </a:pathLst>
          </a:custGeom>
          <a:solidFill>
            <a:srgbClr val="729fcf"/>
          </a:solidFill>
          <a:ln w="0">
            <a:solidFill>
              <a:srgbClr val="3465a4"/>
            </a:solidFill>
          </a:ln>
        </p:spPr>
        <p:style>
          <a:lnRef idx="0"/>
          <a:fillRef idx="0"/>
          <a:effectRef idx="0"/>
          <a:fontRef idx="minor"/>
        </p:style>
      </p:sp>
      <p:sp>
        <p:nvSpPr>
          <p:cNvPr id="185" name=""/>
          <p:cNvSpPr/>
          <p:nvPr/>
        </p:nvSpPr>
        <p:spPr>
          <a:xfrm>
            <a:off x="720000" y="2700000"/>
            <a:ext cx="1260000" cy="162000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w="0">
            <a:solidFill>
              <a:srgbClr val="3465a4"/>
            </a:solidFill>
          </a:ln>
        </p:spPr>
        <p:style>
          <a:lnRef idx="0"/>
          <a:fillRef idx="0"/>
          <a:effectRef idx="0"/>
          <a:fontRef idx="minor"/>
        </p:style>
      </p:sp>
      <p:sp>
        <p:nvSpPr>
          <p:cNvPr id="186" name=""/>
          <p:cNvSpPr/>
          <p:nvPr/>
        </p:nvSpPr>
        <p:spPr>
          <a:xfrm>
            <a:off x="3600000" y="3780000"/>
            <a:ext cx="1260000" cy="180000"/>
          </a:xfrm>
          <a:custGeom>
            <a:avLst/>
            <a:gdLst/>
            <a:ahLst/>
            <a:rect l="0" t="0" r="r" b="b"/>
            <a:pathLst>
              <a:path w="3502" h="502">
                <a:moveTo>
                  <a:pt x="0" y="125"/>
                </a:moveTo>
                <a:lnTo>
                  <a:pt x="2625" y="125"/>
                </a:lnTo>
                <a:lnTo>
                  <a:pt x="2625" y="0"/>
                </a:lnTo>
                <a:lnTo>
                  <a:pt x="3501" y="250"/>
                </a:lnTo>
                <a:lnTo>
                  <a:pt x="2625" y="501"/>
                </a:lnTo>
                <a:lnTo>
                  <a:pt x="2625" y="375"/>
                </a:lnTo>
                <a:lnTo>
                  <a:pt x="0" y="375"/>
                </a:lnTo>
                <a:lnTo>
                  <a:pt x="0" y="125"/>
                </a:lnTo>
              </a:path>
            </a:pathLst>
          </a:custGeom>
          <a:solidFill>
            <a:srgbClr val="729fcf"/>
          </a:solidFill>
          <a:ln w="0">
            <a:solidFill>
              <a:srgbClr val="3465a4"/>
            </a:solidFill>
          </a:ln>
        </p:spPr>
        <p:style>
          <a:lnRef idx="0"/>
          <a:fillRef idx="0"/>
          <a:effectRef idx="0"/>
          <a:fontRef idx="minor"/>
        </p:style>
      </p:sp>
      <p:sp>
        <p:nvSpPr>
          <p:cNvPr id="187" name=""/>
          <p:cNvSpPr txBox="1"/>
          <p:nvPr/>
        </p:nvSpPr>
        <p:spPr>
          <a:xfrm>
            <a:off x="1620000" y="900000"/>
            <a:ext cx="720000" cy="346680"/>
          </a:xfrm>
          <a:prstGeom prst="rect">
            <a:avLst/>
          </a:prstGeom>
          <a:noFill/>
          <a:ln w="0">
            <a:noFill/>
          </a:ln>
        </p:spPr>
        <p:txBody>
          <a:bodyPr lIns="90000" rIns="90000" tIns="45000" bIns="45000" anchor="t">
            <a:noAutofit/>
          </a:bodyPr>
          <a:p>
            <a:r>
              <a:rPr b="0" lang="en-IN" sz="900" spc="-1" strike="noStrike">
                <a:latin typeface="Arial"/>
              </a:rPr>
              <a:t>encode</a:t>
            </a:r>
            <a:endParaRPr b="0" lang="en-IN" sz="900" spc="-1" strike="noStrike">
              <a:latin typeface="Arial"/>
            </a:endParaRPr>
          </a:p>
        </p:txBody>
      </p:sp>
      <p:sp>
        <p:nvSpPr>
          <p:cNvPr id="188" name=""/>
          <p:cNvSpPr txBox="1"/>
          <p:nvPr/>
        </p:nvSpPr>
        <p:spPr>
          <a:xfrm>
            <a:off x="3600000" y="913320"/>
            <a:ext cx="720000" cy="346680"/>
          </a:xfrm>
          <a:prstGeom prst="rect">
            <a:avLst/>
          </a:prstGeom>
          <a:noFill/>
          <a:ln w="0">
            <a:noFill/>
          </a:ln>
        </p:spPr>
        <p:txBody>
          <a:bodyPr lIns="90000" rIns="90000" tIns="45000" bIns="45000" anchor="t">
            <a:noAutofit/>
          </a:bodyPr>
          <a:p>
            <a:r>
              <a:rPr b="0" lang="en-IN" sz="900" spc="-1" strike="noStrike">
                <a:latin typeface="Arial"/>
              </a:rPr>
              <a:t>Choose image</a:t>
            </a:r>
            <a:endParaRPr b="0" lang="en-IN" sz="900" spc="-1" strike="noStrike">
              <a:latin typeface="Arial"/>
            </a:endParaRPr>
          </a:p>
        </p:txBody>
      </p:sp>
      <p:sp>
        <p:nvSpPr>
          <p:cNvPr id="189" name=""/>
          <p:cNvSpPr txBox="1"/>
          <p:nvPr/>
        </p:nvSpPr>
        <p:spPr>
          <a:xfrm>
            <a:off x="5940000" y="785160"/>
            <a:ext cx="720000" cy="474840"/>
          </a:xfrm>
          <a:prstGeom prst="rect">
            <a:avLst/>
          </a:prstGeom>
          <a:noFill/>
          <a:ln w="0">
            <a:noFill/>
          </a:ln>
        </p:spPr>
        <p:txBody>
          <a:bodyPr lIns="90000" rIns="90000" tIns="45000" bIns="45000" anchor="t">
            <a:noAutofit/>
          </a:bodyPr>
          <a:p>
            <a:r>
              <a:rPr b="0" lang="en-IN" sz="900" spc="-1" strike="noStrike">
                <a:latin typeface="Arial"/>
              </a:rPr>
              <a:t>Enter data</a:t>
            </a:r>
            <a:endParaRPr b="0" lang="en-IN" sz="900" spc="-1" strike="noStrike">
              <a:latin typeface="Arial"/>
            </a:endParaRPr>
          </a:p>
          <a:p>
            <a:r>
              <a:rPr b="0" lang="en-IN" sz="900" spc="-1" strike="noStrike">
                <a:latin typeface="Arial"/>
              </a:rPr>
              <a:t>Encode and save</a:t>
            </a:r>
            <a:endParaRPr b="0" lang="en-IN" sz="900" spc="-1" strike="noStrike">
              <a:latin typeface="Arial"/>
            </a:endParaRPr>
          </a:p>
        </p:txBody>
      </p:sp>
      <p:sp>
        <p:nvSpPr>
          <p:cNvPr id="190" name=""/>
          <p:cNvSpPr txBox="1"/>
          <p:nvPr/>
        </p:nvSpPr>
        <p:spPr>
          <a:xfrm>
            <a:off x="720000" y="3973320"/>
            <a:ext cx="720000" cy="346680"/>
          </a:xfrm>
          <a:prstGeom prst="rect">
            <a:avLst/>
          </a:prstGeom>
          <a:noFill/>
          <a:ln w="0">
            <a:noFill/>
          </a:ln>
        </p:spPr>
        <p:txBody>
          <a:bodyPr lIns="90000" rIns="90000" tIns="45000" bIns="45000" anchor="t">
            <a:noAutofit/>
          </a:bodyPr>
          <a:p>
            <a:r>
              <a:rPr b="0" lang="en-IN" sz="900" spc="-1" strike="noStrike">
                <a:latin typeface="Arial"/>
              </a:rPr>
              <a:t>decode</a:t>
            </a:r>
            <a:endParaRPr b="0" lang="en-IN" sz="900" spc="-1" strike="noStrike">
              <a:latin typeface="Arial"/>
            </a:endParaRPr>
          </a:p>
        </p:txBody>
      </p:sp>
      <p:sp>
        <p:nvSpPr>
          <p:cNvPr id="191" name=""/>
          <p:cNvSpPr txBox="1"/>
          <p:nvPr/>
        </p:nvSpPr>
        <p:spPr>
          <a:xfrm>
            <a:off x="3600000" y="3357000"/>
            <a:ext cx="900000" cy="603000"/>
          </a:xfrm>
          <a:prstGeom prst="rect">
            <a:avLst/>
          </a:prstGeom>
          <a:noFill/>
          <a:ln w="0">
            <a:noFill/>
          </a:ln>
        </p:spPr>
        <p:txBody>
          <a:bodyPr lIns="90000" rIns="90000" tIns="45000" bIns="45000" anchor="t">
            <a:noAutofit/>
          </a:bodyPr>
          <a:p>
            <a:r>
              <a:rPr b="0" lang="en-IN" sz="900" spc="-1" strike="noStrike">
                <a:latin typeface="Arial"/>
              </a:rPr>
              <a:t>Choose and decode button</a:t>
            </a:r>
            <a:endParaRPr b="0" lang="en-IN" sz="9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0" y="0"/>
            <a:ext cx="9001440" cy="953640"/>
          </a:xfrm>
          <a:prstGeom prst="rect">
            <a:avLst/>
          </a:prstGeom>
          <a:noFill/>
          <a:ln w="0">
            <a:noFill/>
          </a:ln>
        </p:spPr>
        <p:txBody>
          <a:bodyPr lIns="0" rIns="0" tIns="0" bIns="0" anchor="ctr">
            <a:noAutofit/>
          </a:bodyPr>
          <a:p>
            <a:pPr algn="ctr">
              <a:buNone/>
            </a:pPr>
            <a:r>
              <a:rPr b="0" lang="en-IN" sz="4400" spc="-1" strike="noStrike">
                <a:latin typeface="Arial"/>
              </a:rPr>
              <a:t>Library Used</a:t>
            </a:r>
            <a:endParaRPr b="0" lang="en-IN" sz="4400" spc="-1" strike="noStrike">
              <a:latin typeface="Arial"/>
            </a:endParaRPr>
          </a:p>
        </p:txBody>
      </p:sp>
      <p:sp>
        <p:nvSpPr>
          <p:cNvPr id="193" name="PlaceHolder 2"/>
          <p:cNvSpPr>
            <a:spLocks noGrp="1"/>
          </p:cNvSpPr>
          <p:nvPr>
            <p:ph/>
          </p:nvPr>
        </p:nvSpPr>
        <p:spPr>
          <a:xfrm>
            <a:off x="490320" y="2111760"/>
            <a:ext cx="8869680" cy="3288240"/>
          </a:xfrm>
          <a:prstGeom prst="rect">
            <a:avLst/>
          </a:prstGeom>
          <a:noFill/>
          <a:ln w="0">
            <a:noFill/>
          </a:ln>
        </p:spPr>
        <p:txBody>
          <a:bodyPr lIns="0" rIns="0" tIns="0" bIns="0" anchor="t">
            <a:normAutofit/>
          </a:bodyPr>
          <a:p>
            <a:pPr marL="432000" indent="-324000">
              <a:spcBef>
                <a:spcPts val="570"/>
              </a:spcBef>
              <a:buClr>
                <a:srgbClr val="000000"/>
              </a:buClr>
              <a:buSzPct val="45000"/>
              <a:buFont typeface="Wingdings" charset="2"/>
              <a:buChar char=""/>
            </a:pPr>
            <a:r>
              <a:rPr b="0" lang="en-IN" sz="1300" spc="-1" strike="noStrike">
                <a:latin typeface="Arial"/>
              </a:rPr>
              <a:t>aagarwal1012/Image-Steganography-Library-Android</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Encoding - </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1. public class MainActivity extends AppCompatActivity implements TextEncodingCallback </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create object with args as message , secret_key, image_obj</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2. ImageSteganography imageSteganography = new ImageSteganography(message, secret_key, original_image);</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Pass activity create obj of text encoding</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3.TextEncoding textEncoding = new TextEncoding(MainActivity.this,MainActivity.this);</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execute</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4. textEncoding.execute(imageSteganography);</a:t>
            </a:r>
            <a:endParaRPr b="0" lang="en-IN" sz="1300" spc="-1" strike="noStrike">
              <a:latin typeface="Arial"/>
            </a:endParaRPr>
          </a:p>
          <a:p>
            <a:pPr marL="432000" indent="-324000">
              <a:spcBef>
                <a:spcPts val="570"/>
              </a:spcBef>
              <a:buClr>
                <a:srgbClr val="000000"/>
              </a:buClr>
              <a:buSzPct val="45000"/>
              <a:buFont typeface="Wingdings" charset="2"/>
              <a:buChar char=""/>
            </a:pPr>
            <a:endParaRPr b="0" lang="en-IN" sz="1300" spc="-1" strike="noStrike">
              <a:latin typeface="Arial"/>
            </a:endParaRPr>
          </a:p>
          <a:p>
            <a:pPr marL="432000" indent="-324000">
              <a:spcBef>
                <a:spcPts val="570"/>
              </a:spcBef>
              <a:buClr>
                <a:srgbClr val="000000"/>
              </a:buClr>
              <a:buSzPct val="45000"/>
              <a:buFont typeface="Wingdings" charset="2"/>
              <a:buChar char=""/>
            </a:pPr>
            <a:endParaRPr b="0" lang="en-IN" sz="13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gn="ctr">
              <a:buNone/>
            </a:pPr>
            <a:r>
              <a:rPr b="0" lang="en-IN" sz="4400" spc="-1" strike="noStrike">
                <a:latin typeface="Arial"/>
              </a:rPr>
              <a:t>Decoding steps</a:t>
            </a:r>
            <a:endParaRPr b="0" lang="en-IN" sz="4400" spc="-1" strike="noStrike">
              <a:latin typeface="Arial"/>
            </a:endParaRPr>
          </a:p>
        </p:txBody>
      </p:sp>
      <p:sp>
        <p:nvSpPr>
          <p:cNvPr id="195"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pPr marL="432000" indent="-324000">
              <a:spcBef>
                <a:spcPts val="570"/>
              </a:spcBef>
              <a:buClr>
                <a:srgbClr val="000000"/>
              </a:buClr>
              <a:buSzPct val="45000"/>
              <a:buFont typeface="Wingdings" charset="2"/>
              <a:buChar char=""/>
            </a:pPr>
            <a:r>
              <a:rPr b="0" lang="en-IN" sz="1300" spc="-1" strike="noStrike">
                <a:latin typeface="Arial"/>
              </a:rPr>
              <a:t>Create obj </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TextDecoding textDecoding = new TextDecoding(MainActivity.this, MainActivity.this);</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Execute</a:t>
            </a:r>
            <a:endParaRPr b="0" lang="en-IN" sz="1300" spc="-1" strike="noStrike">
              <a:latin typeface="Arial"/>
            </a:endParaRPr>
          </a:p>
          <a:p>
            <a:pPr marL="432000" indent="-324000">
              <a:spcBef>
                <a:spcPts val="570"/>
              </a:spcBef>
              <a:buClr>
                <a:srgbClr val="000000"/>
              </a:buClr>
              <a:buSzPct val="45000"/>
              <a:buFont typeface="Wingdings" charset="2"/>
              <a:buChar char=""/>
            </a:pPr>
            <a:r>
              <a:rPr b="0" lang="en-IN" sz="1300" spc="-1" strike="noStrike">
                <a:latin typeface="Arial"/>
              </a:rPr>
              <a:t>textDecoding.execute(imageSteganography);</a:t>
            </a:r>
            <a:endParaRPr b="0" lang="en-IN" sz="13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rot="21111000">
            <a:off x="124560" y="766800"/>
            <a:ext cx="9001440" cy="953640"/>
          </a:xfrm>
          <a:prstGeom prst="rect">
            <a:avLst/>
          </a:prstGeom>
          <a:noFill/>
          <a:ln w="0">
            <a:noFill/>
          </a:ln>
        </p:spPr>
        <p:txBody>
          <a:bodyPr lIns="0" rIns="0" tIns="0" bIns="0" anchor="ctr">
            <a:noAutofit/>
          </a:bodyPr>
          <a:p>
            <a:pPr>
              <a:lnSpc>
                <a:spcPct val="100000"/>
              </a:lnSpc>
              <a:buNone/>
            </a:pPr>
            <a:r>
              <a:rPr b="1" lang="en-IN" sz="3600" spc="-1" strike="noStrike">
                <a:latin typeface="Arial"/>
              </a:rPr>
              <a:t>Demo</a:t>
            </a:r>
            <a:endParaRPr b="0" lang="en-IN" sz="3600" spc="-1" strike="noStrike">
              <a:latin typeface="Arial"/>
            </a:endParaRPr>
          </a:p>
        </p:txBody>
      </p:sp>
      <p:sp>
        <p:nvSpPr>
          <p:cNvPr id="197" name="PlaceHolder 2"/>
          <p:cNvSpPr>
            <a:spLocks noGrp="1"/>
          </p:cNvSpPr>
          <p:nvPr>
            <p:ph/>
          </p:nvPr>
        </p:nvSpPr>
        <p:spPr>
          <a:xfrm>
            <a:off x="604800" y="2648880"/>
            <a:ext cx="8869680" cy="2155320"/>
          </a:xfrm>
          <a:prstGeom prst="rect">
            <a:avLst/>
          </a:prstGeom>
          <a:noFill/>
          <a:ln w="0">
            <a:noFill/>
          </a:ln>
        </p:spPr>
        <p:txBody>
          <a:bodyPr lIns="0" rIns="0" tIns="0" bIns="0" anchor="t">
            <a:normAutofit/>
          </a:bodyPr>
          <a:p>
            <a:pPr marL="432000" indent="-324000" algn="just">
              <a:lnSpc>
                <a:spcPct val="100000"/>
              </a:lnSpc>
              <a:spcAft>
                <a:spcPts val="1054"/>
              </a:spcAft>
              <a:buClr>
                <a:srgbClr val="000000"/>
              </a:buClr>
              <a:buSzPct val="45000"/>
              <a:buFont typeface="Wingdings" charset="2"/>
              <a:buChar char=""/>
            </a:pPr>
            <a:r>
              <a:rPr b="0" lang="en-IN" sz="2400" spc="-1" strike="noStrike">
                <a:latin typeface="Arial"/>
              </a:rPr>
              <a:t>Demonstration</a:t>
            </a:r>
            <a:endParaRPr b="0" lang="en-IN" sz="24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9120" y="1384200"/>
            <a:ext cx="9001440" cy="953640"/>
          </a:xfrm>
          <a:prstGeom prst="rect">
            <a:avLst/>
          </a:prstGeom>
          <a:noFill/>
          <a:ln w="0">
            <a:noFill/>
          </a:ln>
        </p:spPr>
        <p:txBody>
          <a:bodyPr lIns="0" rIns="0" tIns="0" bIns="0" anchor="ctr">
            <a:noAutofit/>
          </a:bodyPr>
          <a:p>
            <a:pPr>
              <a:lnSpc>
                <a:spcPct val="100000"/>
              </a:lnSpc>
              <a:buNone/>
            </a:pPr>
            <a:r>
              <a:rPr b="1" lang="en-IN" sz="3600" spc="-1" strike="noStrike">
                <a:latin typeface="Arial"/>
              </a:rPr>
              <a:t>Conclusion</a:t>
            </a:r>
            <a:endParaRPr b="0" lang="en-IN" sz="3600" spc="-1" strike="noStrike">
              <a:latin typeface="Arial"/>
            </a:endParaRPr>
          </a:p>
        </p:txBody>
      </p:sp>
      <p:sp>
        <p:nvSpPr>
          <p:cNvPr id="199" name="PlaceHolder 2"/>
          <p:cNvSpPr>
            <a:spLocks noGrp="1"/>
          </p:cNvSpPr>
          <p:nvPr>
            <p:ph/>
          </p:nvPr>
        </p:nvSpPr>
        <p:spPr>
          <a:xfrm>
            <a:off x="604800" y="2648880"/>
            <a:ext cx="8869680" cy="3288240"/>
          </a:xfrm>
          <a:prstGeom prst="rect">
            <a:avLst/>
          </a:prstGeom>
          <a:noFill/>
          <a:ln w="0">
            <a:noFill/>
          </a:ln>
        </p:spPr>
        <p:txBody>
          <a:bodyPr lIns="0" rIns="0" tIns="0" bIns="0" anchor="t">
            <a:normAutofit/>
          </a:bodyPr>
          <a:p>
            <a:pPr marL="432000" indent="-324000" algn="just">
              <a:lnSpc>
                <a:spcPct val="100000"/>
              </a:lnSpc>
              <a:spcAft>
                <a:spcPts val="1054"/>
              </a:spcAft>
              <a:buClr>
                <a:srgbClr val="000000"/>
              </a:buClr>
              <a:buSzPct val="45000"/>
              <a:buFont typeface="Wingdings" charset="2"/>
              <a:buChar char=""/>
            </a:pPr>
            <a:r>
              <a:rPr b="0" lang="en-IN" sz="2400" spc="-1" strike="noStrike">
                <a:latin typeface="Arial"/>
              </a:rPr>
              <a:t>Thank You</a:t>
            </a:r>
            <a:endParaRPr b="0" lang="en-IN" sz="2400" spc="-1" strike="noStrike">
              <a:latin typeface="Arial"/>
            </a:endParaRPr>
          </a:p>
          <a:p>
            <a:pPr lvl="1" marL="864000" indent="-324000">
              <a:lnSpc>
                <a:spcPct val="100000"/>
              </a:lnSpc>
              <a:spcAft>
                <a:spcPts val="850"/>
              </a:spcAft>
              <a:buClr>
                <a:srgbClr val="000000"/>
              </a:buClr>
              <a:buSzPct val="75000"/>
              <a:buFont typeface="Symbol"/>
              <a:buChar char=""/>
            </a:pPr>
            <a:r>
              <a:rPr b="0" lang="en-IN" sz="2100" spc="-1" strike="noStrike">
                <a:latin typeface="Arial"/>
              </a:rPr>
              <a:t>By Shubham Dhumale 1921321246075</a:t>
            </a:r>
            <a:endParaRPr b="0" lang="en-IN" sz="2100" spc="-1" strike="noStrike">
              <a:latin typeface="Arial"/>
            </a:endParaRPr>
          </a:p>
          <a:p>
            <a:pPr lvl="1" marL="864000" indent="-324000">
              <a:lnSpc>
                <a:spcPct val="100000"/>
              </a:lnSpc>
              <a:spcAft>
                <a:spcPts val="850"/>
              </a:spcAft>
              <a:buClr>
                <a:srgbClr val="000000"/>
              </a:buClr>
              <a:buSzPct val="75000"/>
              <a:buFont typeface="Symbol"/>
              <a:buChar char=""/>
            </a:pPr>
            <a:r>
              <a:rPr b="0" lang="en-IN" sz="2100" spc="-1" strike="noStrike">
                <a:latin typeface="Arial"/>
              </a:rPr>
              <a:t>By Abhishek Badmore 1921321246026</a:t>
            </a:r>
            <a:endParaRPr b="0" lang="en-IN" sz="21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2022-06-22T02:51:57Z</dcterms:created>
  <dc:creator/>
  <dc:description/>
  <dc:language>en-IN</dc:language>
  <cp:lastModifiedBy/>
  <dcterms:modified xsi:type="dcterms:W3CDTF">2022-06-22T11:57:15Z</dcterms:modified>
  <cp:revision>4</cp:revision>
  <dc:subject/>
  <dc:title>Progress</dc:title>
</cp:coreProperties>
</file>

<file path=docProps/custom.xml><?xml version="1.0" encoding="utf-8"?>
<Properties xmlns="http://schemas.openxmlformats.org/officeDocument/2006/custom-properties" xmlns:vt="http://schemas.openxmlformats.org/officeDocument/2006/docPropsVTypes"/>
</file>