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BE48-A2A5-4997-A829-26E45D049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D3201-9925-4B4E-8D2F-1F13D2C09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034E-26B7-47B7-98A1-FEA32406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1B8-2003-48FB-829E-5390A08B604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4E3C-6A78-4063-91BB-78448388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AC67-F938-4053-A899-7ACCCE96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0B22-F200-422D-80A5-C3F42AA3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5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DA14-3439-4986-BF4C-A19869D2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B6952-9248-4C22-A0B3-CCD1D6CF3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11255-DD36-4C29-825F-3EA1F9B2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1B8-2003-48FB-829E-5390A08B604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25C0B-C562-4481-B6F3-64AB3A1A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898F-94E5-4351-AE6D-9FB4421E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0B22-F200-422D-80A5-C3F42AA3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A1A9E-7B8F-412A-A6EA-F4C2BF590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692EE-C8DF-465B-886E-13B08924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E306-D95E-4CD8-983B-9253D43D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1B8-2003-48FB-829E-5390A08B604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CE39-B7A0-4154-B9E5-F409B8BC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32285-3ECE-4223-8832-10B17067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0B22-F200-422D-80A5-C3F42AA3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2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4ADD-D117-48BC-8EEF-DBFBFBAD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D52F-2950-4DA8-8473-6543D9E8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E3D46-EAB0-4FD8-8F98-285D4542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1B8-2003-48FB-829E-5390A08B604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D66A-D724-4E43-9982-6D6FD87F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B465-3670-47D4-922F-91978657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0B22-F200-422D-80A5-C3F42AA3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4F81-60ED-4CBD-A472-7F502CD9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C18F-77D3-46E1-98CB-85C8399C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2FA4C-6AA3-4225-8130-E3414C13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1B8-2003-48FB-829E-5390A08B604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D5CAB-D4AB-4498-80BA-49E7DAD1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4C72-7133-4E9E-9C14-44F2334A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0B22-F200-422D-80A5-C3F42AA3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9084-8304-4C4E-BF85-3AAD09F3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1A1E-72B4-4907-9AD7-61528E503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17D5A-1063-4937-B9CA-7ACA71F87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E1290-35CB-41AC-93B2-89402B10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1B8-2003-48FB-829E-5390A08B604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9B94D-D95C-4BB5-9F61-177BDB30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F6C5E-B8DB-4AAF-8420-4FDFA76A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0B22-F200-422D-80A5-C3F42AA3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9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7EA5-123F-467A-A307-5087F664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425E-0F04-4E3E-ADE1-F0B81C22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22626-C5B2-494A-BB0E-B53131C31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CB0A1-22D4-4060-9D77-15B741416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5CB4F-0FD3-4436-91E6-3B2B2870F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A4F73-0487-44DC-A2C3-44443D55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1B8-2003-48FB-829E-5390A08B604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64B26-CAF7-408D-A550-B7245AD8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4D707-6DEC-40A2-A792-FD21434A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0B22-F200-422D-80A5-C3F42AA3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688E-A5A6-441E-A3B7-A4CEF5D8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73BF4-1158-4D00-B061-702C3D6C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1B8-2003-48FB-829E-5390A08B604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5B8D0-6E86-423D-B6A8-512B648E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15757-643D-4513-9C14-D129D1B9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0B22-F200-422D-80A5-C3F42AA3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B4DD4-9AC7-4886-9B56-A39D7E81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1B8-2003-48FB-829E-5390A08B604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EB03C-F2BB-4BBF-81C2-B7135D6D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08893-CCDD-49D9-98A6-07199C19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0B22-F200-422D-80A5-C3F42AA3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AF20-FCBD-4254-BF0E-5B31C3D6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11FF-F4E7-4B05-AE35-839036DE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367E3-3C0E-47BF-8658-16E5AF8AC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F916-23A7-4ED4-BD95-866EEE7E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1B8-2003-48FB-829E-5390A08B604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5E3FB-01C7-4B29-98F1-EFB9AD14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AC224-DDFA-4040-9008-22C14EB8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0B22-F200-422D-80A5-C3F42AA3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8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6831-36A6-4FD3-A243-8B851E2A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D46F7-3881-4914-8470-AE13340E1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580A8-94A7-46AD-878C-4C5C9E117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079D2-5620-4452-BE93-73227EC2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21B8-2003-48FB-829E-5390A08B604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D0DF-D682-4C94-93FC-357D2679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1AF3B-C3B8-482E-86AD-3C16CDE6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0B22-F200-422D-80A5-C3F42AA3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3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545AD-924B-4DC6-BA2B-9E5AB9F6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FD3A9-D2CB-4E81-BAC3-942AB6782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9038-2EF8-4B68-9597-1D822E48D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21B8-2003-48FB-829E-5390A08B604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1740-D57C-4F97-BF35-AB53FAED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3486-CA8A-4DB0-93FE-45199E32A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0B22-F200-422D-80A5-C3F42AA3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45E2B-A9A2-4C23-BBE9-00477D452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0"/>
            <a:ext cx="10438959" cy="63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7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5C80E-E0B0-4709-89D9-5B4F9A7A9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2" y="1155700"/>
            <a:ext cx="10877476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9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58434-8F7A-44D8-AB08-8CF4F5F3D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87" y="719137"/>
            <a:ext cx="7885113" cy="57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DFDCFD-FD76-4BA1-A6B7-57868BB86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0"/>
            <a:ext cx="8912102" cy="657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4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0126C0-EB73-4008-B4B5-381695E6D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96" y="586153"/>
            <a:ext cx="6192350" cy="59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9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CF2D0-8017-43CD-A97A-36F7351F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1" y="1114791"/>
            <a:ext cx="11013604" cy="487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2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9324A8-EA7B-456D-9D30-7369B6AB7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61" y="559336"/>
            <a:ext cx="7052677" cy="613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4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4487A-0416-4AA2-BC5F-41549E261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5" y="227442"/>
            <a:ext cx="10457937" cy="64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6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FE47D4-BD4D-49E9-B4EB-770AAB4DF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39" y="590217"/>
            <a:ext cx="8586519" cy="56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0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31B05-F8A7-4D29-88AE-C2AAD2DC0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168399"/>
            <a:ext cx="10910888" cy="479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6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C8D04-280E-4C4C-A3A6-4186845B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767890"/>
            <a:ext cx="8894763" cy="56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Shubendu Biswas</dc:creator>
  <cp:lastModifiedBy>Shubendu Biswas</cp:lastModifiedBy>
  <cp:revision>1</cp:revision>
  <dcterms:created xsi:type="dcterms:W3CDTF">2021-10-08T10:35:07Z</dcterms:created>
  <dcterms:modified xsi:type="dcterms:W3CDTF">2021-10-08T11:26:47Z</dcterms:modified>
</cp:coreProperties>
</file>