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 id="2147483667" r:id="rId2"/>
  </p:sldMasterIdLst>
  <p:notesMasterIdLst>
    <p:notesMasterId r:id="rId50"/>
  </p:notesMasterIdLst>
  <p:sldIdLst>
    <p:sldId id="256" r:id="rId3"/>
    <p:sldId id="257" r:id="rId4"/>
    <p:sldId id="258" r:id="rId5"/>
    <p:sldId id="259" r:id="rId6"/>
    <p:sldId id="260" r:id="rId7"/>
    <p:sldId id="318"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91" r:id="rId30"/>
    <p:sldId id="288" r:id="rId31"/>
    <p:sldId id="317" r:id="rId32"/>
    <p:sldId id="295" r:id="rId33"/>
    <p:sldId id="296" r:id="rId34"/>
    <p:sldId id="297" r:id="rId35"/>
    <p:sldId id="298" r:id="rId36"/>
    <p:sldId id="299" r:id="rId37"/>
    <p:sldId id="300" r:id="rId38"/>
    <p:sldId id="301" r:id="rId39"/>
    <p:sldId id="302" r:id="rId40"/>
    <p:sldId id="316" r:id="rId41"/>
    <p:sldId id="309" r:id="rId42"/>
    <p:sldId id="310" r:id="rId43"/>
    <p:sldId id="311" r:id="rId44"/>
    <p:sldId id="312" r:id="rId45"/>
    <p:sldId id="313" r:id="rId46"/>
    <p:sldId id="314" r:id="rId47"/>
    <p:sldId id="320" r:id="rId48"/>
    <p:sldId id="315" r:id="rId49"/>
  </p:sldIdLst>
  <p:sldSz cx="9144000" cy="5143500" type="screen16x9"/>
  <p:notesSz cx="6858000" cy="9144000"/>
  <p:embeddedFontLst>
    <p:embeddedFont>
      <p:font typeface="Sniglet" panose="020B0604020202020204" charset="0"/>
      <p:regular r:id="rId51"/>
    </p:embeddedFont>
    <p:embeddedFont>
      <p:font typeface="Bangers" panose="020B0604020202020204" charset="0"/>
      <p:regular r:id="rId52"/>
    </p:embeddedFont>
    <p:embeddedFont>
      <p:font typeface="Alegreya" panose="020B060402020202020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14" autoAdjust="0"/>
    <p:restoredTop sz="94660"/>
  </p:normalViewPr>
  <p:slideViewPr>
    <p:cSldViewPr snapToGrid="0">
      <p:cViewPr varScale="1">
        <p:scale>
          <a:sx n="90" d="100"/>
          <a:sy n="90"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font" Target="fonts/font5.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3.fntdata"/><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6.fntdata"/><Relationship Id="rId8" Type="http://schemas.openxmlformats.org/officeDocument/2006/relationships/slide" Target="slides/slide6.xml"/><Relationship Id="rId51" Type="http://schemas.openxmlformats.org/officeDocument/2006/relationships/font" Target="fonts/font1.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2.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56878073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47346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54215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14057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424603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60924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97731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85076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61334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04909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19735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07994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879654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829111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61059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4" name="Shape 2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732777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2104374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6" name="Shape 2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926357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5634773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7" name="Shape 2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Action Hollywood 1990-2000</a:t>
            </a:r>
          </a:p>
        </p:txBody>
      </p:sp>
    </p:spTree>
    <p:extLst>
      <p:ext uri="{BB962C8B-B14F-4D97-AF65-F5344CB8AC3E}">
        <p14:creationId xmlns:p14="http://schemas.microsoft.com/office/powerpoint/2010/main" val="23547495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2" name="Shape 2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Action Hollywood 1990-2000</a:t>
            </a:r>
          </a:p>
        </p:txBody>
      </p:sp>
    </p:spTree>
    <p:extLst>
      <p:ext uri="{BB962C8B-B14F-4D97-AF65-F5344CB8AC3E}">
        <p14:creationId xmlns:p14="http://schemas.microsoft.com/office/powerpoint/2010/main" val="19393373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Hollywood Horror 1990-2000</a:t>
            </a:r>
          </a:p>
        </p:txBody>
      </p:sp>
    </p:spTree>
    <p:extLst>
      <p:ext uri="{BB962C8B-B14F-4D97-AF65-F5344CB8AC3E}">
        <p14:creationId xmlns:p14="http://schemas.microsoft.com/office/powerpoint/2010/main" val="31823232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5" name="Shape 3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89549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069761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Action Hollywood 1990-2000</a:t>
            </a:r>
          </a:p>
        </p:txBody>
      </p:sp>
    </p:spTree>
    <p:extLst>
      <p:ext uri="{BB962C8B-B14F-4D97-AF65-F5344CB8AC3E}">
        <p14:creationId xmlns:p14="http://schemas.microsoft.com/office/powerpoint/2010/main" val="25533388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Shape 3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2" name="Shape 3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531452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8" name="Shape 3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Hollywood Horror 2010-2016</a:t>
            </a:r>
          </a:p>
        </p:txBody>
      </p:sp>
    </p:spTree>
    <p:extLst>
      <p:ext uri="{BB962C8B-B14F-4D97-AF65-F5344CB8AC3E}">
        <p14:creationId xmlns:p14="http://schemas.microsoft.com/office/powerpoint/2010/main" val="17936645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4" name="Shape 3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Action Hollywood 1990-2000</a:t>
            </a:r>
          </a:p>
        </p:txBody>
      </p:sp>
    </p:spTree>
    <p:extLst>
      <p:ext uri="{BB962C8B-B14F-4D97-AF65-F5344CB8AC3E}">
        <p14:creationId xmlns:p14="http://schemas.microsoft.com/office/powerpoint/2010/main" val="40726825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Action Hollywood 1990-2000</a:t>
            </a:r>
          </a:p>
        </p:txBody>
      </p:sp>
    </p:spTree>
    <p:extLst>
      <p:ext uri="{BB962C8B-B14F-4D97-AF65-F5344CB8AC3E}">
        <p14:creationId xmlns:p14="http://schemas.microsoft.com/office/powerpoint/2010/main" val="7819009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4" name="Shape 3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Action Hollywood 1990-2000</a:t>
            </a:r>
          </a:p>
        </p:txBody>
      </p:sp>
    </p:spTree>
    <p:extLst>
      <p:ext uri="{BB962C8B-B14F-4D97-AF65-F5344CB8AC3E}">
        <p14:creationId xmlns:p14="http://schemas.microsoft.com/office/powerpoint/2010/main" val="16417671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Shape 3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9" name="Shape 3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Action Hollywood 1990-2000</a:t>
            </a:r>
          </a:p>
        </p:txBody>
      </p:sp>
    </p:spTree>
    <p:extLst>
      <p:ext uri="{BB962C8B-B14F-4D97-AF65-F5344CB8AC3E}">
        <p14:creationId xmlns:p14="http://schemas.microsoft.com/office/powerpoint/2010/main" val="3160621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4" name="Shape 4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Action Hollywood 1990-2000</a:t>
            </a:r>
          </a:p>
        </p:txBody>
      </p:sp>
    </p:spTree>
    <p:extLst>
      <p:ext uri="{BB962C8B-B14F-4D97-AF65-F5344CB8AC3E}">
        <p14:creationId xmlns:p14="http://schemas.microsoft.com/office/powerpoint/2010/main" val="9642192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9" name="Shape 4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Action Hollywood 1990-2000</a:t>
            </a:r>
          </a:p>
        </p:txBody>
      </p:sp>
    </p:spTree>
    <p:extLst>
      <p:ext uri="{BB962C8B-B14F-4D97-AF65-F5344CB8AC3E}">
        <p14:creationId xmlns:p14="http://schemas.microsoft.com/office/powerpoint/2010/main" val="3770234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Shape 4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8" name="Shape 4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Hollywood Horror 2010-2016</a:t>
            </a:r>
          </a:p>
        </p:txBody>
      </p:sp>
    </p:spTree>
    <p:extLst>
      <p:ext uri="{BB962C8B-B14F-4D97-AF65-F5344CB8AC3E}">
        <p14:creationId xmlns:p14="http://schemas.microsoft.com/office/powerpoint/2010/main" val="2670268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48434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4" name="Shape 4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Hollywood Horror 2010-2016</a:t>
            </a:r>
          </a:p>
        </p:txBody>
      </p:sp>
    </p:spTree>
    <p:extLst>
      <p:ext uri="{BB962C8B-B14F-4D97-AF65-F5344CB8AC3E}">
        <p14:creationId xmlns:p14="http://schemas.microsoft.com/office/powerpoint/2010/main" val="13261435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1" name="Shape 4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63649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Shape 4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8" name="Shape 4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Hollywood Horror 2010-2016</a:t>
            </a:r>
          </a:p>
        </p:txBody>
      </p:sp>
    </p:spTree>
    <p:extLst>
      <p:ext uri="{BB962C8B-B14F-4D97-AF65-F5344CB8AC3E}">
        <p14:creationId xmlns:p14="http://schemas.microsoft.com/office/powerpoint/2010/main" val="12744986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4" name="Shape 4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Action Hollywood 1990-2000</a:t>
            </a:r>
          </a:p>
        </p:txBody>
      </p:sp>
    </p:spTree>
    <p:extLst>
      <p:ext uri="{BB962C8B-B14F-4D97-AF65-F5344CB8AC3E}">
        <p14:creationId xmlns:p14="http://schemas.microsoft.com/office/powerpoint/2010/main" val="194172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0" name="Shape 4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Comedy Holloywood 1990-2000</a:t>
            </a:r>
          </a:p>
        </p:txBody>
      </p:sp>
    </p:spTree>
    <p:extLst>
      <p:ext uri="{BB962C8B-B14F-4D97-AF65-F5344CB8AC3E}">
        <p14:creationId xmlns:p14="http://schemas.microsoft.com/office/powerpoint/2010/main" val="25260341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Shape 4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6" name="Shape 4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321925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Shape 4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8" name="Shape 4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Hollywood Horror 2010-2016</a:t>
            </a:r>
          </a:p>
        </p:txBody>
      </p:sp>
    </p:spTree>
    <p:extLst>
      <p:ext uri="{BB962C8B-B14F-4D97-AF65-F5344CB8AC3E}">
        <p14:creationId xmlns:p14="http://schemas.microsoft.com/office/powerpoint/2010/main" val="11129321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6" name="Shape 4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59193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34050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21813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6386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17561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39079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pic>
        <p:nvPicPr>
          <p:cNvPr id="9" name="Shape 9" descr="comic-04.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0" name="Shape 10"/>
          <p:cNvSpPr/>
          <p:nvPr/>
        </p:nvSpPr>
        <p:spPr>
          <a:xfrm>
            <a:off x="1315275" y="921225"/>
            <a:ext cx="6411650" cy="3910600"/>
          </a:xfrm>
          <a:custGeom>
            <a:avLst/>
            <a:gdLst/>
            <a:ahLst/>
            <a:cxnLst/>
            <a:rect l="0" t="0" r="0" b="0"/>
            <a:pathLst>
              <a:path w="256466" h="156424" extrusionOk="0">
                <a:moveTo>
                  <a:pt x="39612" y="0"/>
                </a:moveTo>
                <a:lnTo>
                  <a:pt x="39612" y="26023"/>
                </a:lnTo>
                <a:lnTo>
                  <a:pt x="0" y="23918"/>
                </a:lnTo>
                <a:lnTo>
                  <a:pt x="40190" y="61876"/>
                </a:lnTo>
                <a:lnTo>
                  <a:pt x="40190" y="156424"/>
                </a:lnTo>
                <a:lnTo>
                  <a:pt x="256466" y="139076"/>
                </a:lnTo>
                <a:lnTo>
                  <a:pt x="248659" y="19951"/>
                </a:lnTo>
                <a:close/>
              </a:path>
            </a:pathLst>
          </a:custGeom>
          <a:solidFill>
            <a:srgbClr val="001936">
              <a:alpha val="21920"/>
            </a:srgbClr>
          </a:solidFill>
          <a:ln>
            <a:noFill/>
          </a:ln>
        </p:spPr>
      </p:sp>
      <p:sp>
        <p:nvSpPr>
          <p:cNvPr id="11" name="Shape 11"/>
          <p:cNvSpPr/>
          <p:nvPr/>
        </p:nvSpPr>
        <p:spPr>
          <a:xfrm>
            <a:off x="1010475" y="616425"/>
            <a:ext cx="6411650" cy="3910600"/>
          </a:xfrm>
          <a:custGeom>
            <a:avLst/>
            <a:gdLst/>
            <a:ahLst/>
            <a:cxnLst/>
            <a:rect l="0" t="0" r="0" b="0"/>
            <a:pathLst>
              <a:path w="256466" h="156424" extrusionOk="0">
                <a:moveTo>
                  <a:pt x="39612" y="0"/>
                </a:moveTo>
                <a:lnTo>
                  <a:pt x="39612" y="26023"/>
                </a:lnTo>
                <a:lnTo>
                  <a:pt x="0" y="23918"/>
                </a:lnTo>
                <a:lnTo>
                  <a:pt x="40190" y="61876"/>
                </a:lnTo>
                <a:lnTo>
                  <a:pt x="40190" y="156424"/>
                </a:lnTo>
                <a:lnTo>
                  <a:pt x="256466" y="139076"/>
                </a:lnTo>
                <a:lnTo>
                  <a:pt x="248659" y="19951"/>
                </a:lnTo>
                <a:close/>
              </a:path>
            </a:pathLst>
          </a:custGeom>
          <a:solidFill>
            <a:srgbClr val="FFFFFF"/>
          </a:solidFill>
          <a:ln w="76200" cap="flat" cmpd="sng">
            <a:solidFill>
              <a:srgbClr val="000000"/>
            </a:solidFill>
            <a:prstDash val="solid"/>
            <a:miter/>
            <a:headEnd type="none" w="lg" len="lg"/>
            <a:tailEnd type="none" w="lg" len="lg"/>
          </a:ln>
        </p:spPr>
      </p:sp>
      <p:sp>
        <p:nvSpPr>
          <p:cNvPr id="12" name="Shape 12"/>
          <p:cNvSpPr txBox="1">
            <a:spLocks noGrp="1"/>
          </p:cNvSpPr>
          <p:nvPr>
            <p:ph type="ctrTitle"/>
          </p:nvPr>
        </p:nvSpPr>
        <p:spPr>
          <a:xfrm>
            <a:off x="2572125" y="2068625"/>
            <a:ext cx="4271700" cy="1159800"/>
          </a:xfrm>
          <a:prstGeom prst="rect">
            <a:avLst/>
          </a:prstGeom>
        </p:spPr>
        <p:txBody>
          <a:bodyPr lIns="91425" tIns="91425" rIns="91425" bIns="91425" anchor="ctr" anchorCtr="0"/>
          <a:lstStyle>
            <a:lvl1pPr lvl="0" rtl="0">
              <a:spcBef>
                <a:spcPts val="0"/>
              </a:spcBef>
              <a:buSzPct val="100000"/>
              <a:defRPr sz="6400"/>
            </a:lvl1pPr>
            <a:lvl2pPr lvl="1" rtl="0">
              <a:spcBef>
                <a:spcPts val="0"/>
              </a:spcBef>
              <a:buSzPct val="100000"/>
              <a:defRPr sz="6400"/>
            </a:lvl2pPr>
            <a:lvl3pPr lvl="2" rtl="0">
              <a:spcBef>
                <a:spcPts val="0"/>
              </a:spcBef>
              <a:buSzPct val="100000"/>
              <a:defRPr sz="6400"/>
            </a:lvl3pPr>
            <a:lvl4pPr lvl="3" rtl="0">
              <a:spcBef>
                <a:spcPts val="0"/>
              </a:spcBef>
              <a:buSzPct val="100000"/>
              <a:defRPr sz="6400"/>
            </a:lvl4pPr>
            <a:lvl5pPr lvl="4" rtl="0">
              <a:spcBef>
                <a:spcPts val="0"/>
              </a:spcBef>
              <a:buSzPct val="100000"/>
              <a:defRPr sz="6400"/>
            </a:lvl5pPr>
            <a:lvl6pPr lvl="5" rtl="0">
              <a:spcBef>
                <a:spcPts val="0"/>
              </a:spcBef>
              <a:buSzPct val="100000"/>
              <a:defRPr sz="6400"/>
            </a:lvl6pPr>
            <a:lvl7pPr lvl="6" rtl="0">
              <a:spcBef>
                <a:spcPts val="0"/>
              </a:spcBef>
              <a:buSzPct val="100000"/>
              <a:defRPr sz="6400"/>
            </a:lvl7pPr>
            <a:lvl8pPr lvl="7" rtl="0">
              <a:spcBef>
                <a:spcPts val="0"/>
              </a:spcBef>
              <a:buSzPct val="100000"/>
              <a:defRPr sz="6400"/>
            </a:lvl8pPr>
            <a:lvl9pPr lvl="8" rtl="0">
              <a:spcBef>
                <a:spcPts val="0"/>
              </a:spcBef>
              <a:buSzPct val="100000"/>
              <a:defRPr sz="64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60"/>
        <p:cNvGrpSpPr/>
        <p:nvPr/>
      </p:nvGrpSpPr>
      <p:grpSpPr>
        <a:xfrm>
          <a:off x="0" y="0"/>
          <a:ext cx="0" cy="0"/>
          <a:chOff x="0" y="0"/>
          <a:chExt cx="0" cy="0"/>
        </a:xfrm>
      </p:grpSpPr>
      <p:pic>
        <p:nvPicPr>
          <p:cNvPr id="61" name="Shape 61" descr="comic-04.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62" name="Shape 62"/>
          <p:cNvSpPr/>
          <p:nvPr/>
        </p:nvSpPr>
        <p:spPr>
          <a:xfrm>
            <a:off x="1315275" y="921225"/>
            <a:ext cx="6411650" cy="3910600"/>
          </a:xfrm>
          <a:custGeom>
            <a:avLst/>
            <a:gdLst/>
            <a:ahLst/>
            <a:cxnLst/>
            <a:rect l="0" t="0" r="0" b="0"/>
            <a:pathLst>
              <a:path w="256466" h="156424" extrusionOk="0">
                <a:moveTo>
                  <a:pt x="39612" y="0"/>
                </a:moveTo>
                <a:lnTo>
                  <a:pt x="39612" y="26023"/>
                </a:lnTo>
                <a:lnTo>
                  <a:pt x="0" y="23918"/>
                </a:lnTo>
                <a:lnTo>
                  <a:pt x="40190" y="61876"/>
                </a:lnTo>
                <a:lnTo>
                  <a:pt x="40190" y="156424"/>
                </a:lnTo>
                <a:lnTo>
                  <a:pt x="256466" y="139076"/>
                </a:lnTo>
                <a:lnTo>
                  <a:pt x="248659" y="19951"/>
                </a:lnTo>
                <a:close/>
              </a:path>
            </a:pathLst>
          </a:custGeom>
          <a:solidFill>
            <a:srgbClr val="001936">
              <a:alpha val="21920"/>
            </a:srgbClr>
          </a:solidFill>
          <a:ln>
            <a:noFill/>
          </a:ln>
        </p:spPr>
      </p:sp>
      <p:sp>
        <p:nvSpPr>
          <p:cNvPr id="63" name="Shape 63"/>
          <p:cNvSpPr/>
          <p:nvPr/>
        </p:nvSpPr>
        <p:spPr>
          <a:xfrm>
            <a:off x="1010475" y="616425"/>
            <a:ext cx="6411650" cy="3910600"/>
          </a:xfrm>
          <a:custGeom>
            <a:avLst/>
            <a:gdLst/>
            <a:ahLst/>
            <a:cxnLst/>
            <a:rect l="0" t="0" r="0" b="0"/>
            <a:pathLst>
              <a:path w="256466" h="156424" extrusionOk="0">
                <a:moveTo>
                  <a:pt x="39612" y="0"/>
                </a:moveTo>
                <a:lnTo>
                  <a:pt x="39612" y="26023"/>
                </a:lnTo>
                <a:lnTo>
                  <a:pt x="0" y="23918"/>
                </a:lnTo>
                <a:lnTo>
                  <a:pt x="40190" y="61876"/>
                </a:lnTo>
                <a:lnTo>
                  <a:pt x="40190" y="156424"/>
                </a:lnTo>
                <a:lnTo>
                  <a:pt x="256466" y="139076"/>
                </a:lnTo>
                <a:lnTo>
                  <a:pt x="248659" y="19951"/>
                </a:lnTo>
                <a:close/>
              </a:path>
            </a:pathLst>
          </a:custGeom>
          <a:solidFill>
            <a:srgbClr val="FFFFFF"/>
          </a:solidFill>
          <a:ln w="76200" cap="flat" cmpd="sng">
            <a:solidFill>
              <a:srgbClr val="000000"/>
            </a:solidFill>
            <a:prstDash val="solid"/>
            <a:miter/>
            <a:headEnd type="none" w="lg" len="lg"/>
            <a:tailEnd type="none" w="lg" len="lg"/>
          </a:ln>
        </p:spPr>
      </p:sp>
      <p:sp>
        <p:nvSpPr>
          <p:cNvPr id="64" name="Shape 64"/>
          <p:cNvSpPr txBox="1">
            <a:spLocks noGrp="1"/>
          </p:cNvSpPr>
          <p:nvPr>
            <p:ph type="ctrTitle"/>
          </p:nvPr>
        </p:nvSpPr>
        <p:spPr>
          <a:xfrm>
            <a:off x="2572125" y="2068625"/>
            <a:ext cx="4271700" cy="1159800"/>
          </a:xfrm>
          <a:prstGeom prst="rect">
            <a:avLst/>
          </a:prstGeom>
        </p:spPr>
        <p:txBody>
          <a:bodyPr lIns="91425" tIns="91425" rIns="91425" bIns="91425" anchor="ctr" anchorCtr="0"/>
          <a:lstStyle>
            <a:lvl1pPr lvl="0" rtl="0">
              <a:spcBef>
                <a:spcPts val="0"/>
              </a:spcBef>
              <a:buSzPct val="100000"/>
              <a:defRPr sz="6400"/>
            </a:lvl1pPr>
            <a:lvl2pPr lvl="1" rtl="0">
              <a:spcBef>
                <a:spcPts val="0"/>
              </a:spcBef>
              <a:buSzPct val="100000"/>
              <a:defRPr sz="6400"/>
            </a:lvl2pPr>
            <a:lvl3pPr lvl="2" rtl="0">
              <a:spcBef>
                <a:spcPts val="0"/>
              </a:spcBef>
              <a:buSzPct val="100000"/>
              <a:defRPr sz="6400"/>
            </a:lvl3pPr>
            <a:lvl4pPr lvl="3" rtl="0">
              <a:spcBef>
                <a:spcPts val="0"/>
              </a:spcBef>
              <a:buSzPct val="100000"/>
              <a:defRPr sz="6400"/>
            </a:lvl4pPr>
            <a:lvl5pPr lvl="4" rtl="0">
              <a:spcBef>
                <a:spcPts val="0"/>
              </a:spcBef>
              <a:buSzPct val="100000"/>
              <a:defRPr sz="6400"/>
            </a:lvl5pPr>
            <a:lvl6pPr lvl="5" rtl="0">
              <a:spcBef>
                <a:spcPts val="0"/>
              </a:spcBef>
              <a:buSzPct val="100000"/>
              <a:defRPr sz="6400"/>
            </a:lvl6pPr>
            <a:lvl7pPr lvl="6" rtl="0">
              <a:spcBef>
                <a:spcPts val="0"/>
              </a:spcBef>
              <a:buSzPct val="100000"/>
              <a:defRPr sz="6400"/>
            </a:lvl7pPr>
            <a:lvl8pPr lvl="7" rtl="0">
              <a:spcBef>
                <a:spcPts val="0"/>
              </a:spcBef>
              <a:buSzPct val="100000"/>
              <a:defRPr sz="6400"/>
            </a:lvl8pPr>
            <a:lvl9pPr lvl="8" rtl="0">
              <a:spcBef>
                <a:spcPts val="0"/>
              </a:spcBef>
              <a:buSzPct val="100000"/>
              <a:defRPr sz="64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Subtitle">
    <p:spTree>
      <p:nvGrpSpPr>
        <p:cNvPr id="1" name="Shape 65"/>
        <p:cNvGrpSpPr/>
        <p:nvPr/>
      </p:nvGrpSpPr>
      <p:grpSpPr>
        <a:xfrm>
          <a:off x="0" y="0"/>
          <a:ext cx="0" cy="0"/>
          <a:chOff x="0" y="0"/>
          <a:chExt cx="0" cy="0"/>
        </a:xfrm>
      </p:grpSpPr>
      <p:pic>
        <p:nvPicPr>
          <p:cNvPr id="66" name="Shape 66" descr="comic-04.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67" name="Shape 67"/>
          <p:cNvSpPr/>
          <p:nvPr/>
        </p:nvSpPr>
        <p:spPr>
          <a:xfrm rot="169468" flipH="1">
            <a:off x="3608972" y="646195"/>
            <a:ext cx="5247975" cy="3809531"/>
          </a:xfrm>
          <a:prstGeom prst="wedgeEllipseCallout">
            <a:avLst>
              <a:gd name="adj1" fmla="val -42509"/>
              <a:gd name="adj2" fmla="val 62980"/>
            </a:avLst>
          </a:prstGeom>
          <a:solidFill>
            <a:srgbClr val="001936">
              <a:alpha val="21920"/>
            </a:srgbClr>
          </a:solidFill>
          <a:ln>
            <a:noFill/>
          </a:ln>
        </p:spPr>
        <p:txBody>
          <a:bodyPr lIns="91425" tIns="91425" rIns="91425" bIns="91425" anchor="ctr" anchorCtr="0">
            <a:noAutofit/>
          </a:bodyPr>
          <a:lstStyle/>
          <a:p>
            <a:pPr lvl="0">
              <a:spcBef>
                <a:spcPts val="0"/>
              </a:spcBef>
              <a:buNone/>
            </a:pPr>
            <a:endParaRPr/>
          </a:p>
        </p:txBody>
      </p:sp>
      <p:sp>
        <p:nvSpPr>
          <p:cNvPr id="68" name="Shape 68"/>
          <p:cNvSpPr/>
          <p:nvPr/>
        </p:nvSpPr>
        <p:spPr>
          <a:xfrm rot="169468" flipH="1">
            <a:off x="3380372" y="417595"/>
            <a:ext cx="5247975" cy="3809531"/>
          </a:xfrm>
          <a:prstGeom prst="wedgeEllipseCallout">
            <a:avLst>
              <a:gd name="adj1" fmla="val -42509"/>
              <a:gd name="adj2" fmla="val 62980"/>
            </a:avLst>
          </a:prstGeom>
          <a:solidFill>
            <a:srgbClr val="FFFFFF"/>
          </a:solidFill>
          <a:ln w="76200" cap="flat"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txBox="1">
            <a:spLocks noGrp="1"/>
          </p:cNvSpPr>
          <p:nvPr>
            <p:ph type="ctrTitle"/>
          </p:nvPr>
        </p:nvSpPr>
        <p:spPr>
          <a:xfrm>
            <a:off x="4101125" y="1659550"/>
            <a:ext cx="3767400" cy="1159800"/>
          </a:xfrm>
          <a:prstGeom prst="rect">
            <a:avLst/>
          </a:prstGeom>
        </p:spPr>
        <p:txBody>
          <a:bodyPr lIns="91425" tIns="91425" rIns="91425" bIns="91425" anchor="b" anchorCtr="0"/>
          <a:lstStyle>
            <a:lvl1pPr lvl="0" algn="ctr" rtl="0">
              <a:spcBef>
                <a:spcPts val="0"/>
              </a:spcBef>
              <a:buSzPct val="100000"/>
              <a:defRPr sz="3600"/>
            </a:lvl1pPr>
            <a:lvl2pPr lvl="1" algn="ctr" rtl="0">
              <a:spcBef>
                <a:spcPts val="0"/>
              </a:spcBef>
              <a:buSzPct val="100000"/>
              <a:defRPr sz="3600"/>
            </a:lvl2pPr>
            <a:lvl3pPr lvl="2" algn="ctr" rtl="0">
              <a:spcBef>
                <a:spcPts val="0"/>
              </a:spcBef>
              <a:buSzPct val="100000"/>
              <a:defRPr sz="3600"/>
            </a:lvl3pPr>
            <a:lvl4pPr lvl="3" algn="ctr" rtl="0">
              <a:spcBef>
                <a:spcPts val="0"/>
              </a:spcBef>
              <a:buSzPct val="100000"/>
              <a:defRPr sz="3600"/>
            </a:lvl4pPr>
            <a:lvl5pPr lvl="4" algn="ctr" rtl="0">
              <a:spcBef>
                <a:spcPts val="0"/>
              </a:spcBef>
              <a:buSzPct val="100000"/>
              <a:defRPr sz="3600"/>
            </a:lvl5pPr>
            <a:lvl6pPr lvl="5" algn="ctr" rtl="0">
              <a:spcBef>
                <a:spcPts val="0"/>
              </a:spcBef>
              <a:buSzPct val="100000"/>
              <a:defRPr sz="3600"/>
            </a:lvl6pPr>
            <a:lvl7pPr lvl="6" algn="ctr" rtl="0">
              <a:spcBef>
                <a:spcPts val="0"/>
              </a:spcBef>
              <a:buSzPct val="100000"/>
              <a:defRPr sz="3600"/>
            </a:lvl7pPr>
            <a:lvl8pPr lvl="7" algn="ctr" rtl="0">
              <a:spcBef>
                <a:spcPts val="0"/>
              </a:spcBef>
              <a:buSzPct val="100000"/>
              <a:defRPr sz="3600"/>
            </a:lvl8pPr>
            <a:lvl9pPr lvl="8" algn="ctr" rtl="0">
              <a:spcBef>
                <a:spcPts val="0"/>
              </a:spcBef>
              <a:buSzPct val="100000"/>
              <a:defRPr sz="3600"/>
            </a:lvl9pPr>
          </a:lstStyle>
          <a:p>
            <a:endParaRPr/>
          </a:p>
        </p:txBody>
      </p:sp>
      <p:sp>
        <p:nvSpPr>
          <p:cNvPr id="70" name="Shape 70"/>
          <p:cNvSpPr txBox="1">
            <a:spLocks noGrp="1"/>
          </p:cNvSpPr>
          <p:nvPr>
            <p:ph type="subTitle" idx="1"/>
          </p:nvPr>
        </p:nvSpPr>
        <p:spPr>
          <a:xfrm>
            <a:off x="4101125" y="2687650"/>
            <a:ext cx="3767400" cy="784800"/>
          </a:xfrm>
          <a:prstGeom prst="rect">
            <a:avLst/>
          </a:prstGeom>
        </p:spPr>
        <p:txBody>
          <a:bodyPr lIns="91425" tIns="91425" rIns="91425" bIns="91425" anchor="t" anchorCtr="0"/>
          <a:lstStyle>
            <a:lvl1pPr lvl="0" algn="ctr" rtl="0">
              <a:spcBef>
                <a:spcPts val="0"/>
              </a:spcBef>
              <a:buClr>
                <a:srgbClr val="000000"/>
              </a:buClr>
              <a:buSzPct val="100000"/>
              <a:buNone/>
              <a:defRPr sz="1800">
                <a:solidFill>
                  <a:srgbClr val="000000"/>
                </a:solidFill>
              </a:defRPr>
            </a:lvl1pPr>
            <a:lvl2pPr lvl="1" algn="ctr" rtl="0">
              <a:spcBef>
                <a:spcPts val="0"/>
              </a:spcBef>
              <a:buClr>
                <a:srgbClr val="000000"/>
              </a:buClr>
              <a:buSzPct val="100000"/>
              <a:buNone/>
              <a:defRPr sz="1800">
                <a:solidFill>
                  <a:srgbClr val="000000"/>
                </a:solidFill>
              </a:defRPr>
            </a:lvl2pPr>
            <a:lvl3pPr lvl="2" algn="ctr" rtl="0">
              <a:spcBef>
                <a:spcPts val="0"/>
              </a:spcBef>
              <a:buClr>
                <a:srgbClr val="000000"/>
              </a:buClr>
              <a:buSzPct val="100000"/>
              <a:buNone/>
              <a:defRPr sz="1800">
                <a:solidFill>
                  <a:srgbClr val="000000"/>
                </a:solidFill>
              </a:defRPr>
            </a:lvl3pPr>
            <a:lvl4pPr lvl="3" algn="ctr" rtl="0">
              <a:spcBef>
                <a:spcPts val="0"/>
              </a:spcBef>
              <a:buClr>
                <a:srgbClr val="000000"/>
              </a:buClr>
              <a:buNone/>
              <a:defRPr>
                <a:solidFill>
                  <a:srgbClr val="000000"/>
                </a:solidFill>
              </a:defRPr>
            </a:lvl4pPr>
            <a:lvl5pPr lvl="4" algn="ctr" rtl="0">
              <a:spcBef>
                <a:spcPts val="0"/>
              </a:spcBef>
              <a:buClr>
                <a:srgbClr val="000000"/>
              </a:buClr>
              <a:buNone/>
              <a:defRPr>
                <a:solidFill>
                  <a:srgbClr val="000000"/>
                </a:solidFill>
              </a:defRPr>
            </a:lvl5pPr>
            <a:lvl6pPr lvl="5" algn="ctr" rtl="0">
              <a:spcBef>
                <a:spcPts val="0"/>
              </a:spcBef>
              <a:buClr>
                <a:srgbClr val="000000"/>
              </a:buClr>
              <a:buNone/>
              <a:defRPr>
                <a:solidFill>
                  <a:srgbClr val="000000"/>
                </a:solidFill>
              </a:defRPr>
            </a:lvl6pPr>
            <a:lvl7pPr lvl="6" algn="ctr" rtl="0">
              <a:spcBef>
                <a:spcPts val="0"/>
              </a:spcBef>
              <a:buClr>
                <a:srgbClr val="000000"/>
              </a:buClr>
              <a:buNone/>
              <a:defRPr>
                <a:solidFill>
                  <a:srgbClr val="000000"/>
                </a:solidFill>
              </a:defRPr>
            </a:lvl7pPr>
            <a:lvl8pPr lvl="7" algn="ctr" rtl="0">
              <a:spcBef>
                <a:spcPts val="0"/>
              </a:spcBef>
              <a:buClr>
                <a:srgbClr val="000000"/>
              </a:buClr>
              <a:buNone/>
              <a:defRPr>
                <a:solidFill>
                  <a:srgbClr val="000000"/>
                </a:solidFill>
              </a:defRPr>
            </a:lvl8pPr>
            <a:lvl9pPr lvl="8" algn="ctr" rtl="0">
              <a:spcBef>
                <a:spcPts val="0"/>
              </a:spcBef>
              <a:buClr>
                <a:srgbClr val="000000"/>
              </a:buClr>
              <a:buNone/>
              <a:defRPr>
                <a:solidFill>
                  <a:srgbClr val="000000"/>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ote">
    <p:spTree>
      <p:nvGrpSpPr>
        <p:cNvPr id="1" name="Shape 71"/>
        <p:cNvGrpSpPr/>
        <p:nvPr/>
      </p:nvGrpSpPr>
      <p:grpSpPr>
        <a:xfrm>
          <a:off x="0" y="0"/>
          <a:ext cx="0" cy="0"/>
          <a:chOff x="0" y="0"/>
          <a:chExt cx="0" cy="0"/>
        </a:xfrm>
      </p:grpSpPr>
      <p:pic>
        <p:nvPicPr>
          <p:cNvPr id="72" name="Shape 72" descr="comic-02.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73" name="Shape 73"/>
          <p:cNvSpPr/>
          <p:nvPr/>
        </p:nvSpPr>
        <p:spPr>
          <a:xfrm>
            <a:off x="1992350" y="37775"/>
            <a:ext cx="5616576" cy="5220439"/>
          </a:xfrm>
          <a:custGeom>
            <a:avLst/>
            <a:gdLst/>
            <a:ahLst/>
            <a:cxnLst/>
            <a:rect l="0" t="0" r="0" b="0"/>
            <a:pathLst>
              <a:path w="114788" h="106692" extrusionOk="0">
                <a:moveTo>
                  <a:pt x="40479" y="15324"/>
                </a:moveTo>
                <a:lnTo>
                  <a:pt x="41346" y="3758"/>
                </a:lnTo>
                <a:lnTo>
                  <a:pt x="52623" y="13878"/>
                </a:lnTo>
                <a:lnTo>
                  <a:pt x="56382" y="0"/>
                </a:lnTo>
                <a:lnTo>
                  <a:pt x="63610" y="14746"/>
                </a:lnTo>
                <a:lnTo>
                  <a:pt x="70549" y="2024"/>
                </a:lnTo>
                <a:lnTo>
                  <a:pt x="75754" y="17926"/>
                </a:lnTo>
                <a:lnTo>
                  <a:pt x="85006" y="6939"/>
                </a:lnTo>
                <a:lnTo>
                  <a:pt x="85006" y="23131"/>
                </a:lnTo>
                <a:lnTo>
                  <a:pt x="100620" y="13589"/>
                </a:lnTo>
                <a:lnTo>
                  <a:pt x="96861" y="31516"/>
                </a:lnTo>
                <a:lnTo>
                  <a:pt x="111896" y="26889"/>
                </a:lnTo>
                <a:lnTo>
                  <a:pt x="100909" y="41057"/>
                </a:lnTo>
                <a:lnTo>
                  <a:pt x="114209" y="42214"/>
                </a:lnTo>
                <a:lnTo>
                  <a:pt x="104379" y="53201"/>
                </a:lnTo>
                <a:lnTo>
                  <a:pt x="114788" y="59851"/>
                </a:lnTo>
                <a:lnTo>
                  <a:pt x="101198" y="64188"/>
                </a:lnTo>
                <a:lnTo>
                  <a:pt x="105246" y="74886"/>
                </a:lnTo>
                <a:lnTo>
                  <a:pt x="93102" y="73730"/>
                </a:lnTo>
                <a:lnTo>
                  <a:pt x="97150" y="85006"/>
                </a:lnTo>
                <a:lnTo>
                  <a:pt x="88187" y="81537"/>
                </a:lnTo>
                <a:lnTo>
                  <a:pt x="87319" y="95994"/>
                </a:lnTo>
                <a:lnTo>
                  <a:pt x="76043" y="91078"/>
                </a:lnTo>
                <a:lnTo>
                  <a:pt x="71417" y="101776"/>
                </a:lnTo>
                <a:lnTo>
                  <a:pt x="64478" y="93970"/>
                </a:lnTo>
                <a:lnTo>
                  <a:pt x="58984" y="106692"/>
                </a:lnTo>
                <a:lnTo>
                  <a:pt x="52334" y="88187"/>
                </a:lnTo>
                <a:lnTo>
                  <a:pt x="45105" y="100620"/>
                </a:lnTo>
                <a:lnTo>
                  <a:pt x="41636" y="86741"/>
                </a:lnTo>
                <a:lnTo>
                  <a:pt x="29492" y="102355"/>
                </a:lnTo>
                <a:lnTo>
                  <a:pt x="29781" y="83271"/>
                </a:lnTo>
                <a:lnTo>
                  <a:pt x="20239" y="87319"/>
                </a:lnTo>
                <a:lnTo>
                  <a:pt x="21107" y="76332"/>
                </a:lnTo>
                <a:lnTo>
                  <a:pt x="4915" y="79224"/>
                </a:lnTo>
                <a:lnTo>
                  <a:pt x="16191" y="66212"/>
                </a:lnTo>
                <a:lnTo>
                  <a:pt x="7806" y="62164"/>
                </a:lnTo>
                <a:lnTo>
                  <a:pt x="14167" y="56960"/>
                </a:lnTo>
                <a:lnTo>
                  <a:pt x="0" y="47997"/>
                </a:lnTo>
                <a:lnTo>
                  <a:pt x="18215" y="43081"/>
                </a:lnTo>
                <a:lnTo>
                  <a:pt x="9252" y="31516"/>
                </a:lnTo>
                <a:lnTo>
                  <a:pt x="26022" y="33540"/>
                </a:lnTo>
                <a:lnTo>
                  <a:pt x="16191" y="18504"/>
                </a:lnTo>
                <a:lnTo>
                  <a:pt x="31516" y="23420"/>
                </a:lnTo>
                <a:lnTo>
                  <a:pt x="32094" y="11854"/>
                </a:lnTo>
                <a:close/>
              </a:path>
            </a:pathLst>
          </a:custGeom>
          <a:solidFill>
            <a:srgbClr val="001936">
              <a:alpha val="21920"/>
            </a:srgbClr>
          </a:solidFill>
          <a:ln>
            <a:noFill/>
          </a:ln>
        </p:spPr>
      </p:sp>
      <p:sp>
        <p:nvSpPr>
          <p:cNvPr id="74" name="Shape 74"/>
          <p:cNvSpPr/>
          <p:nvPr/>
        </p:nvSpPr>
        <p:spPr>
          <a:xfrm>
            <a:off x="1763750" y="-114625"/>
            <a:ext cx="5616576" cy="5220439"/>
          </a:xfrm>
          <a:custGeom>
            <a:avLst/>
            <a:gdLst/>
            <a:ahLst/>
            <a:cxnLst/>
            <a:rect l="0" t="0" r="0" b="0"/>
            <a:pathLst>
              <a:path w="114788" h="106692" extrusionOk="0">
                <a:moveTo>
                  <a:pt x="40479" y="15324"/>
                </a:moveTo>
                <a:lnTo>
                  <a:pt x="41346" y="3758"/>
                </a:lnTo>
                <a:lnTo>
                  <a:pt x="52623" y="13878"/>
                </a:lnTo>
                <a:lnTo>
                  <a:pt x="56382" y="0"/>
                </a:lnTo>
                <a:lnTo>
                  <a:pt x="63610" y="14746"/>
                </a:lnTo>
                <a:lnTo>
                  <a:pt x="70549" y="2024"/>
                </a:lnTo>
                <a:lnTo>
                  <a:pt x="75754" y="17926"/>
                </a:lnTo>
                <a:lnTo>
                  <a:pt x="85006" y="6939"/>
                </a:lnTo>
                <a:lnTo>
                  <a:pt x="85006" y="23131"/>
                </a:lnTo>
                <a:lnTo>
                  <a:pt x="100620" y="13589"/>
                </a:lnTo>
                <a:lnTo>
                  <a:pt x="96861" y="31516"/>
                </a:lnTo>
                <a:lnTo>
                  <a:pt x="111896" y="26889"/>
                </a:lnTo>
                <a:lnTo>
                  <a:pt x="100909" y="41057"/>
                </a:lnTo>
                <a:lnTo>
                  <a:pt x="114209" y="42214"/>
                </a:lnTo>
                <a:lnTo>
                  <a:pt x="104379" y="53201"/>
                </a:lnTo>
                <a:lnTo>
                  <a:pt x="114788" y="59851"/>
                </a:lnTo>
                <a:lnTo>
                  <a:pt x="101198" y="64188"/>
                </a:lnTo>
                <a:lnTo>
                  <a:pt x="105246" y="74886"/>
                </a:lnTo>
                <a:lnTo>
                  <a:pt x="93102" y="73730"/>
                </a:lnTo>
                <a:lnTo>
                  <a:pt x="97150" y="85006"/>
                </a:lnTo>
                <a:lnTo>
                  <a:pt x="88187" y="81537"/>
                </a:lnTo>
                <a:lnTo>
                  <a:pt x="87319" y="95994"/>
                </a:lnTo>
                <a:lnTo>
                  <a:pt x="76043" y="91078"/>
                </a:lnTo>
                <a:lnTo>
                  <a:pt x="71417" y="101776"/>
                </a:lnTo>
                <a:lnTo>
                  <a:pt x="64478" y="93970"/>
                </a:lnTo>
                <a:lnTo>
                  <a:pt x="58984" y="106692"/>
                </a:lnTo>
                <a:lnTo>
                  <a:pt x="52334" y="88187"/>
                </a:lnTo>
                <a:lnTo>
                  <a:pt x="45105" y="100620"/>
                </a:lnTo>
                <a:lnTo>
                  <a:pt x="41636" y="86741"/>
                </a:lnTo>
                <a:lnTo>
                  <a:pt x="29492" y="102355"/>
                </a:lnTo>
                <a:lnTo>
                  <a:pt x="29781" y="83271"/>
                </a:lnTo>
                <a:lnTo>
                  <a:pt x="20239" y="87319"/>
                </a:lnTo>
                <a:lnTo>
                  <a:pt x="21107" y="76332"/>
                </a:lnTo>
                <a:lnTo>
                  <a:pt x="4915" y="79224"/>
                </a:lnTo>
                <a:lnTo>
                  <a:pt x="16191" y="66212"/>
                </a:lnTo>
                <a:lnTo>
                  <a:pt x="7806" y="62164"/>
                </a:lnTo>
                <a:lnTo>
                  <a:pt x="14167" y="56960"/>
                </a:lnTo>
                <a:lnTo>
                  <a:pt x="0" y="47997"/>
                </a:lnTo>
                <a:lnTo>
                  <a:pt x="18215" y="43081"/>
                </a:lnTo>
                <a:lnTo>
                  <a:pt x="9252" y="31516"/>
                </a:lnTo>
                <a:lnTo>
                  <a:pt x="26022" y="33540"/>
                </a:lnTo>
                <a:lnTo>
                  <a:pt x="16191" y="18504"/>
                </a:lnTo>
                <a:lnTo>
                  <a:pt x="31516" y="23420"/>
                </a:lnTo>
                <a:lnTo>
                  <a:pt x="32094" y="11854"/>
                </a:lnTo>
                <a:close/>
              </a:path>
            </a:pathLst>
          </a:custGeom>
          <a:solidFill>
            <a:srgbClr val="FFFFFF"/>
          </a:solidFill>
          <a:ln w="76200" cap="flat" cmpd="sng">
            <a:solidFill>
              <a:srgbClr val="000000"/>
            </a:solidFill>
            <a:prstDash val="solid"/>
            <a:miter/>
            <a:headEnd type="none" w="lg" len="lg"/>
            <a:tailEnd type="none" w="lg" len="lg"/>
          </a:ln>
        </p:spPr>
      </p:sp>
      <p:sp>
        <p:nvSpPr>
          <p:cNvPr id="75" name="Shape 75"/>
          <p:cNvSpPr txBox="1">
            <a:spLocks noGrp="1"/>
          </p:cNvSpPr>
          <p:nvPr>
            <p:ph type="body" idx="1"/>
          </p:nvPr>
        </p:nvSpPr>
        <p:spPr>
          <a:xfrm>
            <a:off x="2905799" y="2161800"/>
            <a:ext cx="3332400" cy="819900"/>
          </a:xfrm>
          <a:prstGeom prst="rect">
            <a:avLst/>
          </a:prstGeom>
        </p:spPr>
        <p:txBody>
          <a:bodyPr lIns="91425" tIns="91425" rIns="91425" bIns="91425" anchor="ctr" anchorCtr="0"/>
          <a:lstStyle>
            <a:lvl1pPr lvl="0" algn="ctr" rtl="0">
              <a:spcBef>
                <a:spcPts val="0"/>
              </a:spcBef>
              <a:buClr>
                <a:srgbClr val="000000"/>
              </a:buClr>
              <a:buSzPct val="100000"/>
              <a:buFont typeface="Bangers"/>
              <a:defRPr sz="2400">
                <a:solidFill>
                  <a:srgbClr val="000000"/>
                </a:solidFill>
                <a:latin typeface="Bangers"/>
                <a:ea typeface="Bangers"/>
                <a:cs typeface="Bangers"/>
                <a:sym typeface="Bangers"/>
              </a:defRPr>
            </a:lvl1pPr>
            <a:lvl2pPr lvl="1" algn="ctr" rtl="0">
              <a:spcBef>
                <a:spcPts val="0"/>
              </a:spcBef>
              <a:buClr>
                <a:srgbClr val="000000"/>
              </a:buClr>
              <a:buFont typeface="Bangers"/>
              <a:defRPr>
                <a:solidFill>
                  <a:srgbClr val="000000"/>
                </a:solidFill>
                <a:latin typeface="Bangers"/>
                <a:ea typeface="Bangers"/>
                <a:cs typeface="Bangers"/>
                <a:sym typeface="Bangers"/>
              </a:defRPr>
            </a:lvl2pPr>
            <a:lvl3pPr lvl="2" algn="ctr" rtl="0">
              <a:spcBef>
                <a:spcPts val="0"/>
              </a:spcBef>
              <a:buClr>
                <a:srgbClr val="000000"/>
              </a:buClr>
              <a:buFont typeface="Bangers"/>
              <a:defRPr>
                <a:solidFill>
                  <a:srgbClr val="000000"/>
                </a:solidFill>
                <a:latin typeface="Bangers"/>
                <a:ea typeface="Bangers"/>
                <a:cs typeface="Bangers"/>
                <a:sym typeface="Bangers"/>
              </a:defRPr>
            </a:lvl3pPr>
            <a:lvl4pPr lvl="3" algn="ctr" rtl="0">
              <a:spcBef>
                <a:spcPts val="0"/>
              </a:spcBef>
              <a:buClr>
                <a:srgbClr val="000000"/>
              </a:buClr>
              <a:buSzPct val="100000"/>
              <a:buFont typeface="Bangers"/>
              <a:defRPr sz="2400">
                <a:solidFill>
                  <a:srgbClr val="000000"/>
                </a:solidFill>
                <a:latin typeface="Bangers"/>
                <a:ea typeface="Bangers"/>
                <a:cs typeface="Bangers"/>
                <a:sym typeface="Bangers"/>
              </a:defRPr>
            </a:lvl4pPr>
            <a:lvl5pPr lvl="4" algn="ctr" rtl="0">
              <a:spcBef>
                <a:spcPts val="0"/>
              </a:spcBef>
              <a:buClr>
                <a:srgbClr val="000000"/>
              </a:buClr>
              <a:buSzPct val="100000"/>
              <a:buFont typeface="Bangers"/>
              <a:defRPr sz="2400">
                <a:solidFill>
                  <a:srgbClr val="000000"/>
                </a:solidFill>
                <a:latin typeface="Bangers"/>
                <a:ea typeface="Bangers"/>
                <a:cs typeface="Bangers"/>
                <a:sym typeface="Bangers"/>
              </a:defRPr>
            </a:lvl5pPr>
            <a:lvl6pPr lvl="5" algn="ctr" rtl="0">
              <a:spcBef>
                <a:spcPts val="0"/>
              </a:spcBef>
              <a:buClr>
                <a:srgbClr val="000000"/>
              </a:buClr>
              <a:buSzPct val="100000"/>
              <a:buFont typeface="Bangers"/>
              <a:defRPr sz="2400">
                <a:solidFill>
                  <a:srgbClr val="000000"/>
                </a:solidFill>
                <a:latin typeface="Bangers"/>
                <a:ea typeface="Bangers"/>
                <a:cs typeface="Bangers"/>
                <a:sym typeface="Bangers"/>
              </a:defRPr>
            </a:lvl6pPr>
            <a:lvl7pPr lvl="6" algn="ctr" rtl="0">
              <a:spcBef>
                <a:spcPts val="0"/>
              </a:spcBef>
              <a:buClr>
                <a:srgbClr val="000000"/>
              </a:buClr>
              <a:buSzPct val="100000"/>
              <a:buFont typeface="Bangers"/>
              <a:defRPr sz="2400">
                <a:solidFill>
                  <a:srgbClr val="000000"/>
                </a:solidFill>
                <a:latin typeface="Bangers"/>
                <a:ea typeface="Bangers"/>
                <a:cs typeface="Bangers"/>
                <a:sym typeface="Bangers"/>
              </a:defRPr>
            </a:lvl7pPr>
            <a:lvl8pPr lvl="7" algn="ctr" rtl="0">
              <a:spcBef>
                <a:spcPts val="0"/>
              </a:spcBef>
              <a:buClr>
                <a:srgbClr val="000000"/>
              </a:buClr>
              <a:buSzPct val="100000"/>
              <a:buFont typeface="Bangers"/>
              <a:defRPr sz="2400">
                <a:solidFill>
                  <a:srgbClr val="000000"/>
                </a:solidFill>
                <a:latin typeface="Bangers"/>
                <a:ea typeface="Bangers"/>
                <a:cs typeface="Bangers"/>
                <a:sym typeface="Bangers"/>
              </a:defRPr>
            </a:lvl8pPr>
            <a:lvl9pPr lvl="8" algn="ctr" rtl="0">
              <a:spcBef>
                <a:spcPts val="0"/>
              </a:spcBef>
              <a:buClr>
                <a:srgbClr val="000000"/>
              </a:buClr>
              <a:buSzPct val="100000"/>
              <a:buFont typeface="Bangers"/>
              <a:defRPr sz="2400">
                <a:solidFill>
                  <a:srgbClr val="000000"/>
                </a:solidFill>
                <a:latin typeface="Bangers"/>
                <a:ea typeface="Bangers"/>
                <a:cs typeface="Bangers"/>
                <a:sym typeface="Bangers"/>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76"/>
        <p:cNvGrpSpPr/>
        <p:nvPr/>
      </p:nvGrpSpPr>
      <p:grpSpPr>
        <a:xfrm>
          <a:off x="0" y="0"/>
          <a:ext cx="0" cy="0"/>
          <a:chOff x="0" y="0"/>
          <a:chExt cx="0" cy="0"/>
        </a:xfrm>
      </p:grpSpPr>
      <p:pic>
        <p:nvPicPr>
          <p:cNvPr id="77" name="Shape 77" descr="comic-01.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78" name="Shape 78"/>
          <p:cNvSpPr/>
          <p:nvPr/>
        </p:nvSpPr>
        <p:spPr>
          <a:xfrm>
            <a:off x="734600" y="763500"/>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79" name="Shape 79"/>
          <p:cNvSpPr/>
          <p:nvPr/>
        </p:nvSpPr>
        <p:spPr>
          <a:xfrm>
            <a:off x="506000" y="534900"/>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a:headEnd type="none" w="lg" len="lg"/>
            <a:tailEnd type="none" w="lg" len="lg"/>
          </a:ln>
        </p:spPr>
      </p:sp>
      <p:sp>
        <p:nvSpPr>
          <p:cNvPr id="80" name="Shape 80"/>
          <p:cNvSpPr txBox="1">
            <a:spLocks noGrp="1"/>
          </p:cNvSpPr>
          <p:nvPr>
            <p:ph type="title"/>
          </p:nvPr>
        </p:nvSpPr>
        <p:spPr>
          <a:xfrm rot="161729">
            <a:off x="976260" y="876905"/>
            <a:ext cx="7029878" cy="760138"/>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1" name="Shape 81"/>
          <p:cNvSpPr txBox="1">
            <a:spLocks noGrp="1"/>
          </p:cNvSpPr>
          <p:nvPr>
            <p:ph type="body" idx="1"/>
          </p:nvPr>
        </p:nvSpPr>
        <p:spPr>
          <a:xfrm>
            <a:off x="1052050" y="1545941"/>
            <a:ext cx="7710900" cy="33036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82"/>
        <p:cNvGrpSpPr/>
        <p:nvPr/>
      </p:nvGrpSpPr>
      <p:grpSpPr>
        <a:xfrm>
          <a:off x="0" y="0"/>
          <a:ext cx="0" cy="0"/>
          <a:chOff x="0" y="0"/>
          <a:chExt cx="0" cy="0"/>
        </a:xfrm>
      </p:grpSpPr>
      <p:pic>
        <p:nvPicPr>
          <p:cNvPr id="83" name="Shape 83" descr="comic-01.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84" name="Shape 84"/>
          <p:cNvSpPr/>
          <p:nvPr/>
        </p:nvSpPr>
        <p:spPr>
          <a:xfrm>
            <a:off x="734600" y="763500"/>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85" name="Shape 85"/>
          <p:cNvSpPr/>
          <p:nvPr/>
        </p:nvSpPr>
        <p:spPr>
          <a:xfrm>
            <a:off x="506000" y="534900"/>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a:headEnd type="none" w="lg" len="lg"/>
            <a:tailEnd type="none" w="lg" len="lg"/>
          </a:ln>
        </p:spPr>
      </p:sp>
      <p:sp>
        <p:nvSpPr>
          <p:cNvPr id="86" name="Shape 86"/>
          <p:cNvSpPr txBox="1">
            <a:spLocks noGrp="1"/>
          </p:cNvSpPr>
          <p:nvPr>
            <p:ph type="title"/>
          </p:nvPr>
        </p:nvSpPr>
        <p:spPr>
          <a:xfrm rot="161729">
            <a:off x="976260" y="876905"/>
            <a:ext cx="7029878" cy="760138"/>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7" name="Shape 87"/>
          <p:cNvSpPr txBox="1">
            <a:spLocks noGrp="1"/>
          </p:cNvSpPr>
          <p:nvPr>
            <p:ph type="body" idx="1"/>
          </p:nvPr>
        </p:nvSpPr>
        <p:spPr>
          <a:xfrm>
            <a:off x="1073625" y="1550125"/>
            <a:ext cx="3396300" cy="2666100"/>
          </a:xfrm>
          <a:prstGeom prst="rect">
            <a:avLst/>
          </a:prstGeom>
        </p:spPr>
        <p:txBody>
          <a:bodyPr lIns="91425" tIns="91425" rIns="91425" bIns="91425" anchor="t" anchorCtr="0"/>
          <a:lstStyle>
            <a:lvl1pPr lvl="0" rtl="0">
              <a:spcBef>
                <a:spcPts val="0"/>
              </a:spcBef>
              <a:buSzPct val="100000"/>
              <a:defRPr sz="2200"/>
            </a:lvl1pPr>
            <a:lvl2pPr lvl="1" rtl="0">
              <a:spcBef>
                <a:spcPts val="0"/>
              </a:spcBef>
              <a:buSzPct val="100000"/>
              <a:defRPr sz="2200"/>
            </a:lvl2pPr>
            <a:lvl3pPr lvl="2" rtl="0">
              <a:spcBef>
                <a:spcPts val="0"/>
              </a:spcBef>
              <a:buSzPct val="100000"/>
              <a:defRPr sz="2200"/>
            </a:lvl3pPr>
            <a:lvl4pPr lvl="3" rtl="0">
              <a:spcBef>
                <a:spcPts val="0"/>
              </a:spcBef>
              <a:buSzPct val="100000"/>
              <a:defRPr sz="2200"/>
            </a:lvl4pPr>
            <a:lvl5pPr lvl="4" rtl="0">
              <a:spcBef>
                <a:spcPts val="0"/>
              </a:spcBef>
              <a:buSzPct val="100000"/>
              <a:defRPr sz="2200"/>
            </a:lvl5pPr>
            <a:lvl6pPr lvl="5" rtl="0">
              <a:spcBef>
                <a:spcPts val="0"/>
              </a:spcBef>
              <a:buSzPct val="100000"/>
              <a:defRPr sz="2200"/>
            </a:lvl6pPr>
            <a:lvl7pPr lvl="6" rtl="0">
              <a:spcBef>
                <a:spcPts val="0"/>
              </a:spcBef>
              <a:buSzPct val="100000"/>
              <a:defRPr sz="2200"/>
            </a:lvl7pPr>
            <a:lvl8pPr lvl="7" rtl="0">
              <a:spcBef>
                <a:spcPts val="0"/>
              </a:spcBef>
              <a:buSzPct val="100000"/>
              <a:defRPr sz="2200"/>
            </a:lvl8pPr>
            <a:lvl9pPr lvl="8" rtl="0">
              <a:spcBef>
                <a:spcPts val="0"/>
              </a:spcBef>
              <a:buSzPct val="100000"/>
              <a:defRPr sz="2200"/>
            </a:lvl9pPr>
          </a:lstStyle>
          <a:p>
            <a:endParaRPr/>
          </a:p>
        </p:txBody>
      </p:sp>
      <p:sp>
        <p:nvSpPr>
          <p:cNvPr id="88" name="Shape 88"/>
          <p:cNvSpPr txBox="1">
            <a:spLocks noGrp="1"/>
          </p:cNvSpPr>
          <p:nvPr>
            <p:ph type="body" idx="2"/>
          </p:nvPr>
        </p:nvSpPr>
        <p:spPr>
          <a:xfrm>
            <a:off x="4674251" y="1550125"/>
            <a:ext cx="3396300" cy="2666100"/>
          </a:xfrm>
          <a:prstGeom prst="rect">
            <a:avLst/>
          </a:prstGeom>
        </p:spPr>
        <p:txBody>
          <a:bodyPr lIns="91425" tIns="91425" rIns="91425" bIns="91425" anchor="t" anchorCtr="0"/>
          <a:lstStyle>
            <a:lvl1pPr lvl="0" rtl="0">
              <a:spcBef>
                <a:spcPts val="0"/>
              </a:spcBef>
              <a:buSzPct val="100000"/>
              <a:defRPr sz="2200"/>
            </a:lvl1pPr>
            <a:lvl2pPr lvl="1" rtl="0">
              <a:spcBef>
                <a:spcPts val="0"/>
              </a:spcBef>
              <a:buSzPct val="100000"/>
              <a:defRPr sz="2200"/>
            </a:lvl2pPr>
            <a:lvl3pPr lvl="2" rtl="0">
              <a:spcBef>
                <a:spcPts val="0"/>
              </a:spcBef>
              <a:buSzPct val="100000"/>
              <a:defRPr sz="2200"/>
            </a:lvl3pPr>
            <a:lvl4pPr lvl="3" rtl="0">
              <a:spcBef>
                <a:spcPts val="0"/>
              </a:spcBef>
              <a:buSzPct val="100000"/>
              <a:defRPr sz="2200"/>
            </a:lvl4pPr>
            <a:lvl5pPr lvl="4" rtl="0">
              <a:spcBef>
                <a:spcPts val="0"/>
              </a:spcBef>
              <a:buSzPct val="100000"/>
              <a:defRPr sz="2200"/>
            </a:lvl5pPr>
            <a:lvl6pPr lvl="5" rtl="0">
              <a:spcBef>
                <a:spcPts val="0"/>
              </a:spcBef>
              <a:buSzPct val="100000"/>
              <a:defRPr sz="2200"/>
            </a:lvl6pPr>
            <a:lvl7pPr lvl="6" rtl="0">
              <a:spcBef>
                <a:spcPts val="0"/>
              </a:spcBef>
              <a:buSzPct val="100000"/>
              <a:defRPr sz="2200"/>
            </a:lvl7pPr>
            <a:lvl8pPr lvl="7" rtl="0">
              <a:spcBef>
                <a:spcPts val="0"/>
              </a:spcBef>
              <a:buSzPct val="100000"/>
              <a:defRPr sz="2200"/>
            </a:lvl8pPr>
            <a:lvl9pPr lvl="8" rtl="0">
              <a:spcBef>
                <a:spcPts val="0"/>
              </a:spcBef>
              <a:buSzPct val="100000"/>
              <a:defRPr sz="22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89"/>
        <p:cNvGrpSpPr/>
        <p:nvPr/>
      </p:nvGrpSpPr>
      <p:grpSpPr>
        <a:xfrm>
          <a:off x="0" y="0"/>
          <a:ext cx="0" cy="0"/>
          <a:chOff x="0" y="0"/>
          <a:chExt cx="0" cy="0"/>
        </a:xfrm>
      </p:grpSpPr>
      <p:pic>
        <p:nvPicPr>
          <p:cNvPr id="90" name="Shape 90" descr="comic-01.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91" name="Shape 91"/>
          <p:cNvSpPr/>
          <p:nvPr/>
        </p:nvSpPr>
        <p:spPr>
          <a:xfrm>
            <a:off x="734600" y="763500"/>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92" name="Shape 92"/>
          <p:cNvSpPr/>
          <p:nvPr/>
        </p:nvSpPr>
        <p:spPr>
          <a:xfrm>
            <a:off x="506000" y="534900"/>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a:headEnd type="none" w="lg" len="lg"/>
            <a:tailEnd type="none" w="lg" len="lg"/>
          </a:ln>
        </p:spPr>
      </p:sp>
      <p:sp>
        <p:nvSpPr>
          <p:cNvPr id="93" name="Shape 93"/>
          <p:cNvSpPr txBox="1">
            <a:spLocks noGrp="1"/>
          </p:cNvSpPr>
          <p:nvPr>
            <p:ph type="title"/>
          </p:nvPr>
        </p:nvSpPr>
        <p:spPr>
          <a:xfrm rot="161729">
            <a:off x="976260" y="876905"/>
            <a:ext cx="7029878" cy="760138"/>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4" name="Shape 94"/>
          <p:cNvSpPr txBox="1">
            <a:spLocks noGrp="1"/>
          </p:cNvSpPr>
          <p:nvPr>
            <p:ph type="body" idx="1"/>
          </p:nvPr>
        </p:nvSpPr>
        <p:spPr>
          <a:xfrm>
            <a:off x="902950" y="1556175"/>
            <a:ext cx="2295300" cy="2822700"/>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5" name="Shape 95"/>
          <p:cNvSpPr txBox="1">
            <a:spLocks noGrp="1"/>
          </p:cNvSpPr>
          <p:nvPr>
            <p:ph type="body" idx="2"/>
          </p:nvPr>
        </p:nvSpPr>
        <p:spPr>
          <a:xfrm>
            <a:off x="3315992" y="1556175"/>
            <a:ext cx="2295300" cy="2822700"/>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6" name="Shape 96"/>
          <p:cNvSpPr txBox="1">
            <a:spLocks noGrp="1"/>
          </p:cNvSpPr>
          <p:nvPr>
            <p:ph type="body" idx="3"/>
          </p:nvPr>
        </p:nvSpPr>
        <p:spPr>
          <a:xfrm>
            <a:off x="5729035" y="1556175"/>
            <a:ext cx="2295299" cy="2822700"/>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7"/>
        <p:cNvGrpSpPr/>
        <p:nvPr/>
      </p:nvGrpSpPr>
      <p:grpSpPr>
        <a:xfrm>
          <a:off x="0" y="0"/>
          <a:ext cx="0" cy="0"/>
          <a:chOff x="0" y="0"/>
          <a:chExt cx="0" cy="0"/>
        </a:xfrm>
      </p:grpSpPr>
      <p:pic>
        <p:nvPicPr>
          <p:cNvPr id="98" name="Shape 98" descr="comic-01.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99" name="Shape 99"/>
          <p:cNvSpPr/>
          <p:nvPr/>
        </p:nvSpPr>
        <p:spPr>
          <a:xfrm>
            <a:off x="734600" y="763500"/>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100" name="Shape 100"/>
          <p:cNvSpPr/>
          <p:nvPr/>
        </p:nvSpPr>
        <p:spPr>
          <a:xfrm>
            <a:off x="506000" y="534900"/>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a:headEnd type="none" w="lg" len="lg"/>
            <a:tailEnd type="none" w="lg" len="lg"/>
          </a:ln>
        </p:spPr>
      </p:sp>
      <p:sp>
        <p:nvSpPr>
          <p:cNvPr id="101" name="Shape 101"/>
          <p:cNvSpPr txBox="1">
            <a:spLocks noGrp="1"/>
          </p:cNvSpPr>
          <p:nvPr>
            <p:ph type="title"/>
          </p:nvPr>
        </p:nvSpPr>
        <p:spPr>
          <a:xfrm rot="161729">
            <a:off x="976260" y="876905"/>
            <a:ext cx="7029878" cy="760138"/>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Caption">
    <p:spTree>
      <p:nvGrpSpPr>
        <p:cNvPr id="1" name="Shape 102"/>
        <p:cNvGrpSpPr/>
        <p:nvPr/>
      </p:nvGrpSpPr>
      <p:grpSpPr>
        <a:xfrm>
          <a:off x="0" y="0"/>
          <a:ext cx="0" cy="0"/>
          <a:chOff x="0" y="0"/>
          <a:chExt cx="0" cy="0"/>
        </a:xfrm>
      </p:grpSpPr>
      <p:pic>
        <p:nvPicPr>
          <p:cNvPr id="103" name="Shape 103" descr="comic-01.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04" name="Shape 104"/>
          <p:cNvSpPr/>
          <p:nvPr/>
        </p:nvSpPr>
        <p:spPr>
          <a:xfrm>
            <a:off x="734600" y="763500"/>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105" name="Shape 105"/>
          <p:cNvSpPr/>
          <p:nvPr/>
        </p:nvSpPr>
        <p:spPr>
          <a:xfrm>
            <a:off x="506000" y="534900"/>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a:headEnd type="none" w="lg" len="lg"/>
            <a:tailEnd type="none" w="lg" len="lg"/>
          </a:ln>
        </p:spPr>
      </p:sp>
      <p:sp>
        <p:nvSpPr>
          <p:cNvPr id="106" name="Shape 106"/>
          <p:cNvSpPr txBox="1">
            <a:spLocks noGrp="1"/>
          </p:cNvSpPr>
          <p:nvPr>
            <p:ph type="body" idx="1"/>
          </p:nvPr>
        </p:nvSpPr>
        <p:spPr>
          <a:xfrm rot="-120953">
            <a:off x="457215" y="4025231"/>
            <a:ext cx="8229893" cy="519622"/>
          </a:xfrm>
          <a:prstGeom prst="rect">
            <a:avLst/>
          </a:prstGeom>
        </p:spPr>
        <p:txBody>
          <a:bodyPr lIns="91425" tIns="91425" rIns="91425" bIns="91425" anchor="t" anchorCtr="0"/>
          <a:lstStyle>
            <a:lvl1pPr lvl="0" algn="ctr" rtl="0">
              <a:spcBef>
                <a:spcPts val="360"/>
              </a:spcBef>
              <a:buSzPct val="100000"/>
              <a:buNone/>
              <a:defRPr sz="1400"/>
            </a:lvl1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07"/>
        <p:cNvGrpSpPr/>
        <p:nvPr/>
      </p:nvGrpSpPr>
      <p:grpSpPr>
        <a:xfrm>
          <a:off x="0" y="0"/>
          <a:ext cx="0" cy="0"/>
          <a:chOff x="0" y="0"/>
          <a:chExt cx="0" cy="0"/>
        </a:xfrm>
      </p:grpSpPr>
      <p:pic>
        <p:nvPicPr>
          <p:cNvPr id="108" name="Shape 108" descr="comic-03.png"/>
          <p:cNvPicPr preferRelativeResize="0"/>
          <p:nvPr/>
        </p:nvPicPr>
        <p:blipFill>
          <a:blip r:embed="rId2">
            <a:alphaModFix amt="10000"/>
          </a:blip>
          <a:stretch>
            <a:fillRect/>
          </a:stretch>
        </p:blipFill>
        <p:spPr>
          <a:xfrm>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3"/>
        <p:cNvGrpSpPr/>
        <p:nvPr/>
      </p:nvGrpSpPr>
      <p:grpSpPr>
        <a:xfrm>
          <a:off x="0" y="0"/>
          <a:ext cx="0" cy="0"/>
          <a:chOff x="0" y="0"/>
          <a:chExt cx="0" cy="0"/>
        </a:xfrm>
      </p:grpSpPr>
      <p:pic>
        <p:nvPicPr>
          <p:cNvPr id="14" name="Shape 14" descr="comic-04.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5" name="Shape 15"/>
          <p:cNvSpPr/>
          <p:nvPr/>
        </p:nvSpPr>
        <p:spPr>
          <a:xfrm rot="169468" flipH="1">
            <a:off x="3608972" y="646195"/>
            <a:ext cx="5247975" cy="3809531"/>
          </a:xfrm>
          <a:prstGeom prst="wedgeEllipseCallout">
            <a:avLst>
              <a:gd name="adj1" fmla="val -42509"/>
              <a:gd name="adj2" fmla="val 62980"/>
            </a:avLst>
          </a:prstGeom>
          <a:solidFill>
            <a:srgbClr val="001936">
              <a:alpha val="21920"/>
            </a:srgbClr>
          </a:solidFill>
          <a:ln>
            <a:noFill/>
          </a:ln>
        </p:spPr>
        <p:txBody>
          <a:bodyPr lIns="91425" tIns="91425" rIns="91425" bIns="91425" anchor="ctr" anchorCtr="0">
            <a:noAutofit/>
          </a:bodyPr>
          <a:lstStyle/>
          <a:p>
            <a:pPr lvl="0">
              <a:spcBef>
                <a:spcPts val="0"/>
              </a:spcBef>
              <a:buNone/>
            </a:pPr>
            <a:endParaRPr/>
          </a:p>
        </p:txBody>
      </p:sp>
      <p:sp>
        <p:nvSpPr>
          <p:cNvPr id="16" name="Shape 16"/>
          <p:cNvSpPr/>
          <p:nvPr/>
        </p:nvSpPr>
        <p:spPr>
          <a:xfrm rot="169468" flipH="1">
            <a:off x="3380372" y="417595"/>
            <a:ext cx="5247975" cy="3809531"/>
          </a:xfrm>
          <a:prstGeom prst="wedgeEllipseCallout">
            <a:avLst>
              <a:gd name="adj1" fmla="val -42509"/>
              <a:gd name="adj2" fmla="val 62980"/>
            </a:avLst>
          </a:prstGeom>
          <a:solidFill>
            <a:srgbClr val="FFFFFF"/>
          </a:solidFill>
          <a:ln w="76200" cap="flat"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17"/>
          <p:cNvSpPr txBox="1">
            <a:spLocks noGrp="1"/>
          </p:cNvSpPr>
          <p:nvPr>
            <p:ph type="ctrTitle"/>
          </p:nvPr>
        </p:nvSpPr>
        <p:spPr>
          <a:xfrm>
            <a:off x="4101125" y="1659550"/>
            <a:ext cx="3767400" cy="1159800"/>
          </a:xfrm>
          <a:prstGeom prst="rect">
            <a:avLst/>
          </a:prstGeom>
        </p:spPr>
        <p:txBody>
          <a:bodyPr lIns="91425" tIns="91425" rIns="91425" bIns="91425" anchor="b" anchorCtr="0"/>
          <a:lstStyle>
            <a:lvl1pPr lvl="0" algn="ctr" rtl="0">
              <a:spcBef>
                <a:spcPts val="0"/>
              </a:spcBef>
              <a:buSzPct val="100000"/>
              <a:defRPr sz="3600"/>
            </a:lvl1pPr>
            <a:lvl2pPr lvl="1" algn="ctr" rtl="0">
              <a:spcBef>
                <a:spcPts val="0"/>
              </a:spcBef>
              <a:buSzPct val="100000"/>
              <a:defRPr sz="3600"/>
            </a:lvl2pPr>
            <a:lvl3pPr lvl="2" algn="ctr" rtl="0">
              <a:spcBef>
                <a:spcPts val="0"/>
              </a:spcBef>
              <a:buSzPct val="100000"/>
              <a:defRPr sz="3600"/>
            </a:lvl3pPr>
            <a:lvl4pPr lvl="3" algn="ctr" rtl="0">
              <a:spcBef>
                <a:spcPts val="0"/>
              </a:spcBef>
              <a:buSzPct val="100000"/>
              <a:defRPr sz="3600"/>
            </a:lvl4pPr>
            <a:lvl5pPr lvl="4" algn="ctr" rtl="0">
              <a:spcBef>
                <a:spcPts val="0"/>
              </a:spcBef>
              <a:buSzPct val="100000"/>
              <a:defRPr sz="3600"/>
            </a:lvl5pPr>
            <a:lvl6pPr lvl="5" algn="ctr" rtl="0">
              <a:spcBef>
                <a:spcPts val="0"/>
              </a:spcBef>
              <a:buSzPct val="100000"/>
              <a:defRPr sz="3600"/>
            </a:lvl6pPr>
            <a:lvl7pPr lvl="6" algn="ctr" rtl="0">
              <a:spcBef>
                <a:spcPts val="0"/>
              </a:spcBef>
              <a:buSzPct val="100000"/>
              <a:defRPr sz="3600"/>
            </a:lvl7pPr>
            <a:lvl8pPr lvl="7" algn="ctr" rtl="0">
              <a:spcBef>
                <a:spcPts val="0"/>
              </a:spcBef>
              <a:buSzPct val="100000"/>
              <a:defRPr sz="3600"/>
            </a:lvl8pPr>
            <a:lvl9pPr lvl="8" algn="ctr" rtl="0">
              <a:spcBef>
                <a:spcPts val="0"/>
              </a:spcBef>
              <a:buSzPct val="100000"/>
              <a:defRPr sz="3600"/>
            </a:lvl9pPr>
          </a:lstStyle>
          <a:p>
            <a:endParaRPr/>
          </a:p>
        </p:txBody>
      </p:sp>
      <p:sp>
        <p:nvSpPr>
          <p:cNvPr id="18" name="Shape 18"/>
          <p:cNvSpPr txBox="1">
            <a:spLocks noGrp="1"/>
          </p:cNvSpPr>
          <p:nvPr>
            <p:ph type="subTitle" idx="1"/>
          </p:nvPr>
        </p:nvSpPr>
        <p:spPr>
          <a:xfrm>
            <a:off x="4101125" y="2687650"/>
            <a:ext cx="3767400" cy="784800"/>
          </a:xfrm>
          <a:prstGeom prst="rect">
            <a:avLst/>
          </a:prstGeom>
        </p:spPr>
        <p:txBody>
          <a:bodyPr lIns="91425" tIns="91425" rIns="91425" bIns="91425" anchor="t" anchorCtr="0"/>
          <a:lstStyle>
            <a:lvl1pPr lvl="0" algn="ctr" rtl="0">
              <a:spcBef>
                <a:spcPts val="0"/>
              </a:spcBef>
              <a:buClr>
                <a:srgbClr val="000000"/>
              </a:buClr>
              <a:buSzPct val="100000"/>
              <a:buNone/>
              <a:defRPr sz="1800">
                <a:solidFill>
                  <a:srgbClr val="000000"/>
                </a:solidFill>
              </a:defRPr>
            </a:lvl1pPr>
            <a:lvl2pPr lvl="1" algn="ctr" rtl="0">
              <a:spcBef>
                <a:spcPts val="0"/>
              </a:spcBef>
              <a:buClr>
                <a:srgbClr val="000000"/>
              </a:buClr>
              <a:buSzPct val="100000"/>
              <a:buNone/>
              <a:defRPr sz="1800">
                <a:solidFill>
                  <a:srgbClr val="000000"/>
                </a:solidFill>
              </a:defRPr>
            </a:lvl2pPr>
            <a:lvl3pPr lvl="2" algn="ctr" rtl="0">
              <a:spcBef>
                <a:spcPts val="0"/>
              </a:spcBef>
              <a:buClr>
                <a:srgbClr val="000000"/>
              </a:buClr>
              <a:buSzPct val="100000"/>
              <a:buNone/>
              <a:defRPr sz="1800">
                <a:solidFill>
                  <a:srgbClr val="000000"/>
                </a:solidFill>
              </a:defRPr>
            </a:lvl3pPr>
            <a:lvl4pPr lvl="3" algn="ctr" rtl="0">
              <a:spcBef>
                <a:spcPts val="0"/>
              </a:spcBef>
              <a:buClr>
                <a:srgbClr val="000000"/>
              </a:buClr>
              <a:buNone/>
              <a:defRPr>
                <a:solidFill>
                  <a:srgbClr val="000000"/>
                </a:solidFill>
              </a:defRPr>
            </a:lvl4pPr>
            <a:lvl5pPr lvl="4" algn="ctr" rtl="0">
              <a:spcBef>
                <a:spcPts val="0"/>
              </a:spcBef>
              <a:buClr>
                <a:srgbClr val="000000"/>
              </a:buClr>
              <a:buNone/>
              <a:defRPr>
                <a:solidFill>
                  <a:srgbClr val="000000"/>
                </a:solidFill>
              </a:defRPr>
            </a:lvl5pPr>
            <a:lvl6pPr lvl="5" algn="ctr" rtl="0">
              <a:spcBef>
                <a:spcPts val="0"/>
              </a:spcBef>
              <a:buClr>
                <a:srgbClr val="000000"/>
              </a:buClr>
              <a:buNone/>
              <a:defRPr>
                <a:solidFill>
                  <a:srgbClr val="000000"/>
                </a:solidFill>
              </a:defRPr>
            </a:lvl6pPr>
            <a:lvl7pPr lvl="6" algn="ctr" rtl="0">
              <a:spcBef>
                <a:spcPts val="0"/>
              </a:spcBef>
              <a:buClr>
                <a:srgbClr val="000000"/>
              </a:buClr>
              <a:buNone/>
              <a:defRPr>
                <a:solidFill>
                  <a:srgbClr val="000000"/>
                </a:solidFill>
              </a:defRPr>
            </a:lvl7pPr>
            <a:lvl8pPr lvl="7" algn="ctr" rtl="0">
              <a:spcBef>
                <a:spcPts val="0"/>
              </a:spcBef>
              <a:buClr>
                <a:srgbClr val="000000"/>
              </a:buClr>
              <a:buNone/>
              <a:defRPr>
                <a:solidFill>
                  <a:srgbClr val="000000"/>
                </a:solidFill>
              </a:defRPr>
            </a:lvl8pPr>
            <a:lvl9pPr lvl="8" algn="ctr" rtl="0">
              <a:spcBef>
                <a:spcPts val="0"/>
              </a:spcBef>
              <a:buClr>
                <a:srgbClr val="000000"/>
              </a:buClr>
              <a:buNone/>
              <a:defRPr>
                <a:solidFill>
                  <a:srgbClr val="0000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19"/>
        <p:cNvGrpSpPr/>
        <p:nvPr/>
      </p:nvGrpSpPr>
      <p:grpSpPr>
        <a:xfrm>
          <a:off x="0" y="0"/>
          <a:ext cx="0" cy="0"/>
          <a:chOff x="0" y="0"/>
          <a:chExt cx="0" cy="0"/>
        </a:xfrm>
      </p:grpSpPr>
      <p:pic>
        <p:nvPicPr>
          <p:cNvPr id="20" name="Shape 20" descr="comic-02.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21" name="Shape 21"/>
          <p:cNvSpPr/>
          <p:nvPr/>
        </p:nvSpPr>
        <p:spPr>
          <a:xfrm>
            <a:off x="1992350" y="37775"/>
            <a:ext cx="5616576" cy="5220439"/>
          </a:xfrm>
          <a:custGeom>
            <a:avLst/>
            <a:gdLst/>
            <a:ahLst/>
            <a:cxnLst/>
            <a:rect l="0" t="0" r="0" b="0"/>
            <a:pathLst>
              <a:path w="114788" h="106692" extrusionOk="0">
                <a:moveTo>
                  <a:pt x="40479" y="15324"/>
                </a:moveTo>
                <a:lnTo>
                  <a:pt x="41346" y="3758"/>
                </a:lnTo>
                <a:lnTo>
                  <a:pt x="52623" y="13878"/>
                </a:lnTo>
                <a:lnTo>
                  <a:pt x="56382" y="0"/>
                </a:lnTo>
                <a:lnTo>
                  <a:pt x="63610" y="14746"/>
                </a:lnTo>
                <a:lnTo>
                  <a:pt x="70549" y="2024"/>
                </a:lnTo>
                <a:lnTo>
                  <a:pt x="75754" y="17926"/>
                </a:lnTo>
                <a:lnTo>
                  <a:pt x="85006" y="6939"/>
                </a:lnTo>
                <a:lnTo>
                  <a:pt x="85006" y="23131"/>
                </a:lnTo>
                <a:lnTo>
                  <a:pt x="100620" y="13589"/>
                </a:lnTo>
                <a:lnTo>
                  <a:pt x="96861" y="31516"/>
                </a:lnTo>
                <a:lnTo>
                  <a:pt x="111896" y="26889"/>
                </a:lnTo>
                <a:lnTo>
                  <a:pt x="100909" y="41057"/>
                </a:lnTo>
                <a:lnTo>
                  <a:pt x="114209" y="42214"/>
                </a:lnTo>
                <a:lnTo>
                  <a:pt x="104379" y="53201"/>
                </a:lnTo>
                <a:lnTo>
                  <a:pt x="114788" y="59851"/>
                </a:lnTo>
                <a:lnTo>
                  <a:pt x="101198" y="64188"/>
                </a:lnTo>
                <a:lnTo>
                  <a:pt x="105246" y="74886"/>
                </a:lnTo>
                <a:lnTo>
                  <a:pt x="93102" y="73730"/>
                </a:lnTo>
                <a:lnTo>
                  <a:pt x="97150" y="85006"/>
                </a:lnTo>
                <a:lnTo>
                  <a:pt x="88187" y="81537"/>
                </a:lnTo>
                <a:lnTo>
                  <a:pt x="87319" y="95994"/>
                </a:lnTo>
                <a:lnTo>
                  <a:pt x="76043" y="91078"/>
                </a:lnTo>
                <a:lnTo>
                  <a:pt x="71417" y="101776"/>
                </a:lnTo>
                <a:lnTo>
                  <a:pt x="64478" y="93970"/>
                </a:lnTo>
                <a:lnTo>
                  <a:pt x="58984" y="106692"/>
                </a:lnTo>
                <a:lnTo>
                  <a:pt x="52334" y="88187"/>
                </a:lnTo>
                <a:lnTo>
                  <a:pt x="45105" y="100620"/>
                </a:lnTo>
                <a:lnTo>
                  <a:pt x="41636" y="86741"/>
                </a:lnTo>
                <a:lnTo>
                  <a:pt x="29492" y="102355"/>
                </a:lnTo>
                <a:lnTo>
                  <a:pt x="29781" y="83271"/>
                </a:lnTo>
                <a:lnTo>
                  <a:pt x="20239" y="87319"/>
                </a:lnTo>
                <a:lnTo>
                  <a:pt x="21107" y="76332"/>
                </a:lnTo>
                <a:lnTo>
                  <a:pt x="4915" y="79224"/>
                </a:lnTo>
                <a:lnTo>
                  <a:pt x="16191" y="66212"/>
                </a:lnTo>
                <a:lnTo>
                  <a:pt x="7806" y="62164"/>
                </a:lnTo>
                <a:lnTo>
                  <a:pt x="14167" y="56960"/>
                </a:lnTo>
                <a:lnTo>
                  <a:pt x="0" y="47997"/>
                </a:lnTo>
                <a:lnTo>
                  <a:pt x="18215" y="43081"/>
                </a:lnTo>
                <a:lnTo>
                  <a:pt x="9252" y="31516"/>
                </a:lnTo>
                <a:lnTo>
                  <a:pt x="26022" y="33540"/>
                </a:lnTo>
                <a:lnTo>
                  <a:pt x="16191" y="18504"/>
                </a:lnTo>
                <a:lnTo>
                  <a:pt x="31516" y="23420"/>
                </a:lnTo>
                <a:lnTo>
                  <a:pt x="32094" y="11854"/>
                </a:lnTo>
                <a:close/>
              </a:path>
            </a:pathLst>
          </a:custGeom>
          <a:solidFill>
            <a:srgbClr val="001936">
              <a:alpha val="21920"/>
            </a:srgbClr>
          </a:solidFill>
          <a:ln>
            <a:noFill/>
          </a:ln>
        </p:spPr>
      </p:sp>
      <p:sp>
        <p:nvSpPr>
          <p:cNvPr id="22" name="Shape 22"/>
          <p:cNvSpPr/>
          <p:nvPr/>
        </p:nvSpPr>
        <p:spPr>
          <a:xfrm>
            <a:off x="1763750" y="-114625"/>
            <a:ext cx="5616576" cy="5220439"/>
          </a:xfrm>
          <a:custGeom>
            <a:avLst/>
            <a:gdLst/>
            <a:ahLst/>
            <a:cxnLst/>
            <a:rect l="0" t="0" r="0" b="0"/>
            <a:pathLst>
              <a:path w="114788" h="106692" extrusionOk="0">
                <a:moveTo>
                  <a:pt x="40479" y="15324"/>
                </a:moveTo>
                <a:lnTo>
                  <a:pt x="41346" y="3758"/>
                </a:lnTo>
                <a:lnTo>
                  <a:pt x="52623" y="13878"/>
                </a:lnTo>
                <a:lnTo>
                  <a:pt x="56382" y="0"/>
                </a:lnTo>
                <a:lnTo>
                  <a:pt x="63610" y="14746"/>
                </a:lnTo>
                <a:lnTo>
                  <a:pt x="70549" y="2024"/>
                </a:lnTo>
                <a:lnTo>
                  <a:pt x="75754" y="17926"/>
                </a:lnTo>
                <a:lnTo>
                  <a:pt x="85006" y="6939"/>
                </a:lnTo>
                <a:lnTo>
                  <a:pt x="85006" y="23131"/>
                </a:lnTo>
                <a:lnTo>
                  <a:pt x="100620" y="13589"/>
                </a:lnTo>
                <a:lnTo>
                  <a:pt x="96861" y="31516"/>
                </a:lnTo>
                <a:lnTo>
                  <a:pt x="111896" y="26889"/>
                </a:lnTo>
                <a:lnTo>
                  <a:pt x="100909" y="41057"/>
                </a:lnTo>
                <a:lnTo>
                  <a:pt x="114209" y="42214"/>
                </a:lnTo>
                <a:lnTo>
                  <a:pt x="104379" y="53201"/>
                </a:lnTo>
                <a:lnTo>
                  <a:pt x="114788" y="59851"/>
                </a:lnTo>
                <a:lnTo>
                  <a:pt x="101198" y="64188"/>
                </a:lnTo>
                <a:lnTo>
                  <a:pt x="105246" y="74886"/>
                </a:lnTo>
                <a:lnTo>
                  <a:pt x="93102" y="73730"/>
                </a:lnTo>
                <a:lnTo>
                  <a:pt x="97150" y="85006"/>
                </a:lnTo>
                <a:lnTo>
                  <a:pt x="88187" y="81537"/>
                </a:lnTo>
                <a:lnTo>
                  <a:pt x="87319" y="95994"/>
                </a:lnTo>
                <a:lnTo>
                  <a:pt x="76043" y="91078"/>
                </a:lnTo>
                <a:lnTo>
                  <a:pt x="71417" y="101776"/>
                </a:lnTo>
                <a:lnTo>
                  <a:pt x="64478" y="93970"/>
                </a:lnTo>
                <a:lnTo>
                  <a:pt x="58984" y="106692"/>
                </a:lnTo>
                <a:lnTo>
                  <a:pt x="52334" y="88187"/>
                </a:lnTo>
                <a:lnTo>
                  <a:pt x="45105" y="100620"/>
                </a:lnTo>
                <a:lnTo>
                  <a:pt x="41636" y="86741"/>
                </a:lnTo>
                <a:lnTo>
                  <a:pt x="29492" y="102355"/>
                </a:lnTo>
                <a:lnTo>
                  <a:pt x="29781" y="83271"/>
                </a:lnTo>
                <a:lnTo>
                  <a:pt x="20239" y="87319"/>
                </a:lnTo>
                <a:lnTo>
                  <a:pt x="21107" y="76332"/>
                </a:lnTo>
                <a:lnTo>
                  <a:pt x="4915" y="79224"/>
                </a:lnTo>
                <a:lnTo>
                  <a:pt x="16191" y="66212"/>
                </a:lnTo>
                <a:lnTo>
                  <a:pt x="7806" y="62164"/>
                </a:lnTo>
                <a:lnTo>
                  <a:pt x="14167" y="56960"/>
                </a:lnTo>
                <a:lnTo>
                  <a:pt x="0" y="47997"/>
                </a:lnTo>
                <a:lnTo>
                  <a:pt x="18215" y="43081"/>
                </a:lnTo>
                <a:lnTo>
                  <a:pt x="9252" y="31516"/>
                </a:lnTo>
                <a:lnTo>
                  <a:pt x="26022" y="33540"/>
                </a:lnTo>
                <a:lnTo>
                  <a:pt x="16191" y="18504"/>
                </a:lnTo>
                <a:lnTo>
                  <a:pt x="31516" y="23420"/>
                </a:lnTo>
                <a:lnTo>
                  <a:pt x="32094" y="11854"/>
                </a:lnTo>
                <a:close/>
              </a:path>
            </a:pathLst>
          </a:custGeom>
          <a:solidFill>
            <a:srgbClr val="FFFFFF"/>
          </a:solidFill>
          <a:ln w="76200" cap="flat" cmpd="sng">
            <a:solidFill>
              <a:srgbClr val="000000"/>
            </a:solidFill>
            <a:prstDash val="solid"/>
            <a:miter/>
            <a:headEnd type="none" w="lg" len="lg"/>
            <a:tailEnd type="none" w="lg" len="lg"/>
          </a:ln>
        </p:spPr>
      </p:sp>
      <p:sp>
        <p:nvSpPr>
          <p:cNvPr id="23" name="Shape 23"/>
          <p:cNvSpPr txBox="1">
            <a:spLocks noGrp="1"/>
          </p:cNvSpPr>
          <p:nvPr>
            <p:ph type="body" idx="1"/>
          </p:nvPr>
        </p:nvSpPr>
        <p:spPr>
          <a:xfrm>
            <a:off x="2905799" y="2161800"/>
            <a:ext cx="3332400" cy="819900"/>
          </a:xfrm>
          <a:prstGeom prst="rect">
            <a:avLst/>
          </a:prstGeom>
        </p:spPr>
        <p:txBody>
          <a:bodyPr lIns="91425" tIns="91425" rIns="91425" bIns="91425" anchor="ctr" anchorCtr="0"/>
          <a:lstStyle>
            <a:lvl1pPr lvl="0" algn="ctr" rtl="0">
              <a:spcBef>
                <a:spcPts val="0"/>
              </a:spcBef>
              <a:buClr>
                <a:srgbClr val="000000"/>
              </a:buClr>
              <a:buSzPct val="100000"/>
              <a:buFont typeface="Bangers"/>
              <a:defRPr sz="2400">
                <a:solidFill>
                  <a:srgbClr val="000000"/>
                </a:solidFill>
                <a:latin typeface="Bangers"/>
                <a:ea typeface="Bangers"/>
                <a:cs typeface="Bangers"/>
                <a:sym typeface="Bangers"/>
              </a:defRPr>
            </a:lvl1pPr>
            <a:lvl2pPr lvl="1" algn="ctr" rtl="0">
              <a:spcBef>
                <a:spcPts val="0"/>
              </a:spcBef>
              <a:buClr>
                <a:srgbClr val="000000"/>
              </a:buClr>
              <a:buFont typeface="Bangers"/>
              <a:defRPr>
                <a:solidFill>
                  <a:srgbClr val="000000"/>
                </a:solidFill>
                <a:latin typeface="Bangers"/>
                <a:ea typeface="Bangers"/>
                <a:cs typeface="Bangers"/>
                <a:sym typeface="Bangers"/>
              </a:defRPr>
            </a:lvl2pPr>
            <a:lvl3pPr lvl="2" algn="ctr" rtl="0">
              <a:spcBef>
                <a:spcPts val="0"/>
              </a:spcBef>
              <a:buClr>
                <a:srgbClr val="000000"/>
              </a:buClr>
              <a:buFont typeface="Bangers"/>
              <a:defRPr>
                <a:solidFill>
                  <a:srgbClr val="000000"/>
                </a:solidFill>
                <a:latin typeface="Bangers"/>
                <a:ea typeface="Bangers"/>
                <a:cs typeface="Bangers"/>
                <a:sym typeface="Bangers"/>
              </a:defRPr>
            </a:lvl3pPr>
            <a:lvl4pPr lvl="3" algn="ctr" rtl="0">
              <a:spcBef>
                <a:spcPts val="0"/>
              </a:spcBef>
              <a:buClr>
                <a:srgbClr val="000000"/>
              </a:buClr>
              <a:buSzPct val="100000"/>
              <a:buFont typeface="Bangers"/>
              <a:defRPr sz="2400">
                <a:solidFill>
                  <a:srgbClr val="000000"/>
                </a:solidFill>
                <a:latin typeface="Bangers"/>
                <a:ea typeface="Bangers"/>
                <a:cs typeface="Bangers"/>
                <a:sym typeface="Bangers"/>
              </a:defRPr>
            </a:lvl4pPr>
            <a:lvl5pPr lvl="4" algn="ctr" rtl="0">
              <a:spcBef>
                <a:spcPts val="0"/>
              </a:spcBef>
              <a:buClr>
                <a:srgbClr val="000000"/>
              </a:buClr>
              <a:buSzPct val="100000"/>
              <a:buFont typeface="Bangers"/>
              <a:defRPr sz="2400">
                <a:solidFill>
                  <a:srgbClr val="000000"/>
                </a:solidFill>
                <a:latin typeface="Bangers"/>
                <a:ea typeface="Bangers"/>
                <a:cs typeface="Bangers"/>
                <a:sym typeface="Bangers"/>
              </a:defRPr>
            </a:lvl5pPr>
            <a:lvl6pPr lvl="5" algn="ctr" rtl="0">
              <a:spcBef>
                <a:spcPts val="0"/>
              </a:spcBef>
              <a:buClr>
                <a:srgbClr val="000000"/>
              </a:buClr>
              <a:buSzPct val="100000"/>
              <a:buFont typeface="Bangers"/>
              <a:defRPr sz="2400">
                <a:solidFill>
                  <a:srgbClr val="000000"/>
                </a:solidFill>
                <a:latin typeface="Bangers"/>
                <a:ea typeface="Bangers"/>
                <a:cs typeface="Bangers"/>
                <a:sym typeface="Bangers"/>
              </a:defRPr>
            </a:lvl6pPr>
            <a:lvl7pPr lvl="6" algn="ctr" rtl="0">
              <a:spcBef>
                <a:spcPts val="0"/>
              </a:spcBef>
              <a:buClr>
                <a:srgbClr val="000000"/>
              </a:buClr>
              <a:buSzPct val="100000"/>
              <a:buFont typeface="Bangers"/>
              <a:defRPr sz="2400">
                <a:solidFill>
                  <a:srgbClr val="000000"/>
                </a:solidFill>
                <a:latin typeface="Bangers"/>
                <a:ea typeface="Bangers"/>
                <a:cs typeface="Bangers"/>
                <a:sym typeface="Bangers"/>
              </a:defRPr>
            </a:lvl7pPr>
            <a:lvl8pPr lvl="7" algn="ctr" rtl="0">
              <a:spcBef>
                <a:spcPts val="0"/>
              </a:spcBef>
              <a:buClr>
                <a:srgbClr val="000000"/>
              </a:buClr>
              <a:buSzPct val="100000"/>
              <a:buFont typeface="Bangers"/>
              <a:defRPr sz="2400">
                <a:solidFill>
                  <a:srgbClr val="000000"/>
                </a:solidFill>
                <a:latin typeface="Bangers"/>
                <a:ea typeface="Bangers"/>
                <a:cs typeface="Bangers"/>
                <a:sym typeface="Bangers"/>
              </a:defRPr>
            </a:lvl8pPr>
            <a:lvl9pPr lvl="8" algn="ctr" rtl="0">
              <a:spcBef>
                <a:spcPts val="0"/>
              </a:spcBef>
              <a:buClr>
                <a:srgbClr val="000000"/>
              </a:buClr>
              <a:buSzPct val="100000"/>
              <a:buFont typeface="Bangers"/>
              <a:defRPr sz="2400">
                <a:solidFill>
                  <a:srgbClr val="000000"/>
                </a:solidFill>
                <a:latin typeface="Bangers"/>
                <a:ea typeface="Bangers"/>
                <a:cs typeface="Bangers"/>
                <a:sym typeface="Banger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4"/>
        <p:cNvGrpSpPr/>
        <p:nvPr/>
      </p:nvGrpSpPr>
      <p:grpSpPr>
        <a:xfrm>
          <a:off x="0" y="0"/>
          <a:ext cx="0" cy="0"/>
          <a:chOff x="0" y="0"/>
          <a:chExt cx="0" cy="0"/>
        </a:xfrm>
      </p:grpSpPr>
      <p:pic>
        <p:nvPicPr>
          <p:cNvPr id="25" name="Shape 25" descr="comic-01.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26" name="Shape 26"/>
          <p:cNvSpPr/>
          <p:nvPr/>
        </p:nvSpPr>
        <p:spPr>
          <a:xfrm>
            <a:off x="734600" y="763500"/>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27" name="Shape 27"/>
          <p:cNvSpPr/>
          <p:nvPr/>
        </p:nvSpPr>
        <p:spPr>
          <a:xfrm>
            <a:off x="506000" y="534900"/>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a:headEnd type="none" w="lg" len="lg"/>
            <a:tailEnd type="none" w="lg" len="lg"/>
          </a:ln>
        </p:spPr>
      </p:sp>
      <p:sp>
        <p:nvSpPr>
          <p:cNvPr id="28" name="Shape 28"/>
          <p:cNvSpPr txBox="1">
            <a:spLocks noGrp="1"/>
          </p:cNvSpPr>
          <p:nvPr>
            <p:ph type="title"/>
          </p:nvPr>
        </p:nvSpPr>
        <p:spPr>
          <a:xfrm rot="161729">
            <a:off x="976260" y="876905"/>
            <a:ext cx="7029878" cy="760138"/>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1"/>
          </p:nvPr>
        </p:nvSpPr>
        <p:spPr>
          <a:xfrm>
            <a:off x="1052050" y="1545941"/>
            <a:ext cx="7710900" cy="33036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0"/>
        <p:cNvGrpSpPr/>
        <p:nvPr/>
      </p:nvGrpSpPr>
      <p:grpSpPr>
        <a:xfrm>
          <a:off x="0" y="0"/>
          <a:ext cx="0" cy="0"/>
          <a:chOff x="0" y="0"/>
          <a:chExt cx="0" cy="0"/>
        </a:xfrm>
      </p:grpSpPr>
      <p:pic>
        <p:nvPicPr>
          <p:cNvPr id="31" name="Shape 31" descr="comic-01.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32" name="Shape 32"/>
          <p:cNvSpPr/>
          <p:nvPr/>
        </p:nvSpPr>
        <p:spPr>
          <a:xfrm>
            <a:off x="734600" y="763500"/>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33" name="Shape 33"/>
          <p:cNvSpPr/>
          <p:nvPr/>
        </p:nvSpPr>
        <p:spPr>
          <a:xfrm>
            <a:off x="506000" y="534900"/>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a:headEnd type="none" w="lg" len="lg"/>
            <a:tailEnd type="none" w="lg" len="lg"/>
          </a:ln>
        </p:spPr>
      </p:sp>
      <p:sp>
        <p:nvSpPr>
          <p:cNvPr id="34" name="Shape 34"/>
          <p:cNvSpPr txBox="1">
            <a:spLocks noGrp="1"/>
          </p:cNvSpPr>
          <p:nvPr>
            <p:ph type="title"/>
          </p:nvPr>
        </p:nvSpPr>
        <p:spPr>
          <a:xfrm rot="161729">
            <a:off x="976260" y="876905"/>
            <a:ext cx="7029878" cy="760138"/>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5" name="Shape 35"/>
          <p:cNvSpPr txBox="1">
            <a:spLocks noGrp="1"/>
          </p:cNvSpPr>
          <p:nvPr>
            <p:ph type="body" idx="1"/>
          </p:nvPr>
        </p:nvSpPr>
        <p:spPr>
          <a:xfrm>
            <a:off x="1073625" y="1550125"/>
            <a:ext cx="3396300" cy="2666100"/>
          </a:xfrm>
          <a:prstGeom prst="rect">
            <a:avLst/>
          </a:prstGeom>
        </p:spPr>
        <p:txBody>
          <a:bodyPr lIns="91425" tIns="91425" rIns="91425" bIns="91425" anchor="t" anchorCtr="0"/>
          <a:lstStyle>
            <a:lvl1pPr lvl="0" rtl="0">
              <a:spcBef>
                <a:spcPts val="0"/>
              </a:spcBef>
              <a:buSzPct val="100000"/>
              <a:defRPr sz="2200"/>
            </a:lvl1pPr>
            <a:lvl2pPr lvl="1" rtl="0">
              <a:spcBef>
                <a:spcPts val="0"/>
              </a:spcBef>
              <a:buSzPct val="100000"/>
              <a:defRPr sz="2200"/>
            </a:lvl2pPr>
            <a:lvl3pPr lvl="2" rtl="0">
              <a:spcBef>
                <a:spcPts val="0"/>
              </a:spcBef>
              <a:buSzPct val="100000"/>
              <a:defRPr sz="2200"/>
            </a:lvl3pPr>
            <a:lvl4pPr lvl="3" rtl="0">
              <a:spcBef>
                <a:spcPts val="0"/>
              </a:spcBef>
              <a:buSzPct val="100000"/>
              <a:defRPr sz="2200"/>
            </a:lvl4pPr>
            <a:lvl5pPr lvl="4" rtl="0">
              <a:spcBef>
                <a:spcPts val="0"/>
              </a:spcBef>
              <a:buSzPct val="100000"/>
              <a:defRPr sz="2200"/>
            </a:lvl5pPr>
            <a:lvl6pPr lvl="5" rtl="0">
              <a:spcBef>
                <a:spcPts val="0"/>
              </a:spcBef>
              <a:buSzPct val="100000"/>
              <a:defRPr sz="2200"/>
            </a:lvl6pPr>
            <a:lvl7pPr lvl="6" rtl="0">
              <a:spcBef>
                <a:spcPts val="0"/>
              </a:spcBef>
              <a:buSzPct val="100000"/>
              <a:defRPr sz="2200"/>
            </a:lvl7pPr>
            <a:lvl8pPr lvl="7" rtl="0">
              <a:spcBef>
                <a:spcPts val="0"/>
              </a:spcBef>
              <a:buSzPct val="100000"/>
              <a:defRPr sz="2200"/>
            </a:lvl8pPr>
            <a:lvl9pPr lvl="8" rtl="0">
              <a:spcBef>
                <a:spcPts val="0"/>
              </a:spcBef>
              <a:buSzPct val="100000"/>
              <a:defRPr sz="2200"/>
            </a:lvl9pPr>
          </a:lstStyle>
          <a:p>
            <a:endParaRPr/>
          </a:p>
        </p:txBody>
      </p:sp>
      <p:sp>
        <p:nvSpPr>
          <p:cNvPr id="36" name="Shape 36"/>
          <p:cNvSpPr txBox="1">
            <a:spLocks noGrp="1"/>
          </p:cNvSpPr>
          <p:nvPr>
            <p:ph type="body" idx="2"/>
          </p:nvPr>
        </p:nvSpPr>
        <p:spPr>
          <a:xfrm>
            <a:off x="4674251" y="1550125"/>
            <a:ext cx="3396300" cy="2666100"/>
          </a:xfrm>
          <a:prstGeom prst="rect">
            <a:avLst/>
          </a:prstGeom>
        </p:spPr>
        <p:txBody>
          <a:bodyPr lIns="91425" tIns="91425" rIns="91425" bIns="91425" anchor="t" anchorCtr="0"/>
          <a:lstStyle>
            <a:lvl1pPr lvl="0" rtl="0">
              <a:spcBef>
                <a:spcPts val="0"/>
              </a:spcBef>
              <a:buSzPct val="100000"/>
              <a:defRPr sz="2200"/>
            </a:lvl1pPr>
            <a:lvl2pPr lvl="1" rtl="0">
              <a:spcBef>
                <a:spcPts val="0"/>
              </a:spcBef>
              <a:buSzPct val="100000"/>
              <a:defRPr sz="2200"/>
            </a:lvl2pPr>
            <a:lvl3pPr lvl="2" rtl="0">
              <a:spcBef>
                <a:spcPts val="0"/>
              </a:spcBef>
              <a:buSzPct val="100000"/>
              <a:defRPr sz="2200"/>
            </a:lvl3pPr>
            <a:lvl4pPr lvl="3" rtl="0">
              <a:spcBef>
                <a:spcPts val="0"/>
              </a:spcBef>
              <a:buSzPct val="100000"/>
              <a:defRPr sz="2200"/>
            </a:lvl4pPr>
            <a:lvl5pPr lvl="4" rtl="0">
              <a:spcBef>
                <a:spcPts val="0"/>
              </a:spcBef>
              <a:buSzPct val="100000"/>
              <a:defRPr sz="2200"/>
            </a:lvl5pPr>
            <a:lvl6pPr lvl="5" rtl="0">
              <a:spcBef>
                <a:spcPts val="0"/>
              </a:spcBef>
              <a:buSzPct val="100000"/>
              <a:defRPr sz="2200"/>
            </a:lvl6pPr>
            <a:lvl7pPr lvl="6" rtl="0">
              <a:spcBef>
                <a:spcPts val="0"/>
              </a:spcBef>
              <a:buSzPct val="100000"/>
              <a:defRPr sz="2200"/>
            </a:lvl7pPr>
            <a:lvl8pPr lvl="7" rtl="0">
              <a:spcBef>
                <a:spcPts val="0"/>
              </a:spcBef>
              <a:buSzPct val="100000"/>
              <a:defRPr sz="2200"/>
            </a:lvl8pPr>
            <a:lvl9pPr lvl="8" rtl="0">
              <a:spcBef>
                <a:spcPts val="0"/>
              </a:spcBef>
              <a:buSzPct val="100000"/>
              <a:defRPr sz="2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37"/>
        <p:cNvGrpSpPr/>
        <p:nvPr/>
      </p:nvGrpSpPr>
      <p:grpSpPr>
        <a:xfrm>
          <a:off x="0" y="0"/>
          <a:ext cx="0" cy="0"/>
          <a:chOff x="0" y="0"/>
          <a:chExt cx="0" cy="0"/>
        </a:xfrm>
      </p:grpSpPr>
      <p:pic>
        <p:nvPicPr>
          <p:cNvPr id="38" name="Shape 38" descr="comic-01.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39" name="Shape 39"/>
          <p:cNvSpPr/>
          <p:nvPr/>
        </p:nvSpPr>
        <p:spPr>
          <a:xfrm>
            <a:off x="734600" y="763500"/>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40" name="Shape 40"/>
          <p:cNvSpPr/>
          <p:nvPr/>
        </p:nvSpPr>
        <p:spPr>
          <a:xfrm>
            <a:off x="506000" y="534900"/>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a:headEnd type="none" w="lg" len="lg"/>
            <a:tailEnd type="none" w="lg" len="lg"/>
          </a:ln>
        </p:spPr>
      </p:sp>
      <p:sp>
        <p:nvSpPr>
          <p:cNvPr id="41" name="Shape 41"/>
          <p:cNvSpPr txBox="1">
            <a:spLocks noGrp="1"/>
          </p:cNvSpPr>
          <p:nvPr>
            <p:ph type="title"/>
          </p:nvPr>
        </p:nvSpPr>
        <p:spPr>
          <a:xfrm rot="161729">
            <a:off x="976260" y="876905"/>
            <a:ext cx="7029878" cy="760138"/>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2" name="Shape 42"/>
          <p:cNvSpPr txBox="1">
            <a:spLocks noGrp="1"/>
          </p:cNvSpPr>
          <p:nvPr>
            <p:ph type="body" idx="1"/>
          </p:nvPr>
        </p:nvSpPr>
        <p:spPr>
          <a:xfrm>
            <a:off x="902950" y="1556175"/>
            <a:ext cx="2295300" cy="2822700"/>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3" name="Shape 43"/>
          <p:cNvSpPr txBox="1">
            <a:spLocks noGrp="1"/>
          </p:cNvSpPr>
          <p:nvPr>
            <p:ph type="body" idx="2"/>
          </p:nvPr>
        </p:nvSpPr>
        <p:spPr>
          <a:xfrm>
            <a:off x="3315992" y="1556175"/>
            <a:ext cx="2295300" cy="2822700"/>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4" name="Shape 44"/>
          <p:cNvSpPr txBox="1">
            <a:spLocks noGrp="1"/>
          </p:cNvSpPr>
          <p:nvPr>
            <p:ph type="body" idx="3"/>
          </p:nvPr>
        </p:nvSpPr>
        <p:spPr>
          <a:xfrm>
            <a:off x="5729035" y="1556175"/>
            <a:ext cx="2295299" cy="2822700"/>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pic>
        <p:nvPicPr>
          <p:cNvPr id="46" name="Shape 46" descr="comic-01.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47" name="Shape 47"/>
          <p:cNvSpPr/>
          <p:nvPr/>
        </p:nvSpPr>
        <p:spPr>
          <a:xfrm>
            <a:off x="734600" y="763500"/>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48" name="Shape 48"/>
          <p:cNvSpPr/>
          <p:nvPr/>
        </p:nvSpPr>
        <p:spPr>
          <a:xfrm>
            <a:off x="506000" y="534900"/>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a:headEnd type="none" w="lg" len="lg"/>
            <a:tailEnd type="none" w="lg" len="lg"/>
          </a:ln>
        </p:spPr>
      </p:sp>
      <p:sp>
        <p:nvSpPr>
          <p:cNvPr id="49" name="Shape 49"/>
          <p:cNvSpPr txBox="1">
            <a:spLocks noGrp="1"/>
          </p:cNvSpPr>
          <p:nvPr>
            <p:ph type="title"/>
          </p:nvPr>
        </p:nvSpPr>
        <p:spPr>
          <a:xfrm rot="161729">
            <a:off x="976260" y="876905"/>
            <a:ext cx="7029878" cy="760138"/>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50"/>
        <p:cNvGrpSpPr/>
        <p:nvPr/>
      </p:nvGrpSpPr>
      <p:grpSpPr>
        <a:xfrm>
          <a:off x="0" y="0"/>
          <a:ext cx="0" cy="0"/>
          <a:chOff x="0" y="0"/>
          <a:chExt cx="0" cy="0"/>
        </a:xfrm>
      </p:grpSpPr>
      <p:pic>
        <p:nvPicPr>
          <p:cNvPr id="51" name="Shape 51" descr="comic-01.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52" name="Shape 52"/>
          <p:cNvSpPr/>
          <p:nvPr/>
        </p:nvSpPr>
        <p:spPr>
          <a:xfrm>
            <a:off x="734600" y="763500"/>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53" name="Shape 53"/>
          <p:cNvSpPr/>
          <p:nvPr/>
        </p:nvSpPr>
        <p:spPr>
          <a:xfrm>
            <a:off x="506000" y="534900"/>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a:headEnd type="none" w="lg" len="lg"/>
            <a:tailEnd type="none" w="lg" len="lg"/>
          </a:ln>
        </p:spPr>
      </p:sp>
      <p:sp>
        <p:nvSpPr>
          <p:cNvPr id="54" name="Shape 54"/>
          <p:cNvSpPr txBox="1">
            <a:spLocks noGrp="1"/>
          </p:cNvSpPr>
          <p:nvPr>
            <p:ph type="body" idx="1"/>
          </p:nvPr>
        </p:nvSpPr>
        <p:spPr>
          <a:xfrm rot="-120953">
            <a:off x="457215" y="4025231"/>
            <a:ext cx="8229893" cy="519622"/>
          </a:xfrm>
          <a:prstGeom prst="rect">
            <a:avLst/>
          </a:prstGeom>
        </p:spPr>
        <p:txBody>
          <a:bodyPr lIns="91425" tIns="91425" rIns="91425" bIns="91425" anchor="t" anchorCtr="0"/>
          <a:lstStyle>
            <a:lvl1pPr lvl="0" algn="ctr" rtl="0">
              <a:spcBef>
                <a:spcPts val="360"/>
              </a:spcBef>
              <a:buSzPct val="100000"/>
              <a:buNone/>
              <a:defRPr sz="1400"/>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5"/>
        <p:cNvGrpSpPr/>
        <p:nvPr/>
      </p:nvGrpSpPr>
      <p:grpSpPr>
        <a:xfrm>
          <a:off x="0" y="0"/>
          <a:ext cx="0" cy="0"/>
          <a:chOff x="0" y="0"/>
          <a:chExt cx="0" cy="0"/>
        </a:xfrm>
      </p:grpSpPr>
      <p:pic>
        <p:nvPicPr>
          <p:cNvPr id="56" name="Shape 56" descr="comic-03.png"/>
          <p:cNvPicPr preferRelativeResize="0"/>
          <p:nvPr/>
        </p:nvPicPr>
        <p:blipFill>
          <a:blip r:embed="rId2">
            <a:alphaModFix amt="10000"/>
          </a:blip>
          <a:stretch>
            <a:fillRect/>
          </a:stretch>
        </p:blipFill>
        <p:spPr>
          <a:xfrm>
            <a:off x="0" y="0"/>
            <a:ext cx="9144000"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A7EB"/>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rot="161729">
            <a:off x="976260" y="876905"/>
            <a:ext cx="7029878" cy="760138"/>
          </a:xfrm>
          <a:prstGeom prst="rect">
            <a:avLst/>
          </a:prstGeom>
          <a:noFill/>
          <a:ln>
            <a:noFill/>
          </a:ln>
        </p:spPr>
        <p:txBody>
          <a:bodyPr lIns="91425" tIns="91425" rIns="91425" bIns="91425" anchor="b" anchorCtr="0"/>
          <a:lstStyle>
            <a:lvl1pPr lvl="0" rtl="0">
              <a:spcBef>
                <a:spcPts val="0"/>
              </a:spcBef>
              <a:buClr>
                <a:schemeClr val="dk1"/>
              </a:buClr>
              <a:buSzPct val="100000"/>
              <a:buFont typeface="Bangers"/>
              <a:buNone/>
              <a:defRPr sz="3000">
                <a:solidFill>
                  <a:schemeClr val="dk1"/>
                </a:solidFill>
                <a:latin typeface="Bangers"/>
                <a:ea typeface="Bangers"/>
                <a:cs typeface="Bangers"/>
                <a:sym typeface="Bangers"/>
              </a:defRPr>
            </a:lvl1pPr>
            <a:lvl2pPr lvl="1" rtl="0">
              <a:spcBef>
                <a:spcPts val="0"/>
              </a:spcBef>
              <a:buClr>
                <a:schemeClr val="dk1"/>
              </a:buClr>
              <a:buSzPct val="100000"/>
              <a:buFont typeface="Bangers"/>
              <a:buNone/>
              <a:defRPr sz="3000">
                <a:solidFill>
                  <a:schemeClr val="dk1"/>
                </a:solidFill>
                <a:latin typeface="Bangers"/>
                <a:ea typeface="Bangers"/>
                <a:cs typeface="Bangers"/>
                <a:sym typeface="Bangers"/>
              </a:defRPr>
            </a:lvl2pPr>
            <a:lvl3pPr lvl="2" rtl="0">
              <a:spcBef>
                <a:spcPts val="0"/>
              </a:spcBef>
              <a:buClr>
                <a:schemeClr val="dk1"/>
              </a:buClr>
              <a:buSzPct val="100000"/>
              <a:buFont typeface="Bangers"/>
              <a:buNone/>
              <a:defRPr sz="3000">
                <a:solidFill>
                  <a:schemeClr val="dk1"/>
                </a:solidFill>
                <a:latin typeface="Bangers"/>
                <a:ea typeface="Bangers"/>
                <a:cs typeface="Bangers"/>
                <a:sym typeface="Bangers"/>
              </a:defRPr>
            </a:lvl3pPr>
            <a:lvl4pPr lvl="3" rtl="0">
              <a:spcBef>
                <a:spcPts val="0"/>
              </a:spcBef>
              <a:buClr>
                <a:schemeClr val="dk1"/>
              </a:buClr>
              <a:buSzPct val="100000"/>
              <a:buFont typeface="Bangers"/>
              <a:buNone/>
              <a:defRPr sz="3000">
                <a:solidFill>
                  <a:schemeClr val="dk1"/>
                </a:solidFill>
                <a:latin typeface="Bangers"/>
                <a:ea typeface="Bangers"/>
                <a:cs typeface="Bangers"/>
                <a:sym typeface="Bangers"/>
              </a:defRPr>
            </a:lvl4pPr>
            <a:lvl5pPr lvl="4" rtl="0">
              <a:spcBef>
                <a:spcPts val="0"/>
              </a:spcBef>
              <a:buClr>
                <a:schemeClr val="dk1"/>
              </a:buClr>
              <a:buSzPct val="100000"/>
              <a:buFont typeface="Bangers"/>
              <a:buNone/>
              <a:defRPr sz="3000">
                <a:solidFill>
                  <a:schemeClr val="dk1"/>
                </a:solidFill>
                <a:latin typeface="Bangers"/>
                <a:ea typeface="Bangers"/>
                <a:cs typeface="Bangers"/>
                <a:sym typeface="Bangers"/>
              </a:defRPr>
            </a:lvl5pPr>
            <a:lvl6pPr lvl="5" rtl="0">
              <a:spcBef>
                <a:spcPts val="0"/>
              </a:spcBef>
              <a:buClr>
                <a:schemeClr val="dk1"/>
              </a:buClr>
              <a:buSzPct val="100000"/>
              <a:buFont typeface="Bangers"/>
              <a:buNone/>
              <a:defRPr sz="3000">
                <a:solidFill>
                  <a:schemeClr val="dk1"/>
                </a:solidFill>
                <a:latin typeface="Bangers"/>
                <a:ea typeface="Bangers"/>
                <a:cs typeface="Bangers"/>
                <a:sym typeface="Bangers"/>
              </a:defRPr>
            </a:lvl6pPr>
            <a:lvl7pPr lvl="6" rtl="0">
              <a:spcBef>
                <a:spcPts val="0"/>
              </a:spcBef>
              <a:buClr>
                <a:schemeClr val="dk1"/>
              </a:buClr>
              <a:buSzPct val="100000"/>
              <a:buFont typeface="Bangers"/>
              <a:buNone/>
              <a:defRPr sz="3000">
                <a:solidFill>
                  <a:schemeClr val="dk1"/>
                </a:solidFill>
                <a:latin typeface="Bangers"/>
                <a:ea typeface="Bangers"/>
                <a:cs typeface="Bangers"/>
                <a:sym typeface="Bangers"/>
              </a:defRPr>
            </a:lvl7pPr>
            <a:lvl8pPr lvl="7" rtl="0">
              <a:spcBef>
                <a:spcPts val="0"/>
              </a:spcBef>
              <a:buClr>
                <a:schemeClr val="dk1"/>
              </a:buClr>
              <a:buSzPct val="100000"/>
              <a:buFont typeface="Bangers"/>
              <a:buNone/>
              <a:defRPr sz="3000">
                <a:solidFill>
                  <a:schemeClr val="dk1"/>
                </a:solidFill>
                <a:latin typeface="Bangers"/>
                <a:ea typeface="Bangers"/>
                <a:cs typeface="Bangers"/>
                <a:sym typeface="Bangers"/>
              </a:defRPr>
            </a:lvl8pPr>
            <a:lvl9pPr lvl="8" rtl="0">
              <a:spcBef>
                <a:spcPts val="0"/>
              </a:spcBef>
              <a:buClr>
                <a:schemeClr val="dk1"/>
              </a:buClr>
              <a:buSzPct val="100000"/>
              <a:buFont typeface="Bangers"/>
              <a:buNone/>
              <a:defRPr sz="3000">
                <a:solidFill>
                  <a:schemeClr val="dk1"/>
                </a:solidFill>
                <a:latin typeface="Bangers"/>
                <a:ea typeface="Bangers"/>
                <a:cs typeface="Bangers"/>
                <a:sym typeface="Bangers"/>
              </a:defRPr>
            </a:lvl9pPr>
          </a:lstStyle>
          <a:p>
            <a:endParaRPr/>
          </a:p>
        </p:txBody>
      </p:sp>
      <p:sp>
        <p:nvSpPr>
          <p:cNvPr id="7" name="Shape 7"/>
          <p:cNvSpPr txBox="1">
            <a:spLocks noGrp="1"/>
          </p:cNvSpPr>
          <p:nvPr>
            <p:ph type="body" idx="1"/>
          </p:nvPr>
        </p:nvSpPr>
        <p:spPr>
          <a:xfrm>
            <a:off x="1052050" y="1545941"/>
            <a:ext cx="7710900" cy="3303600"/>
          </a:xfrm>
          <a:prstGeom prst="rect">
            <a:avLst/>
          </a:prstGeom>
          <a:noFill/>
          <a:ln>
            <a:noFill/>
          </a:ln>
        </p:spPr>
        <p:txBody>
          <a:bodyPr lIns="91425" tIns="91425" rIns="91425" bIns="91425" anchor="t" anchorCtr="0"/>
          <a:lstStyle>
            <a:lvl1pPr lvl="0" rtl="0">
              <a:spcBef>
                <a:spcPts val="600"/>
              </a:spcBef>
              <a:buClr>
                <a:schemeClr val="dk1"/>
              </a:buClr>
              <a:buSzPct val="100000"/>
              <a:buFont typeface="Sniglet"/>
              <a:buChar char="×"/>
              <a:defRPr sz="3000">
                <a:solidFill>
                  <a:schemeClr val="dk1"/>
                </a:solidFill>
                <a:latin typeface="Sniglet"/>
                <a:ea typeface="Sniglet"/>
                <a:cs typeface="Sniglet"/>
                <a:sym typeface="Sniglet"/>
              </a:defRPr>
            </a:lvl1pPr>
            <a:lvl2pPr lvl="1" rtl="0">
              <a:spcBef>
                <a:spcPts val="480"/>
              </a:spcBef>
              <a:buClr>
                <a:schemeClr val="dk1"/>
              </a:buClr>
              <a:buSzPct val="100000"/>
              <a:buFont typeface="Sniglet"/>
              <a:buChar char="×"/>
              <a:defRPr sz="2400">
                <a:solidFill>
                  <a:schemeClr val="dk1"/>
                </a:solidFill>
                <a:latin typeface="Sniglet"/>
                <a:ea typeface="Sniglet"/>
                <a:cs typeface="Sniglet"/>
                <a:sym typeface="Sniglet"/>
              </a:defRPr>
            </a:lvl2pPr>
            <a:lvl3pPr lvl="2" rtl="0">
              <a:spcBef>
                <a:spcPts val="480"/>
              </a:spcBef>
              <a:buClr>
                <a:schemeClr val="dk1"/>
              </a:buClr>
              <a:buSzPct val="100000"/>
              <a:buFont typeface="Sniglet"/>
              <a:buChar char="×"/>
              <a:defRPr sz="2400">
                <a:solidFill>
                  <a:schemeClr val="dk1"/>
                </a:solidFill>
                <a:latin typeface="Sniglet"/>
                <a:ea typeface="Sniglet"/>
                <a:cs typeface="Sniglet"/>
                <a:sym typeface="Sniglet"/>
              </a:defRPr>
            </a:lvl3pPr>
            <a:lvl4pPr lvl="3" rtl="0">
              <a:spcBef>
                <a:spcPts val="360"/>
              </a:spcBef>
              <a:buClr>
                <a:schemeClr val="dk1"/>
              </a:buClr>
              <a:buSzPct val="100000"/>
              <a:buFont typeface="Sniglet"/>
              <a:buChar char="×"/>
              <a:defRPr sz="1800">
                <a:solidFill>
                  <a:schemeClr val="dk1"/>
                </a:solidFill>
                <a:latin typeface="Sniglet"/>
                <a:ea typeface="Sniglet"/>
                <a:cs typeface="Sniglet"/>
                <a:sym typeface="Sniglet"/>
              </a:defRPr>
            </a:lvl4pPr>
            <a:lvl5pPr lvl="4" rtl="0">
              <a:spcBef>
                <a:spcPts val="360"/>
              </a:spcBef>
              <a:buClr>
                <a:schemeClr val="dk1"/>
              </a:buClr>
              <a:buSzPct val="100000"/>
              <a:buFont typeface="Sniglet"/>
              <a:buChar char="×"/>
              <a:defRPr sz="1800">
                <a:solidFill>
                  <a:schemeClr val="dk1"/>
                </a:solidFill>
                <a:latin typeface="Sniglet"/>
                <a:ea typeface="Sniglet"/>
                <a:cs typeface="Sniglet"/>
                <a:sym typeface="Sniglet"/>
              </a:defRPr>
            </a:lvl5pPr>
            <a:lvl6pPr lvl="5" rtl="0">
              <a:spcBef>
                <a:spcPts val="360"/>
              </a:spcBef>
              <a:buClr>
                <a:schemeClr val="dk1"/>
              </a:buClr>
              <a:buSzPct val="100000"/>
              <a:buFont typeface="Sniglet"/>
              <a:buChar char="×"/>
              <a:defRPr sz="1800">
                <a:solidFill>
                  <a:schemeClr val="dk1"/>
                </a:solidFill>
                <a:latin typeface="Sniglet"/>
                <a:ea typeface="Sniglet"/>
                <a:cs typeface="Sniglet"/>
                <a:sym typeface="Sniglet"/>
              </a:defRPr>
            </a:lvl6pPr>
            <a:lvl7pPr lvl="6" rtl="0">
              <a:spcBef>
                <a:spcPts val="360"/>
              </a:spcBef>
              <a:buClr>
                <a:schemeClr val="dk1"/>
              </a:buClr>
              <a:buSzPct val="100000"/>
              <a:buFont typeface="Sniglet"/>
              <a:buChar char="×"/>
              <a:defRPr sz="1800">
                <a:solidFill>
                  <a:schemeClr val="dk1"/>
                </a:solidFill>
                <a:latin typeface="Sniglet"/>
                <a:ea typeface="Sniglet"/>
                <a:cs typeface="Sniglet"/>
                <a:sym typeface="Sniglet"/>
              </a:defRPr>
            </a:lvl7pPr>
            <a:lvl8pPr lvl="7" rtl="0">
              <a:spcBef>
                <a:spcPts val="360"/>
              </a:spcBef>
              <a:buClr>
                <a:schemeClr val="dk1"/>
              </a:buClr>
              <a:buSzPct val="100000"/>
              <a:buFont typeface="Sniglet"/>
              <a:buChar char="×"/>
              <a:defRPr sz="1800">
                <a:solidFill>
                  <a:schemeClr val="dk1"/>
                </a:solidFill>
                <a:latin typeface="Sniglet"/>
                <a:ea typeface="Sniglet"/>
                <a:cs typeface="Sniglet"/>
                <a:sym typeface="Sniglet"/>
              </a:defRPr>
            </a:lvl8pPr>
            <a:lvl9pPr lvl="8" rtl="0">
              <a:spcBef>
                <a:spcPts val="360"/>
              </a:spcBef>
              <a:buClr>
                <a:schemeClr val="dk1"/>
              </a:buClr>
              <a:buSzPct val="100000"/>
              <a:buFont typeface="Sniglet"/>
              <a:buChar char="×"/>
              <a:defRPr sz="1800">
                <a:solidFill>
                  <a:schemeClr val="dk1"/>
                </a:solidFill>
                <a:latin typeface="Sniglet"/>
                <a:ea typeface="Sniglet"/>
                <a:cs typeface="Sniglet"/>
                <a:sym typeface="Snigle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A7EB"/>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rot="161729">
            <a:off x="976260" y="876905"/>
            <a:ext cx="7029878" cy="760138"/>
          </a:xfrm>
          <a:prstGeom prst="rect">
            <a:avLst/>
          </a:prstGeom>
          <a:noFill/>
          <a:ln>
            <a:noFill/>
          </a:ln>
        </p:spPr>
        <p:txBody>
          <a:bodyPr lIns="91425" tIns="91425" rIns="91425" bIns="91425" anchor="b" anchorCtr="0"/>
          <a:lstStyle>
            <a:lvl1pPr lvl="0" rtl="0">
              <a:spcBef>
                <a:spcPts val="0"/>
              </a:spcBef>
              <a:buClr>
                <a:schemeClr val="dk1"/>
              </a:buClr>
              <a:buSzPct val="100000"/>
              <a:buFont typeface="Bangers"/>
              <a:buNone/>
              <a:defRPr sz="3000">
                <a:solidFill>
                  <a:schemeClr val="dk1"/>
                </a:solidFill>
                <a:latin typeface="Bangers"/>
                <a:ea typeface="Bangers"/>
                <a:cs typeface="Bangers"/>
                <a:sym typeface="Bangers"/>
              </a:defRPr>
            </a:lvl1pPr>
            <a:lvl2pPr lvl="1" rtl="0">
              <a:spcBef>
                <a:spcPts val="0"/>
              </a:spcBef>
              <a:buClr>
                <a:schemeClr val="dk1"/>
              </a:buClr>
              <a:buSzPct val="100000"/>
              <a:buFont typeface="Bangers"/>
              <a:buNone/>
              <a:defRPr sz="3000">
                <a:solidFill>
                  <a:schemeClr val="dk1"/>
                </a:solidFill>
                <a:latin typeface="Bangers"/>
                <a:ea typeface="Bangers"/>
                <a:cs typeface="Bangers"/>
                <a:sym typeface="Bangers"/>
              </a:defRPr>
            </a:lvl2pPr>
            <a:lvl3pPr lvl="2" rtl="0">
              <a:spcBef>
                <a:spcPts val="0"/>
              </a:spcBef>
              <a:buClr>
                <a:schemeClr val="dk1"/>
              </a:buClr>
              <a:buSzPct val="100000"/>
              <a:buFont typeface="Bangers"/>
              <a:buNone/>
              <a:defRPr sz="3000">
                <a:solidFill>
                  <a:schemeClr val="dk1"/>
                </a:solidFill>
                <a:latin typeface="Bangers"/>
                <a:ea typeface="Bangers"/>
                <a:cs typeface="Bangers"/>
                <a:sym typeface="Bangers"/>
              </a:defRPr>
            </a:lvl3pPr>
            <a:lvl4pPr lvl="3" rtl="0">
              <a:spcBef>
                <a:spcPts val="0"/>
              </a:spcBef>
              <a:buClr>
                <a:schemeClr val="dk1"/>
              </a:buClr>
              <a:buSzPct val="100000"/>
              <a:buFont typeface="Bangers"/>
              <a:buNone/>
              <a:defRPr sz="3000">
                <a:solidFill>
                  <a:schemeClr val="dk1"/>
                </a:solidFill>
                <a:latin typeface="Bangers"/>
                <a:ea typeface="Bangers"/>
                <a:cs typeface="Bangers"/>
                <a:sym typeface="Bangers"/>
              </a:defRPr>
            </a:lvl4pPr>
            <a:lvl5pPr lvl="4" rtl="0">
              <a:spcBef>
                <a:spcPts val="0"/>
              </a:spcBef>
              <a:buClr>
                <a:schemeClr val="dk1"/>
              </a:buClr>
              <a:buSzPct val="100000"/>
              <a:buFont typeface="Bangers"/>
              <a:buNone/>
              <a:defRPr sz="3000">
                <a:solidFill>
                  <a:schemeClr val="dk1"/>
                </a:solidFill>
                <a:latin typeface="Bangers"/>
                <a:ea typeface="Bangers"/>
                <a:cs typeface="Bangers"/>
                <a:sym typeface="Bangers"/>
              </a:defRPr>
            </a:lvl5pPr>
            <a:lvl6pPr lvl="5" rtl="0">
              <a:spcBef>
                <a:spcPts val="0"/>
              </a:spcBef>
              <a:buClr>
                <a:schemeClr val="dk1"/>
              </a:buClr>
              <a:buSzPct val="100000"/>
              <a:buFont typeface="Bangers"/>
              <a:buNone/>
              <a:defRPr sz="3000">
                <a:solidFill>
                  <a:schemeClr val="dk1"/>
                </a:solidFill>
                <a:latin typeface="Bangers"/>
                <a:ea typeface="Bangers"/>
                <a:cs typeface="Bangers"/>
                <a:sym typeface="Bangers"/>
              </a:defRPr>
            </a:lvl6pPr>
            <a:lvl7pPr lvl="6" rtl="0">
              <a:spcBef>
                <a:spcPts val="0"/>
              </a:spcBef>
              <a:buClr>
                <a:schemeClr val="dk1"/>
              </a:buClr>
              <a:buSzPct val="100000"/>
              <a:buFont typeface="Bangers"/>
              <a:buNone/>
              <a:defRPr sz="3000">
                <a:solidFill>
                  <a:schemeClr val="dk1"/>
                </a:solidFill>
                <a:latin typeface="Bangers"/>
                <a:ea typeface="Bangers"/>
                <a:cs typeface="Bangers"/>
                <a:sym typeface="Bangers"/>
              </a:defRPr>
            </a:lvl7pPr>
            <a:lvl8pPr lvl="7" rtl="0">
              <a:spcBef>
                <a:spcPts val="0"/>
              </a:spcBef>
              <a:buClr>
                <a:schemeClr val="dk1"/>
              </a:buClr>
              <a:buSzPct val="100000"/>
              <a:buFont typeface="Bangers"/>
              <a:buNone/>
              <a:defRPr sz="3000">
                <a:solidFill>
                  <a:schemeClr val="dk1"/>
                </a:solidFill>
                <a:latin typeface="Bangers"/>
                <a:ea typeface="Bangers"/>
                <a:cs typeface="Bangers"/>
                <a:sym typeface="Bangers"/>
              </a:defRPr>
            </a:lvl8pPr>
            <a:lvl9pPr lvl="8" rtl="0">
              <a:spcBef>
                <a:spcPts val="0"/>
              </a:spcBef>
              <a:buClr>
                <a:schemeClr val="dk1"/>
              </a:buClr>
              <a:buSzPct val="100000"/>
              <a:buFont typeface="Bangers"/>
              <a:buNone/>
              <a:defRPr sz="3000">
                <a:solidFill>
                  <a:schemeClr val="dk1"/>
                </a:solidFill>
                <a:latin typeface="Bangers"/>
                <a:ea typeface="Bangers"/>
                <a:cs typeface="Bangers"/>
                <a:sym typeface="Bangers"/>
              </a:defRPr>
            </a:lvl9pPr>
          </a:lstStyle>
          <a:p>
            <a:endParaRPr/>
          </a:p>
        </p:txBody>
      </p:sp>
      <p:sp>
        <p:nvSpPr>
          <p:cNvPr id="59" name="Shape 59"/>
          <p:cNvSpPr txBox="1">
            <a:spLocks noGrp="1"/>
          </p:cNvSpPr>
          <p:nvPr>
            <p:ph type="body" idx="1"/>
          </p:nvPr>
        </p:nvSpPr>
        <p:spPr>
          <a:xfrm>
            <a:off x="1052050" y="1545941"/>
            <a:ext cx="7710900" cy="3303600"/>
          </a:xfrm>
          <a:prstGeom prst="rect">
            <a:avLst/>
          </a:prstGeom>
          <a:noFill/>
          <a:ln>
            <a:noFill/>
          </a:ln>
        </p:spPr>
        <p:txBody>
          <a:bodyPr lIns="91425" tIns="91425" rIns="91425" bIns="91425" anchor="t" anchorCtr="0"/>
          <a:lstStyle>
            <a:lvl1pPr lvl="0" rtl="0">
              <a:spcBef>
                <a:spcPts val="600"/>
              </a:spcBef>
              <a:buClr>
                <a:schemeClr val="dk1"/>
              </a:buClr>
              <a:buSzPct val="100000"/>
              <a:buFont typeface="Sniglet"/>
              <a:buChar char="×"/>
              <a:defRPr sz="3000">
                <a:solidFill>
                  <a:schemeClr val="dk1"/>
                </a:solidFill>
                <a:latin typeface="Sniglet"/>
                <a:ea typeface="Sniglet"/>
                <a:cs typeface="Sniglet"/>
                <a:sym typeface="Sniglet"/>
              </a:defRPr>
            </a:lvl1pPr>
            <a:lvl2pPr lvl="1" rtl="0">
              <a:spcBef>
                <a:spcPts val="480"/>
              </a:spcBef>
              <a:buClr>
                <a:schemeClr val="dk1"/>
              </a:buClr>
              <a:buSzPct val="100000"/>
              <a:buFont typeface="Sniglet"/>
              <a:buChar char="×"/>
              <a:defRPr sz="2400">
                <a:solidFill>
                  <a:schemeClr val="dk1"/>
                </a:solidFill>
                <a:latin typeface="Sniglet"/>
                <a:ea typeface="Sniglet"/>
                <a:cs typeface="Sniglet"/>
                <a:sym typeface="Sniglet"/>
              </a:defRPr>
            </a:lvl2pPr>
            <a:lvl3pPr lvl="2" rtl="0">
              <a:spcBef>
                <a:spcPts val="480"/>
              </a:spcBef>
              <a:buClr>
                <a:schemeClr val="dk1"/>
              </a:buClr>
              <a:buSzPct val="100000"/>
              <a:buFont typeface="Sniglet"/>
              <a:buChar char="×"/>
              <a:defRPr sz="2400">
                <a:solidFill>
                  <a:schemeClr val="dk1"/>
                </a:solidFill>
                <a:latin typeface="Sniglet"/>
                <a:ea typeface="Sniglet"/>
                <a:cs typeface="Sniglet"/>
                <a:sym typeface="Sniglet"/>
              </a:defRPr>
            </a:lvl3pPr>
            <a:lvl4pPr lvl="3" rtl="0">
              <a:spcBef>
                <a:spcPts val="360"/>
              </a:spcBef>
              <a:buClr>
                <a:schemeClr val="dk1"/>
              </a:buClr>
              <a:buSzPct val="100000"/>
              <a:buFont typeface="Sniglet"/>
              <a:buChar char="×"/>
              <a:defRPr sz="1800">
                <a:solidFill>
                  <a:schemeClr val="dk1"/>
                </a:solidFill>
                <a:latin typeface="Sniglet"/>
                <a:ea typeface="Sniglet"/>
                <a:cs typeface="Sniglet"/>
                <a:sym typeface="Sniglet"/>
              </a:defRPr>
            </a:lvl4pPr>
            <a:lvl5pPr lvl="4" rtl="0">
              <a:spcBef>
                <a:spcPts val="360"/>
              </a:spcBef>
              <a:buClr>
                <a:schemeClr val="dk1"/>
              </a:buClr>
              <a:buSzPct val="100000"/>
              <a:buFont typeface="Sniglet"/>
              <a:buChar char="×"/>
              <a:defRPr sz="1800">
                <a:solidFill>
                  <a:schemeClr val="dk1"/>
                </a:solidFill>
                <a:latin typeface="Sniglet"/>
                <a:ea typeface="Sniglet"/>
                <a:cs typeface="Sniglet"/>
                <a:sym typeface="Sniglet"/>
              </a:defRPr>
            </a:lvl5pPr>
            <a:lvl6pPr lvl="5" rtl="0">
              <a:spcBef>
                <a:spcPts val="360"/>
              </a:spcBef>
              <a:buClr>
                <a:schemeClr val="dk1"/>
              </a:buClr>
              <a:buSzPct val="100000"/>
              <a:buFont typeface="Sniglet"/>
              <a:buChar char="×"/>
              <a:defRPr sz="1800">
                <a:solidFill>
                  <a:schemeClr val="dk1"/>
                </a:solidFill>
                <a:latin typeface="Sniglet"/>
                <a:ea typeface="Sniglet"/>
                <a:cs typeface="Sniglet"/>
                <a:sym typeface="Sniglet"/>
              </a:defRPr>
            </a:lvl6pPr>
            <a:lvl7pPr lvl="6" rtl="0">
              <a:spcBef>
                <a:spcPts val="360"/>
              </a:spcBef>
              <a:buClr>
                <a:schemeClr val="dk1"/>
              </a:buClr>
              <a:buSzPct val="100000"/>
              <a:buFont typeface="Sniglet"/>
              <a:buChar char="×"/>
              <a:defRPr sz="1800">
                <a:solidFill>
                  <a:schemeClr val="dk1"/>
                </a:solidFill>
                <a:latin typeface="Sniglet"/>
                <a:ea typeface="Sniglet"/>
                <a:cs typeface="Sniglet"/>
                <a:sym typeface="Sniglet"/>
              </a:defRPr>
            </a:lvl7pPr>
            <a:lvl8pPr lvl="7" rtl="0">
              <a:spcBef>
                <a:spcPts val="360"/>
              </a:spcBef>
              <a:buClr>
                <a:schemeClr val="dk1"/>
              </a:buClr>
              <a:buSzPct val="100000"/>
              <a:buFont typeface="Sniglet"/>
              <a:buChar char="×"/>
              <a:defRPr sz="1800">
                <a:solidFill>
                  <a:schemeClr val="dk1"/>
                </a:solidFill>
                <a:latin typeface="Sniglet"/>
                <a:ea typeface="Sniglet"/>
                <a:cs typeface="Sniglet"/>
                <a:sym typeface="Sniglet"/>
              </a:defRPr>
            </a:lvl8pPr>
            <a:lvl9pPr lvl="8" rtl="0">
              <a:spcBef>
                <a:spcPts val="360"/>
              </a:spcBef>
              <a:buClr>
                <a:schemeClr val="dk1"/>
              </a:buClr>
              <a:buSzPct val="100000"/>
              <a:buFont typeface="Sniglet"/>
              <a:buChar char="×"/>
              <a:defRPr sz="1800">
                <a:solidFill>
                  <a:schemeClr val="dk1"/>
                </a:solidFill>
                <a:latin typeface="Sniglet"/>
                <a:ea typeface="Sniglet"/>
                <a:cs typeface="Sniglet"/>
                <a:sym typeface="Sniglet"/>
              </a:defRPr>
            </a:lvl9pPr>
          </a:lstStyle>
          <a:p>
            <a:endParaRPr/>
          </a:p>
        </p:txBody>
      </p:sp>
    </p:spTree>
  </p:cSld>
  <p:clrMap bg1="lt1" tx1="dk1" bg2="dk2" tx2="lt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g"/><Relationship Id="rId7" Type="http://schemas.openxmlformats.org/officeDocument/2006/relationships/image" Target="../media/image18.jpg"/><Relationship Id="rId2" Type="http://schemas.openxmlformats.org/officeDocument/2006/relationships/notesSlide" Target="../notesSlides/notesSlide27.xml"/><Relationship Id="rId1" Type="http://schemas.openxmlformats.org/officeDocument/2006/relationships/slideLayout" Target="../slideLayouts/slideLayout9.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28.xml.rels><?xml version="1.0" encoding="UTF-8" standalone="yes"?>
<Relationships xmlns="http://schemas.openxmlformats.org/package/2006/relationships"><Relationship Id="rId3" Type="http://schemas.openxmlformats.org/officeDocument/2006/relationships/image" Target="../media/image19.jpg"/><Relationship Id="rId7" Type="http://schemas.openxmlformats.org/officeDocument/2006/relationships/image" Target="../media/image23.jpg"/><Relationship Id="rId2" Type="http://schemas.openxmlformats.org/officeDocument/2006/relationships/notesSlide" Target="../notesSlides/notesSlide28.xml"/><Relationship Id="rId1" Type="http://schemas.openxmlformats.org/officeDocument/2006/relationships/slideLayout" Target="../slideLayouts/slideLayout18.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jpg"/></Relationships>
</file>

<file path=ppt/slides/_rels/slide2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9.xml"/><Relationship Id="rId1" Type="http://schemas.openxmlformats.org/officeDocument/2006/relationships/slideLayout" Target="../slideLayouts/slideLayout9.xml"/><Relationship Id="rId5" Type="http://schemas.openxmlformats.org/officeDocument/2006/relationships/image" Target="../media/image26.jpg"/><Relationship Id="rId4" Type="http://schemas.openxmlformats.org/officeDocument/2006/relationships/image" Target="../media/image25.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0.xml"/><Relationship Id="rId1" Type="http://schemas.openxmlformats.org/officeDocument/2006/relationships/slideLayout" Target="../slideLayouts/slideLayout9.xml"/><Relationship Id="rId5" Type="http://schemas.openxmlformats.org/officeDocument/2006/relationships/image" Target="../media/image29.jpg"/><Relationship Id="rId4" Type="http://schemas.openxmlformats.org/officeDocument/2006/relationships/image" Target="../media/image28.jp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40.xml"/><Relationship Id="rId1" Type="http://schemas.openxmlformats.org/officeDocument/2006/relationships/slideLayout" Target="../slideLayouts/slideLayout9.xml"/><Relationship Id="rId4" Type="http://schemas.openxmlformats.org/officeDocument/2006/relationships/image" Target="../media/image37.jpg"/></Relationships>
</file>

<file path=ppt/slides/_rels/slide41.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41.xml"/><Relationship Id="rId1" Type="http://schemas.openxmlformats.org/officeDocument/2006/relationships/slideLayout" Target="../slideLayouts/slideLayout9.xml"/><Relationship Id="rId4" Type="http://schemas.openxmlformats.org/officeDocument/2006/relationships/image" Target="../media/image39.jp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shubh-agrawal"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hyperlink" Target="https://github.com/shubh-agrawal/movie_poster_analysis"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ctrTitle"/>
          </p:nvPr>
        </p:nvSpPr>
        <p:spPr>
          <a:xfrm>
            <a:off x="2572125" y="2068625"/>
            <a:ext cx="4271700" cy="1159800"/>
          </a:xfrm>
          <a:prstGeom prst="rect">
            <a:avLst/>
          </a:prstGeom>
        </p:spPr>
        <p:txBody>
          <a:bodyPr lIns="91425" tIns="91425" rIns="91425" bIns="91425" anchor="ctr" anchorCtr="0">
            <a:noAutofit/>
          </a:bodyPr>
          <a:lstStyle/>
          <a:p>
            <a:pPr lvl="0">
              <a:spcBef>
                <a:spcPts val="0"/>
              </a:spcBef>
              <a:buNone/>
            </a:pPr>
            <a:r>
              <a:rPr lang="en" sz="5000"/>
              <a:t>MoVIE POster ANALYSIS BASED ON COLOR SCHEMES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96"/>
        <p:cNvGrpSpPr/>
        <p:nvPr/>
      </p:nvGrpSpPr>
      <p:grpSpPr>
        <a:xfrm>
          <a:off x="0" y="0"/>
          <a:ext cx="0" cy="0"/>
          <a:chOff x="0" y="0"/>
          <a:chExt cx="0" cy="0"/>
        </a:xfrm>
      </p:grpSpPr>
      <p:sp>
        <p:nvSpPr>
          <p:cNvPr id="197" name="Shape 197"/>
          <p:cNvSpPr/>
          <p:nvPr/>
        </p:nvSpPr>
        <p:spPr>
          <a:xfrm>
            <a:off x="6842198" y="3193117"/>
            <a:ext cx="997288" cy="563370"/>
          </a:xfrm>
          <a:custGeom>
            <a:avLst/>
            <a:gdLst/>
            <a:ahLst/>
            <a:cxnLst/>
            <a:rect l="0" t="0" r="0" b="0"/>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FFFFFF"/>
            </a:solidFill>
            <a:prstDash val="dot"/>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198" name="Shape 198" descr="imageedit_4_9954154193.jpg"/>
          <p:cNvPicPr preferRelativeResize="0"/>
          <p:nvPr/>
        </p:nvPicPr>
        <p:blipFill>
          <a:blip r:embed="rId3">
            <a:alphaModFix/>
          </a:blip>
          <a:stretch>
            <a:fillRect/>
          </a:stretch>
        </p:blipFill>
        <p:spPr>
          <a:xfrm>
            <a:off x="6220725" y="497925"/>
            <a:ext cx="2669899" cy="4045725"/>
          </a:xfrm>
          <a:prstGeom prst="rect">
            <a:avLst/>
          </a:prstGeom>
          <a:noFill/>
          <a:ln>
            <a:noFill/>
          </a:ln>
        </p:spPr>
      </p:pic>
      <p:sp>
        <p:nvSpPr>
          <p:cNvPr id="199" name="Shape 199"/>
          <p:cNvSpPr txBox="1"/>
          <p:nvPr/>
        </p:nvSpPr>
        <p:spPr>
          <a:xfrm>
            <a:off x="3128850" y="497925"/>
            <a:ext cx="2886300" cy="1434300"/>
          </a:xfrm>
          <a:prstGeom prst="rect">
            <a:avLst/>
          </a:prstGeom>
          <a:noFill/>
          <a:ln>
            <a:noFill/>
          </a:ln>
        </p:spPr>
        <p:txBody>
          <a:bodyPr lIns="91425" tIns="91425" rIns="91425" bIns="91425" anchor="t" anchorCtr="0">
            <a:noAutofit/>
          </a:bodyPr>
          <a:lstStyle/>
          <a:p>
            <a:pPr lvl="0" algn="ctr">
              <a:spcBef>
                <a:spcPts val="0"/>
              </a:spcBef>
              <a:buNone/>
            </a:pPr>
            <a:r>
              <a:rPr lang="en" sz="1800" b="1">
                <a:solidFill>
                  <a:srgbClr val="FFFF00"/>
                </a:solidFill>
                <a:latin typeface="Sniglet"/>
                <a:ea typeface="Sniglet"/>
                <a:cs typeface="Sniglet"/>
                <a:sym typeface="Sniglet"/>
              </a:rPr>
              <a:t>Same Image bring huge change in the perception, meaning and importance on different elements</a:t>
            </a:r>
            <a:r>
              <a:rPr lang="en" sz="1800" b="1">
                <a:solidFill>
                  <a:srgbClr val="FFFF00"/>
                </a:solidFill>
              </a:rPr>
              <a:t>.</a:t>
            </a:r>
          </a:p>
        </p:txBody>
      </p:sp>
      <p:sp>
        <p:nvSpPr>
          <p:cNvPr id="200" name="Shape 200"/>
          <p:cNvSpPr txBox="1"/>
          <p:nvPr/>
        </p:nvSpPr>
        <p:spPr>
          <a:xfrm>
            <a:off x="3182300" y="1796150"/>
            <a:ext cx="2758800" cy="2747700"/>
          </a:xfrm>
          <a:prstGeom prst="rect">
            <a:avLst/>
          </a:prstGeom>
          <a:noFill/>
          <a:ln>
            <a:noFill/>
          </a:ln>
        </p:spPr>
        <p:txBody>
          <a:bodyPr lIns="91425" tIns="91425" rIns="91425" bIns="91425" anchor="t" anchorCtr="0">
            <a:noAutofit/>
          </a:bodyPr>
          <a:lstStyle/>
          <a:p>
            <a:pPr lvl="0" algn="ctr">
              <a:spcBef>
                <a:spcPts val="0"/>
              </a:spcBef>
              <a:buNone/>
            </a:pPr>
            <a:r>
              <a:rPr lang="en" sz="1800" b="1">
                <a:solidFill>
                  <a:srgbClr val="FFFFFF"/>
                </a:solidFill>
                <a:latin typeface="Sniglet"/>
                <a:ea typeface="Sniglet"/>
                <a:cs typeface="Sniglet"/>
                <a:sym typeface="Sniglet"/>
              </a:rPr>
              <a:t>In this each emotion is signified by a certain color like red for Rage, Blue for Sadness, etc.</a:t>
            </a:r>
          </a:p>
          <a:p>
            <a:pPr lvl="0">
              <a:spcBef>
                <a:spcPts val="0"/>
              </a:spcBef>
              <a:buNone/>
            </a:pPr>
            <a:endParaRPr sz="1600" b="1">
              <a:latin typeface="Sniglet"/>
              <a:ea typeface="Sniglet"/>
              <a:cs typeface="Sniglet"/>
              <a:sym typeface="Sniglet"/>
            </a:endParaRPr>
          </a:p>
          <a:p>
            <a:pPr lvl="0" algn="ctr">
              <a:spcBef>
                <a:spcPts val="0"/>
              </a:spcBef>
              <a:buNone/>
            </a:pPr>
            <a:r>
              <a:rPr lang="en" sz="1800" b="1">
                <a:solidFill>
                  <a:srgbClr val="FFE599"/>
                </a:solidFill>
                <a:latin typeface="Sniglet"/>
                <a:ea typeface="Sniglet"/>
                <a:cs typeface="Sniglet"/>
                <a:sym typeface="Sniglet"/>
              </a:rPr>
              <a:t>Without colors the essential characteristics portrayed by each character and their emotions cannot be identified easily.</a:t>
            </a:r>
          </a:p>
        </p:txBody>
      </p:sp>
      <p:pic>
        <p:nvPicPr>
          <p:cNvPr id="201" name="Shape 201" descr="InsideOutFlip.jpg"/>
          <p:cNvPicPr preferRelativeResize="0"/>
          <p:nvPr/>
        </p:nvPicPr>
        <p:blipFill>
          <a:blip r:embed="rId4">
            <a:alphaModFix/>
          </a:blip>
          <a:stretch>
            <a:fillRect/>
          </a:stretch>
        </p:blipFill>
        <p:spPr>
          <a:xfrm>
            <a:off x="403824" y="497925"/>
            <a:ext cx="2669900" cy="4045724"/>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p:nvPr/>
        </p:nvSpPr>
        <p:spPr>
          <a:xfrm>
            <a:off x="6842198" y="3193117"/>
            <a:ext cx="997288" cy="563370"/>
          </a:xfrm>
          <a:custGeom>
            <a:avLst/>
            <a:gdLst/>
            <a:ahLst/>
            <a:cxnLst/>
            <a:rect l="0" t="0" r="0" b="0"/>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FFFFFF"/>
            </a:solidFill>
            <a:prstDash val="dot"/>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207" name="Shape 207" descr="4ef454cab506fab08119c0efc252a981.jpg"/>
          <p:cNvPicPr preferRelativeResize="0"/>
          <p:nvPr/>
        </p:nvPicPr>
        <p:blipFill>
          <a:blip r:embed="rId3">
            <a:alphaModFix/>
          </a:blip>
          <a:stretch>
            <a:fillRect/>
          </a:stretch>
        </p:blipFill>
        <p:spPr>
          <a:xfrm>
            <a:off x="253375" y="567399"/>
            <a:ext cx="2669899" cy="4045725"/>
          </a:xfrm>
          <a:prstGeom prst="rect">
            <a:avLst/>
          </a:prstGeom>
          <a:noFill/>
          <a:ln>
            <a:noFill/>
          </a:ln>
        </p:spPr>
      </p:pic>
      <p:sp>
        <p:nvSpPr>
          <p:cNvPr id="208" name="Shape 208"/>
          <p:cNvSpPr txBox="1"/>
          <p:nvPr/>
        </p:nvSpPr>
        <p:spPr>
          <a:xfrm>
            <a:off x="3013825" y="654525"/>
            <a:ext cx="2886300" cy="1574400"/>
          </a:xfrm>
          <a:prstGeom prst="rect">
            <a:avLst/>
          </a:prstGeom>
          <a:noFill/>
          <a:ln>
            <a:noFill/>
          </a:ln>
        </p:spPr>
        <p:txBody>
          <a:bodyPr lIns="91425" tIns="91425" rIns="91425" bIns="91425" anchor="t" anchorCtr="0">
            <a:noAutofit/>
          </a:bodyPr>
          <a:lstStyle/>
          <a:p>
            <a:pPr lvl="0" algn="ctr" rtl="0">
              <a:spcBef>
                <a:spcPts val="0"/>
              </a:spcBef>
              <a:buNone/>
            </a:pPr>
            <a:r>
              <a:rPr lang="en" sz="1800" b="1">
                <a:latin typeface="Sniglet"/>
                <a:ea typeface="Sniglet"/>
                <a:cs typeface="Sniglet"/>
                <a:sym typeface="Sniglet"/>
              </a:rPr>
              <a:t>A movie poster with imperfect proportion of colors would not be able to convey its message in as powerful way as it otherwise does. </a:t>
            </a:r>
          </a:p>
          <a:p>
            <a:pPr lvl="0" algn="ctr" rtl="0">
              <a:spcBef>
                <a:spcPts val="0"/>
              </a:spcBef>
              <a:buNone/>
            </a:pPr>
            <a:endParaRPr sz="1600" b="1">
              <a:latin typeface="Sniglet"/>
              <a:ea typeface="Sniglet"/>
              <a:cs typeface="Sniglet"/>
              <a:sym typeface="Sniglet"/>
            </a:endParaRPr>
          </a:p>
          <a:p>
            <a:pPr lvl="0" algn="ctr" rtl="0">
              <a:spcBef>
                <a:spcPts val="0"/>
              </a:spcBef>
              <a:buNone/>
            </a:pPr>
            <a:endParaRPr sz="1600" b="1">
              <a:latin typeface="Sniglet"/>
              <a:ea typeface="Sniglet"/>
              <a:cs typeface="Sniglet"/>
              <a:sym typeface="Sniglet"/>
            </a:endParaRPr>
          </a:p>
          <a:p>
            <a:pPr lvl="0" algn="ctr" rtl="0">
              <a:spcBef>
                <a:spcPts val="0"/>
              </a:spcBef>
              <a:buNone/>
            </a:pPr>
            <a:r>
              <a:rPr lang="en" sz="1800" b="1">
                <a:solidFill>
                  <a:srgbClr val="20124D"/>
                </a:solidFill>
                <a:latin typeface="Sniglet"/>
                <a:ea typeface="Sniglet"/>
                <a:cs typeface="Sniglet"/>
                <a:sym typeface="Sniglet"/>
              </a:rPr>
              <a:t>Emotionally, we react strongly to colors. No matter how good a poster may be in its design, if stripped of all colour it would not be very impressive. </a:t>
            </a:r>
            <a:r>
              <a:rPr lang="en" sz="1800" b="1">
                <a:solidFill>
                  <a:srgbClr val="20124D"/>
                </a:solidFill>
              </a:rPr>
              <a:t>.</a:t>
            </a:r>
          </a:p>
        </p:txBody>
      </p:sp>
      <p:sp>
        <p:nvSpPr>
          <p:cNvPr id="209" name="Shape 209"/>
          <p:cNvSpPr txBox="1"/>
          <p:nvPr/>
        </p:nvSpPr>
        <p:spPr>
          <a:xfrm>
            <a:off x="3077575" y="2748650"/>
            <a:ext cx="2758800" cy="2208900"/>
          </a:xfrm>
          <a:prstGeom prst="rect">
            <a:avLst/>
          </a:prstGeom>
          <a:noFill/>
          <a:ln>
            <a:noFill/>
          </a:ln>
        </p:spPr>
        <p:txBody>
          <a:bodyPr lIns="91425" tIns="91425" rIns="91425" bIns="91425" anchor="t" anchorCtr="0">
            <a:noAutofit/>
          </a:bodyPr>
          <a:lstStyle/>
          <a:p>
            <a:pPr lvl="0" rtl="0">
              <a:spcBef>
                <a:spcPts val="0"/>
              </a:spcBef>
              <a:buNone/>
            </a:pPr>
            <a:endParaRPr sz="1600" b="1">
              <a:solidFill>
                <a:srgbClr val="CC4125"/>
              </a:solidFill>
              <a:latin typeface="Sniglet"/>
              <a:ea typeface="Sniglet"/>
              <a:cs typeface="Sniglet"/>
              <a:sym typeface="Sniglet"/>
            </a:endParaRPr>
          </a:p>
        </p:txBody>
      </p:sp>
      <p:pic>
        <p:nvPicPr>
          <p:cNvPr id="210" name="Shape 210" descr="InsideOuShadt.jpg"/>
          <p:cNvPicPr preferRelativeResize="0"/>
          <p:nvPr/>
        </p:nvPicPr>
        <p:blipFill rotWithShape="1">
          <a:blip r:embed="rId4">
            <a:alphaModFix/>
          </a:blip>
          <a:srcRect b="-13109"/>
          <a:stretch/>
        </p:blipFill>
        <p:spPr>
          <a:xfrm>
            <a:off x="6251699" y="567400"/>
            <a:ext cx="2439325" cy="4467249"/>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rot="161729">
            <a:off x="864110" y="620930"/>
            <a:ext cx="7029878" cy="760138"/>
          </a:xfrm>
          <a:prstGeom prst="rect">
            <a:avLst/>
          </a:prstGeom>
        </p:spPr>
        <p:txBody>
          <a:bodyPr lIns="91425" tIns="91425" rIns="91425" bIns="91425" anchor="b" anchorCtr="0">
            <a:noAutofit/>
          </a:bodyPr>
          <a:lstStyle/>
          <a:p>
            <a:pPr lvl="0" rtl="0">
              <a:spcBef>
                <a:spcPts val="0"/>
              </a:spcBef>
              <a:buNone/>
            </a:pPr>
            <a:r>
              <a:rPr lang="en"/>
              <a:t>FOCUS ON </a:t>
            </a:r>
            <a:r>
              <a:rPr lang="en">
                <a:solidFill>
                  <a:srgbClr val="FF0000"/>
                </a:solidFill>
              </a:rPr>
              <a:t>C</a:t>
            </a:r>
            <a:r>
              <a:rPr lang="en">
                <a:solidFill>
                  <a:srgbClr val="FFFF00"/>
                </a:solidFill>
              </a:rPr>
              <a:t>O</a:t>
            </a:r>
            <a:r>
              <a:rPr lang="en">
                <a:solidFill>
                  <a:srgbClr val="4A86E8"/>
                </a:solidFill>
              </a:rPr>
              <a:t>L</a:t>
            </a:r>
            <a:r>
              <a:rPr lang="en">
                <a:solidFill>
                  <a:srgbClr val="00FF00"/>
                </a:solidFill>
              </a:rPr>
              <a:t>O</a:t>
            </a:r>
            <a:r>
              <a:rPr lang="en">
                <a:solidFill>
                  <a:srgbClr val="0000FF"/>
                </a:solidFill>
              </a:rPr>
              <a:t>R</a:t>
            </a:r>
            <a:r>
              <a:rPr lang="en">
                <a:solidFill>
                  <a:srgbClr val="45818E"/>
                </a:solidFill>
              </a:rPr>
              <a:t>S</a:t>
            </a:r>
          </a:p>
        </p:txBody>
      </p:sp>
      <p:sp>
        <p:nvSpPr>
          <p:cNvPr id="216" name="Shape 216"/>
          <p:cNvSpPr txBox="1">
            <a:spLocks noGrp="1"/>
          </p:cNvSpPr>
          <p:nvPr>
            <p:ph type="body" idx="1"/>
          </p:nvPr>
        </p:nvSpPr>
        <p:spPr>
          <a:xfrm>
            <a:off x="916375" y="1126575"/>
            <a:ext cx="6654000" cy="3303600"/>
          </a:xfrm>
          <a:prstGeom prst="rect">
            <a:avLst/>
          </a:prstGeom>
        </p:spPr>
        <p:txBody>
          <a:bodyPr lIns="91425" tIns="91425" rIns="91425" bIns="91425" anchor="t" anchorCtr="0">
            <a:noAutofit/>
          </a:bodyPr>
          <a:lstStyle/>
          <a:p>
            <a:pPr marL="457200" lvl="0" indent="-368300" rtl="0">
              <a:lnSpc>
                <a:spcPct val="115000"/>
              </a:lnSpc>
              <a:spcBef>
                <a:spcPts val="0"/>
              </a:spcBef>
              <a:buClr>
                <a:srgbClr val="000000"/>
              </a:buClr>
              <a:buSzPct val="100000"/>
            </a:pPr>
            <a:r>
              <a:rPr lang="en" sz="2200">
                <a:solidFill>
                  <a:srgbClr val="000000"/>
                </a:solidFill>
              </a:rPr>
              <a:t>Colour is one of the best tools in design and allows for a vast amount of possibilities for conveying one's message to the viewer.</a:t>
            </a:r>
          </a:p>
          <a:p>
            <a:pPr marL="457200" lvl="0" indent="-368300" rtl="0">
              <a:lnSpc>
                <a:spcPct val="115000"/>
              </a:lnSpc>
              <a:spcBef>
                <a:spcPts val="0"/>
              </a:spcBef>
              <a:buClr>
                <a:srgbClr val="000000"/>
              </a:buClr>
              <a:buSzPct val="100000"/>
            </a:pPr>
            <a:r>
              <a:rPr lang="en" sz="2200">
                <a:solidFill>
                  <a:srgbClr val="000000"/>
                </a:solidFill>
              </a:rPr>
              <a:t>There are many layers to Colour Perception. Age, culture, geography and political views all play a part in how we </a:t>
            </a:r>
            <a:r>
              <a:rPr lang="en" sz="2200" b="1">
                <a:solidFill>
                  <a:srgbClr val="000000"/>
                </a:solidFill>
              </a:rPr>
              <a:t>interpret specific colours</a:t>
            </a:r>
            <a:r>
              <a:rPr lang="en" sz="2200">
                <a:solidFill>
                  <a:srgbClr val="000000"/>
                </a:solidFill>
              </a:rPr>
              <a:t>.</a:t>
            </a:r>
          </a:p>
          <a:p>
            <a:pPr marL="457200" lvl="0" indent="0" rtl="0">
              <a:lnSpc>
                <a:spcPct val="115000"/>
              </a:lnSpc>
              <a:spcBef>
                <a:spcPts val="0"/>
              </a:spcBef>
              <a:buNone/>
            </a:pPr>
            <a:endParaRPr sz="2200">
              <a:solidFill>
                <a:srgbClr val="00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0"/>
        <p:cNvGrpSpPr/>
        <p:nvPr/>
      </p:nvGrpSpPr>
      <p:grpSpPr>
        <a:xfrm>
          <a:off x="0" y="0"/>
          <a:ext cx="0" cy="0"/>
          <a:chOff x="0" y="0"/>
          <a:chExt cx="0" cy="0"/>
        </a:xfrm>
      </p:grpSpPr>
      <p:sp>
        <p:nvSpPr>
          <p:cNvPr id="221" name="Shape 221"/>
          <p:cNvSpPr txBox="1"/>
          <p:nvPr/>
        </p:nvSpPr>
        <p:spPr>
          <a:xfrm>
            <a:off x="530675" y="476250"/>
            <a:ext cx="8382000" cy="1159200"/>
          </a:xfrm>
          <a:prstGeom prst="rect">
            <a:avLst/>
          </a:prstGeom>
          <a:noFill/>
          <a:ln>
            <a:noFill/>
          </a:ln>
        </p:spPr>
        <p:txBody>
          <a:bodyPr lIns="91425" tIns="91425" rIns="91425" bIns="91425" anchor="t" anchorCtr="0">
            <a:noAutofit/>
          </a:bodyPr>
          <a:lstStyle/>
          <a:p>
            <a:pPr lvl="0">
              <a:spcBef>
                <a:spcPts val="0"/>
              </a:spcBef>
              <a:buNone/>
            </a:pPr>
            <a:endParaRPr sz="1800" b="1">
              <a:highlight>
                <a:srgbClr val="FFFF00"/>
              </a:highlight>
              <a:latin typeface="Sniglet"/>
              <a:ea typeface="Sniglet"/>
              <a:cs typeface="Sniglet"/>
              <a:sym typeface="Snigle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body" idx="1"/>
          </p:nvPr>
        </p:nvSpPr>
        <p:spPr>
          <a:xfrm rot="-120953">
            <a:off x="457054" y="921061"/>
            <a:ext cx="8229893" cy="3474956"/>
          </a:xfrm>
          <a:prstGeom prst="rect">
            <a:avLst/>
          </a:prstGeom>
        </p:spPr>
        <p:txBody>
          <a:bodyPr lIns="91425" tIns="91425" rIns="91425" bIns="91425" anchor="t" anchorCtr="0">
            <a:noAutofit/>
          </a:bodyPr>
          <a:lstStyle/>
          <a:p>
            <a:pPr lvl="0">
              <a:spcBef>
                <a:spcPts val="0"/>
              </a:spcBef>
              <a:buNone/>
            </a:pPr>
            <a:r>
              <a:rPr lang="en" sz="2200">
                <a:highlight>
                  <a:srgbClr val="FFC0CB"/>
                </a:highlight>
              </a:rPr>
              <a:t>PINK</a:t>
            </a:r>
            <a:r>
              <a:rPr lang="en" sz="2200"/>
              <a:t>: It is youthful and feminine.Light pink is seen </a:t>
            </a:r>
          </a:p>
          <a:p>
            <a:pPr lvl="0">
              <a:spcBef>
                <a:spcPts val="0"/>
              </a:spcBef>
              <a:buNone/>
            </a:pPr>
            <a:r>
              <a:rPr lang="en" sz="2200"/>
              <a:t>as a delicate. And humor.</a:t>
            </a:r>
          </a:p>
          <a:p>
            <a:pPr lvl="0">
              <a:spcBef>
                <a:spcPts val="0"/>
              </a:spcBef>
              <a:buNone/>
            </a:pPr>
            <a:r>
              <a:rPr lang="en" sz="2200">
                <a:highlight>
                  <a:srgbClr val="FF9900"/>
                </a:highlight>
              </a:rPr>
              <a:t>ORANGE</a:t>
            </a:r>
            <a:r>
              <a:rPr lang="en" sz="2200"/>
              <a:t>:It is a color of fire and derived from fruit.</a:t>
            </a:r>
          </a:p>
          <a:p>
            <a:pPr lvl="0">
              <a:spcBef>
                <a:spcPts val="0"/>
              </a:spcBef>
              <a:buNone/>
            </a:pPr>
            <a:r>
              <a:rPr lang="en" sz="2200"/>
              <a:t>Due to correspondence with fire and explosion ,action </a:t>
            </a:r>
          </a:p>
          <a:p>
            <a:pPr lvl="0">
              <a:spcBef>
                <a:spcPts val="0"/>
              </a:spcBef>
              <a:buNone/>
            </a:pPr>
            <a:r>
              <a:rPr lang="en" sz="2200"/>
              <a:t>movies can be related to orange color.</a:t>
            </a:r>
          </a:p>
          <a:p>
            <a:pPr lvl="0">
              <a:spcBef>
                <a:spcPts val="0"/>
              </a:spcBef>
              <a:buClr>
                <a:schemeClr val="dk1"/>
              </a:buClr>
              <a:buSzPct val="50000"/>
              <a:buFont typeface="Arial"/>
              <a:buNone/>
            </a:pPr>
            <a:r>
              <a:rPr lang="en" sz="2200">
                <a:highlight>
                  <a:srgbClr val="FFFF00"/>
                </a:highlight>
              </a:rPr>
              <a:t>YELLOW</a:t>
            </a:r>
            <a:r>
              <a:rPr lang="en" sz="2200"/>
              <a:t>:Bright yellows are equally cheerful, although more energetic and eye-catching than the </a:t>
            </a:r>
          </a:p>
          <a:p>
            <a:pPr lvl="0" rtl="0">
              <a:spcBef>
                <a:spcPts val="0"/>
              </a:spcBef>
              <a:buClr>
                <a:schemeClr val="dk1"/>
              </a:buClr>
              <a:buSzPct val="50000"/>
              <a:buFont typeface="Arial"/>
              <a:buNone/>
            </a:pPr>
            <a:r>
              <a:rPr lang="en" sz="2200"/>
              <a:t>paler yellows.In contrast, It is mostly used as Warning  symbolizing  Danger.</a:t>
            </a:r>
          </a:p>
          <a:p>
            <a:pPr lvl="0">
              <a:spcBef>
                <a:spcPts val="0"/>
              </a:spcBef>
              <a:buNone/>
            </a:pPr>
            <a:endParaRPr sz="22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0"/>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body" idx="1"/>
          </p:nvPr>
        </p:nvSpPr>
        <p:spPr>
          <a:xfrm rot="-121004">
            <a:off x="534868" y="958091"/>
            <a:ext cx="7851363" cy="2297917"/>
          </a:xfrm>
          <a:prstGeom prst="rect">
            <a:avLst/>
          </a:prstGeom>
        </p:spPr>
        <p:txBody>
          <a:bodyPr lIns="91425" tIns="91425" rIns="91425" bIns="91425" anchor="t" anchorCtr="0">
            <a:noAutofit/>
          </a:bodyPr>
          <a:lstStyle/>
          <a:p>
            <a:pPr lvl="0">
              <a:spcBef>
                <a:spcPts val="0"/>
              </a:spcBef>
              <a:buNone/>
            </a:pPr>
            <a:r>
              <a:rPr lang="en" sz="2200">
                <a:solidFill>
                  <a:srgbClr val="FFFFFF"/>
                </a:solidFill>
                <a:highlight>
                  <a:srgbClr val="CC0000"/>
                </a:highlight>
              </a:rPr>
              <a:t>RED</a:t>
            </a:r>
            <a:r>
              <a:rPr lang="en" sz="2200"/>
              <a:t>: It has the greatest emotional impact of all color.It is thought of as power or passion.It is also color of blood , so may symbolize with horror movie genre.</a:t>
            </a:r>
          </a:p>
          <a:p>
            <a:pPr lvl="0">
              <a:spcBef>
                <a:spcPts val="0"/>
              </a:spcBef>
              <a:buNone/>
            </a:pPr>
            <a:r>
              <a:rPr lang="en" sz="2200">
                <a:solidFill>
                  <a:srgbClr val="FFFFFF"/>
                </a:solidFill>
                <a:highlight>
                  <a:srgbClr val="000000"/>
                </a:highlight>
              </a:rPr>
              <a:t>Black</a:t>
            </a:r>
            <a:r>
              <a:rPr lang="en" sz="2200"/>
              <a:t>: It has an image of darkness, conservative and sophisticated.Yet,in some countries and religions black is considered as pure and elegant. </a:t>
            </a:r>
          </a:p>
          <a:p>
            <a:pPr lvl="0">
              <a:spcBef>
                <a:spcPts val="0"/>
              </a:spcBef>
              <a:buNone/>
            </a:pPr>
            <a:r>
              <a:rPr lang="en" sz="2200">
                <a:solidFill>
                  <a:srgbClr val="FFFFFF"/>
                </a:solidFill>
                <a:highlight>
                  <a:srgbClr val="0000FF"/>
                </a:highlight>
              </a:rPr>
              <a:t>Blue</a:t>
            </a:r>
            <a:r>
              <a:rPr lang="en" sz="2200"/>
              <a:t>: It is often thought of as calm and serene color.it is also associated with hospital and sickness. Sea and sky has the same color. it is seen as trustworthy and reliable.</a:t>
            </a:r>
          </a:p>
          <a:p>
            <a:pPr lvl="0">
              <a:spcBef>
                <a:spcPts val="0"/>
              </a:spcBef>
              <a:buNone/>
            </a:pPr>
            <a:endParaRPr sz="2200"/>
          </a:p>
          <a:p>
            <a:pPr lvl="0">
              <a:spcBef>
                <a:spcPts val="0"/>
              </a:spcBef>
              <a:buClr>
                <a:schemeClr val="dk1"/>
              </a:buClr>
              <a:buSzPct val="50000"/>
              <a:buFont typeface="Arial"/>
              <a:buNone/>
            </a:pPr>
            <a:endParaRPr sz="22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9"/>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738000" y="711225"/>
            <a:ext cx="7596000" cy="3921900"/>
          </a:xfrm>
          <a:prstGeom prst="rect">
            <a:avLst/>
          </a:prstGeom>
        </p:spPr>
        <p:txBody>
          <a:bodyPr lIns="91425" tIns="91425" rIns="91425" bIns="91425" anchor="t" anchorCtr="0">
            <a:noAutofit/>
          </a:bodyPr>
          <a:lstStyle/>
          <a:p>
            <a:pPr lvl="0">
              <a:spcBef>
                <a:spcPts val="0"/>
              </a:spcBef>
              <a:buNone/>
            </a:pPr>
            <a:r>
              <a:rPr lang="en" sz="2200"/>
              <a:t> </a:t>
            </a:r>
          </a:p>
          <a:p>
            <a:pPr lvl="0">
              <a:spcBef>
                <a:spcPts val="0"/>
              </a:spcBef>
              <a:buNone/>
            </a:pPr>
            <a:r>
              <a:rPr lang="en" sz="2200">
                <a:solidFill>
                  <a:srgbClr val="FFFFFF"/>
                </a:solidFill>
                <a:highlight>
                  <a:srgbClr val="A52A2A"/>
                </a:highlight>
              </a:rPr>
              <a:t>Brown</a:t>
            </a:r>
            <a:r>
              <a:rPr lang="en" sz="2200"/>
              <a:t>: Logically connected to earth conveying warmth and stability.Negatively, It is also </a:t>
            </a:r>
          </a:p>
          <a:p>
            <a:pPr lvl="0">
              <a:spcBef>
                <a:spcPts val="0"/>
              </a:spcBef>
              <a:buNone/>
            </a:pPr>
            <a:r>
              <a:rPr lang="en" sz="2200"/>
              <a:t>connected to dirt and odours.Brown is generally not used as an emerging color, though I love it due to chocolates.</a:t>
            </a:r>
          </a:p>
          <a:p>
            <a:pPr lvl="0">
              <a:spcBef>
                <a:spcPts val="0"/>
              </a:spcBef>
              <a:buNone/>
            </a:pPr>
            <a:r>
              <a:rPr lang="en" sz="2200">
                <a:highlight>
                  <a:srgbClr val="00FF00"/>
                </a:highlight>
              </a:rPr>
              <a:t>Green</a:t>
            </a:r>
            <a:r>
              <a:rPr lang="en" sz="2200"/>
              <a:t>: It is used to represent nature and purity.In animated movies money is portrayed by green bills.Inexperience and disgust are also described by green due to this being the color of unripe feuits and vegetables.</a:t>
            </a:r>
          </a:p>
          <a:p>
            <a:pPr lvl="0" rtl="0">
              <a:spcBef>
                <a:spcPts val="0"/>
              </a:spcBef>
              <a:buNone/>
            </a:pPr>
            <a:endParaRPr sz="22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8"/>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Shape 117"/>
        <p:cNvGrpSpPr/>
        <p:nvPr/>
      </p:nvGrpSpPr>
      <p:grpSpPr>
        <a:xfrm>
          <a:off x="0" y="0"/>
          <a:ext cx="0" cy="0"/>
          <a:chOff x="0" y="0"/>
          <a:chExt cx="0" cy="0"/>
        </a:xfrm>
      </p:grpSpPr>
      <p:sp>
        <p:nvSpPr>
          <p:cNvPr id="118" name="Shape 118"/>
          <p:cNvSpPr txBox="1">
            <a:spLocks noGrp="1"/>
          </p:cNvSpPr>
          <p:nvPr>
            <p:ph type="ctrTitle" idx="4294967295"/>
          </p:nvPr>
        </p:nvSpPr>
        <p:spPr>
          <a:xfrm>
            <a:off x="663325" y="189250"/>
            <a:ext cx="4229400" cy="1159800"/>
          </a:xfrm>
          <a:prstGeom prst="rect">
            <a:avLst/>
          </a:prstGeom>
        </p:spPr>
        <p:txBody>
          <a:bodyPr lIns="91425" tIns="91425" rIns="91425" bIns="91425" anchor="b" anchorCtr="0">
            <a:noAutofit/>
          </a:bodyPr>
          <a:lstStyle/>
          <a:p>
            <a:pPr lvl="0">
              <a:spcBef>
                <a:spcPts val="0"/>
              </a:spcBef>
              <a:buNone/>
            </a:pPr>
            <a:r>
              <a:rPr lang="en" sz="6000">
                <a:solidFill>
                  <a:srgbClr val="000000"/>
                </a:solidFill>
              </a:rPr>
              <a:t>The Team</a:t>
            </a:r>
          </a:p>
        </p:txBody>
      </p:sp>
      <p:sp>
        <p:nvSpPr>
          <p:cNvPr id="119" name="Shape 119"/>
          <p:cNvSpPr txBox="1">
            <a:spLocks noGrp="1"/>
          </p:cNvSpPr>
          <p:nvPr>
            <p:ph type="subTitle" idx="4294967295"/>
          </p:nvPr>
        </p:nvSpPr>
        <p:spPr>
          <a:xfrm>
            <a:off x="663325" y="1496028"/>
            <a:ext cx="6593700" cy="2142600"/>
          </a:xfrm>
          <a:prstGeom prst="rect">
            <a:avLst/>
          </a:prstGeom>
        </p:spPr>
        <p:txBody>
          <a:bodyPr lIns="91425" tIns="91425" rIns="91425" bIns="91425" anchor="t" anchorCtr="0">
            <a:noAutofit/>
          </a:bodyPr>
          <a:lstStyle/>
          <a:p>
            <a:pPr lvl="0">
              <a:spcBef>
                <a:spcPts val="0"/>
              </a:spcBef>
              <a:buClr>
                <a:schemeClr val="dk1"/>
              </a:buClr>
              <a:buSzPct val="61111"/>
              <a:buFont typeface="Arial"/>
              <a:buNone/>
            </a:pPr>
            <a:r>
              <a:rPr lang="en" sz="1800" b="1" dirty="0">
                <a:solidFill>
                  <a:srgbClr val="FFFFFF"/>
                </a:solidFill>
              </a:rPr>
              <a:t>Raghav Sonavane (14EC30025)</a:t>
            </a:r>
          </a:p>
          <a:p>
            <a:pPr lvl="0">
              <a:spcBef>
                <a:spcPts val="0"/>
              </a:spcBef>
              <a:buClr>
                <a:schemeClr val="dk1"/>
              </a:buClr>
              <a:buSzPct val="61111"/>
              <a:buFont typeface="Arial"/>
              <a:buNone/>
            </a:pPr>
            <a:r>
              <a:rPr lang="en" sz="1800" b="1" dirty="0">
                <a:solidFill>
                  <a:srgbClr val="FFFFFF"/>
                </a:solidFill>
              </a:rPr>
              <a:t>Arvind Srivastav (14EC30007)</a:t>
            </a:r>
          </a:p>
          <a:p>
            <a:pPr lvl="0">
              <a:spcBef>
                <a:spcPts val="0"/>
              </a:spcBef>
              <a:buClr>
                <a:schemeClr val="dk1"/>
              </a:buClr>
              <a:buSzPct val="61111"/>
              <a:buFont typeface="Arial"/>
              <a:buNone/>
            </a:pPr>
            <a:r>
              <a:rPr lang="en" sz="1800" b="1" dirty="0">
                <a:solidFill>
                  <a:srgbClr val="FFFFFF"/>
                </a:solidFill>
              </a:rPr>
              <a:t>Jayasurya Pitchuka (14EC10036)</a:t>
            </a:r>
          </a:p>
          <a:p>
            <a:pPr lvl="0">
              <a:spcBef>
                <a:spcPts val="0"/>
              </a:spcBef>
              <a:buClr>
                <a:schemeClr val="dk1"/>
              </a:buClr>
              <a:buSzPct val="61111"/>
              <a:buFont typeface="Arial"/>
              <a:buNone/>
            </a:pPr>
            <a:r>
              <a:rPr lang="en" sz="1800" b="1" dirty="0" smtClean="0">
                <a:solidFill>
                  <a:srgbClr val="FFFFFF"/>
                </a:solidFill>
              </a:rPr>
              <a:t>Shubh </a:t>
            </a:r>
            <a:r>
              <a:rPr lang="en" sz="1800" b="1" dirty="0">
                <a:solidFill>
                  <a:srgbClr val="FFFFFF"/>
                </a:solidFill>
              </a:rPr>
              <a:t>Agrawal (14ME30003)</a:t>
            </a:r>
          </a:p>
          <a:p>
            <a:pPr lvl="0">
              <a:spcBef>
                <a:spcPts val="0"/>
              </a:spcBef>
              <a:buClr>
                <a:schemeClr val="dk1"/>
              </a:buClr>
              <a:buSzPct val="61111"/>
              <a:buFont typeface="Arial"/>
              <a:buNone/>
            </a:pPr>
            <a:r>
              <a:rPr lang="en" sz="1800" b="1" dirty="0">
                <a:solidFill>
                  <a:srgbClr val="FFFFFF"/>
                </a:solidFill>
              </a:rPr>
              <a:t>Pranshu Agrawal (14ME10071</a:t>
            </a:r>
            <a:r>
              <a:rPr lang="en" sz="1800" b="1" dirty="0" smtClean="0">
                <a:solidFill>
                  <a:srgbClr val="FFFFFF"/>
                </a:solidFill>
              </a:rPr>
              <a:t>)</a:t>
            </a:r>
            <a:endParaRPr lang="en" sz="1800" b="1" dirty="0">
              <a:solidFill>
                <a:srgbClr val="FFFF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rot="161729">
            <a:off x="976260" y="876905"/>
            <a:ext cx="7029878" cy="760138"/>
          </a:xfrm>
          <a:prstGeom prst="rect">
            <a:avLst/>
          </a:prstGeom>
        </p:spPr>
        <p:txBody>
          <a:bodyPr lIns="91425" tIns="91425" rIns="91425" bIns="91425" anchor="b" anchorCtr="0">
            <a:noAutofit/>
          </a:bodyPr>
          <a:lstStyle/>
          <a:p>
            <a:pPr lvl="0">
              <a:lnSpc>
                <a:spcPct val="115000"/>
              </a:lnSpc>
              <a:spcBef>
                <a:spcPts val="600"/>
              </a:spcBef>
              <a:buNone/>
            </a:pPr>
            <a:r>
              <a:rPr lang="en"/>
              <a:t>Color symbolism and Psychology</a:t>
            </a:r>
          </a:p>
        </p:txBody>
      </p:sp>
      <p:sp>
        <p:nvSpPr>
          <p:cNvPr id="254" name="Shape 254"/>
          <p:cNvSpPr txBox="1">
            <a:spLocks noGrp="1"/>
          </p:cNvSpPr>
          <p:nvPr>
            <p:ph type="body" idx="1"/>
          </p:nvPr>
        </p:nvSpPr>
        <p:spPr>
          <a:xfrm>
            <a:off x="787025" y="1557991"/>
            <a:ext cx="7710900" cy="3303600"/>
          </a:xfrm>
          <a:prstGeom prst="rect">
            <a:avLst/>
          </a:prstGeom>
        </p:spPr>
        <p:txBody>
          <a:bodyPr lIns="91425" tIns="91425" rIns="91425" bIns="91425" anchor="t" anchorCtr="0">
            <a:noAutofit/>
          </a:bodyPr>
          <a:lstStyle/>
          <a:p>
            <a:pPr marL="457200" lvl="0" indent="-368300" rtl="0">
              <a:lnSpc>
                <a:spcPct val="115000"/>
              </a:lnSpc>
              <a:spcBef>
                <a:spcPts val="0"/>
              </a:spcBef>
              <a:buSzPct val="100000"/>
            </a:pPr>
            <a:r>
              <a:rPr lang="en" sz="2200"/>
              <a:t>Naturally, </a:t>
            </a:r>
            <a:r>
              <a:rPr lang="en" sz="2200" b="1"/>
              <a:t>age</a:t>
            </a:r>
            <a:r>
              <a:rPr lang="en" sz="2200"/>
              <a:t>, </a:t>
            </a:r>
            <a:r>
              <a:rPr lang="en" sz="2200" b="1"/>
              <a:t>culture</a:t>
            </a:r>
            <a:r>
              <a:rPr lang="en" sz="2200"/>
              <a:t>, </a:t>
            </a:r>
            <a:r>
              <a:rPr lang="en" sz="2200" b="1"/>
              <a:t>political views</a:t>
            </a:r>
            <a:r>
              <a:rPr lang="en" sz="2200"/>
              <a:t> and </a:t>
            </a:r>
            <a:r>
              <a:rPr lang="en" sz="2200" b="1"/>
              <a:t>geographical locations</a:t>
            </a:r>
            <a:r>
              <a:rPr lang="en" sz="2200"/>
              <a:t> all impact how color symbolism in the movies</a:t>
            </a:r>
          </a:p>
          <a:p>
            <a:pPr lvl="0">
              <a:lnSpc>
                <a:spcPct val="115000"/>
              </a:lnSpc>
              <a:spcBef>
                <a:spcPts val="0"/>
              </a:spcBef>
              <a:buNone/>
            </a:pPr>
            <a:r>
              <a:rPr lang="en" sz="2200"/>
              <a:t>         is interpreted.</a:t>
            </a:r>
          </a:p>
          <a:p>
            <a:pPr marL="457200" lvl="0" indent="-368300">
              <a:lnSpc>
                <a:spcPct val="115000"/>
              </a:lnSpc>
              <a:spcBef>
                <a:spcPts val="0"/>
              </a:spcBef>
              <a:buSzPct val="100000"/>
            </a:pPr>
            <a:r>
              <a:rPr lang="en" sz="2200"/>
              <a:t>Each genre of movies: be it </a:t>
            </a:r>
            <a:r>
              <a:rPr lang="en" sz="2200" b="1"/>
              <a:t>romantic</a:t>
            </a:r>
            <a:r>
              <a:rPr lang="en" sz="2200"/>
              <a:t>,</a:t>
            </a:r>
            <a:r>
              <a:rPr lang="en" sz="2200" b="1"/>
              <a:t> Sci-Fi</a:t>
            </a:r>
            <a:r>
              <a:rPr lang="en" sz="2200"/>
              <a:t>,</a:t>
            </a:r>
            <a:r>
              <a:rPr lang="en" sz="2200" b="1"/>
              <a:t> Action, Animated  ,Comedy </a:t>
            </a:r>
            <a:r>
              <a:rPr lang="en" sz="2200"/>
              <a:t>etc uses certain favored colors to create </a:t>
            </a:r>
            <a:r>
              <a:rPr lang="en" sz="2200" b="1"/>
              <a:t>individual identity</a:t>
            </a:r>
            <a:r>
              <a:rPr lang="en" sz="2200"/>
              <a:t> for each movie.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ctrTitle"/>
          </p:nvPr>
        </p:nvSpPr>
        <p:spPr>
          <a:xfrm>
            <a:off x="4274300" y="2185675"/>
            <a:ext cx="3767400" cy="1116600"/>
          </a:xfrm>
          <a:prstGeom prst="rect">
            <a:avLst/>
          </a:prstGeom>
        </p:spPr>
        <p:txBody>
          <a:bodyPr lIns="91425" tIns="91425" rIns="91425" bIns="91425" anchor="b" anchorCtr="0">
            <a:noAutofit/>
          </a:bodyPr>
          <a:lstStyle/>
          <a:p>
            <a:pPr lvl="0">
              <a:spcBef>
                <a:spcPts val="0"/>
              </a:spcBef>
              <a:buNone/>
            </a:pPr>
            <a:endParaRPr sz="1800" dirty="0"/>
          </a:p>
          <a:p>
            <a:pPr lvl="0">
              <a:spcBef>
                <a:spcPts val="0"/>
              </a:spcBef>
              <a:buNone/>
            </a:pPr>
            <a:endParaRPr sz="1800" dirty="0"/>
          </a:p>
          <a:p>
            <a:pPr lvl="0">
              <a:spcBef>
                <a:spcPts val="0"/>
              </a:spcBef>
              <a:buNone/>
            </a:pPr>
            <a:endParaRPr sz="1800" dirty="0"/>
          </a:p>
          <a:p>
            <a:pPr lvl="0" algn="l" rtl="0">
              <a:spcBef>
                <a:spcPts val="0"/>
              </a:spcBef>
              <a:buNone/>
            </a:pPr>
            <a:r>
              <a:rPr lang="en" sz="3000" dirty="0"/>
              <a:t> 1. Understanding the importance of </a:t>
            </a:r>
            <a:r>
              <a:rPr lang="en" sz="3000" dirty="0" smtClean="0"/>
              <a:t>C</a:t>
            </a:r>
            <a:r>
              <a:rPr lang="en-US" sz="3000" dirty="0" smtClean="0"/>
              <a:t>o</a:t>
            </a:r>
            <a:r>
              <a:rPr lang="en" sz="3000" dirty="0" smtClean="0"/>
              <a:t>lors in different </a:t>
            </a:r>
            <a:r>
              <a:rPr lang="en" sz="3000" dirty="0"/>
              <a:t>genres &amp; how they evolve with time </a:t>
            </a:r>
          </a:p>
        </p:txBody>
      </p:sp>
      <p:sp>
        <p:nvSpPr>
          <p:cNvPr id="260" name="Shape 260"/>
          <p:cNvSpPr txBox="1"/>
          <p:nvPr/>
        </p:nvSpPr>
        <p:spPr>
          <a:xfrm>
            <a:off x="370050" y="740125"/>
            <a:ext cx="3058800" cy="1023600"/>
          </a:xfrm>
          <a:prstGeom prst="rect">
            <a:avLst/>
          </a:prstGeom>
          <a:noFill/>
          <a:ln>
            <a:noFill/>
          </a:ln>
        </p:spPr>
        <p:txBody>
          <a:bodyPr lIns="91425" tIns="91425" rIns="91425" bIns="91425" anchor="t" anchorCtr="0">
            <a:noAutofit/>
          </a:bodyPr>
          <a:lstStyle/>
          <a:p>
            <a:pPr lvl="0">
              <a:spcBef>
                <a:spcPts val="0"/>
              </a:spcBef>
              <a:buNone/>
            </a:pPr>
            <a:r>
              <a:rPr lang="en" sz="4400">
                <a:latin typeface="Bangers"/>
                <a:ea typeface="Bangers"/>
                <a:cs typeface="Bangers"/>
                <a:sym typeface="Bangers"/>
              </a:rPr>
              <a:t>Our Work</a:t>
            </a:r>
          </a:p>
        </p:txBody>
      </p:sp>
      <p:sp>
        <p:nvSpPr>
          <p:cNvPr id="261" name="Shape 261"/>
          <p:cNvSpPr txBox="1"/>
          <p:nvPr/>
        </p:nvSpPr>
        <p:spPr>
          <a:xfrm>
            <a:off x="370050" y="2393325"/>
            <a:ext cx="3392100" cy="2022900"/>
          </a:xfrm>
          <a:prstGeom prst="rect">
            <a:avLst/>
          </a:prstGeom>
          <a:noFill/>
          <a:ln>
            <a:noFill/>
          </a:ln>
        </p:spPr>
        <p:txBody>
          <a:bodyPr lIns="91425" tIns="91425" rIns="91425" bIns="91425" anchor="t" anchorCtr="0">
            <a:noAutofit/>
          </a:bodyPr>
          <a:lstStyle/>
          <a:p>
            <a:pPr lvl="0">
              <a:spcBef>
                <a:spcPts val="0"/>
              </a:spcBef>
              <a:buNone/>
            </a:pPr>
            <a:r>
              <a:rPr lang="en" sz="2000" b="1" i="1" dirty="0">
                <a:solidFill>
                  <a:schemeClr val="bg1"/>
                </a:solidFill>
                <a:latin typeface="Alegreya"/>
                <a:ea typeface="Alegreya"/>
                <a:cs typeface="Alegreya"/>
                <a:sym typeface="Alegreya"/>
              </a:rPr>
              <a:t>Analysing the evolution of the ever changing styles and  cultures in people’s influence in cinema in different eras along with the advancement in technology and poster design.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ctrTitle"/>
          </p:nvPr>
        </p:nvSpPr>
        <p:spPr>
          <a:xfrm>
            <a:off x="4150525" y="3509725"/>
            <a:ext cx="3767400" cy="449700"/>
          </a:xfrm>
          <a:prstGeom prst="rect">
            <a:avLst/>
          </a:prstGeom>
        </p:spPr>
        <p:txBody>
          <a:bodyPr lIns="91425" tIns="91425" rIns="91425" bIns="91425" anchor="b" anchorCtr="0">
            <a:noAutofit/>
          </a:bodyPr>
          <a:lstStyle/>
          <a:p>
            <a:pPr lvl="0" algn="l" rtl="0">
              <a:spcBef>
                <a:spcPts val="0"/>
              </a:spcBef>
              <a:buNone/>
            </a:pPr>
            <a:endParaRPr sz="7200"/>
          </a:p>
          <a:p>
            <a:pPr lvl="0" rtl="0">
              <a:spcBef>
                <a:spcPts val="0"/>
              </a:spcBef>
              <a:buNone/>
            </a:pPr>
            <a:r>
              <a:rPr lang="en" sz="3000"/>
              <a:t>2. COntrasting two cultures in how their color perception changed with time in different genres</a:t>
            </a:r>
            <a:br>
              <a:rPr lang="en" sz="3000"/>
            </a:br>
            <a:endParaRPr lang="en" sz="3000"/>
          </a:p>
        </p:txBody>
      </p:sp>
      <p:sp>
        <p:nvSpPr>
          <p:cNvPr id="267" name="Shape 267"/>
          <p:cNvSpPr txBox="1"/>
          <p:nvPr/>
        </p:nvSpPr>
        <p:spPr>
          <a:xfrm>
            <a:off x="431725" y="1036125"/>
            <a:ext cx="3108000" cy="1961100"/>
          </a:xfrm>
          <a:prstGeom prst="rect">
            <a:avLst/>
          </a:prstGeom>
          <a:noFill/>
          <a:ln>
            <a:noFill/>
          </a:ln>
        </p:spPr>
        <p:txBody>
          <a:bodyPr lIns="91425" tIns="91425" rIns="91425" bIns="91425" anchor="t" anchorCtr="0">
            <a:noAutofit/>
          </a:bodyPr>
          <a:lstStyle/>
          <a:p>
            <a:pPr lvl="0">
              <a:spcBef>
                <a:spcPts val="0"/>
              </a:spcBef>
              <a:buNone/>
            </a:pPr>
            <a:r>
              <a:rPr lang="en" sz="2000" b="1" i="1">
                <a:latin typeface="Alegreya"/>
                <a:ea typeface="Alegreya"/>
                <a:cs typeface="Alegreya"/>
                <a:sym typeface="Alegreya"/>
              </a:rPr>
              <a:t>Analysing the difference in cultures between the east and the west and how they affect the essential poster and cinema of the two worlds.</a:t>
            </a:r>
          </a:p>
          <a:p>
            <a:pPr lvl="0">
              <a:spcBef>
                <a:spcPts val="0"/>
              </a:spcBef>
              <a:buNone/>
            </a:pPr>
            <a:endParaRPr sz="2000" b="1" i="1">
              <a:latin typeface="Alegreya"/>
              <a:ea typeface="Alegreya"/>
              <a:cs typeface="Alegreya"/>
              <a:sym typeface="Alegreya"/>
            </a:endParaRPr>
          </a:p>
          <a:p>
            <a:pPr lvl="0">
              <a:spcBef>
                <a:spcPts val="0"/>
              </a:spcBef>
              <a:buNone/>
            </a:pPr>
            <a:r>
              <a:rPr lang="en" sz="2000" b="1" i="1">
                <a:latin typeface="Alegreya"/>
                <a:ea typeface="Alegreya"/>
                <a:cs typeface="Alegreya"/>
                <a:sym typeface="Alegreya"/>
              </a:rPr>
              <a:t>The evolution of the poster design in these cultures with times and their impact.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41B47"/>
        </a:solidFill>
        <a:effectLst/>
      </p:bgPr>
    </p:bg>
    <p:spTree>
      <p:nvGrpSpPr>
        <p:cNvPr id="1" name="Shape 271"/>
        <p:cNvGrpSpPr/>
        <p:nvPr/>
      </p:nvGrpSpPr>
      <p:grpSpPr>
        <a:xfrm>
          <a:off x="0" y="0"/>
          <a:ext cx="0" cy="0"/>
          <a:chOff x="0" y="0"/>
          <a:chExt cx="0" cy="0"/>
        </a:xfrm>
      </p:grpSpPr>
      <p:sp>
        <p:nvSpPr>
          <p:cNvPr id="272" name="Shape 272"/>
          <p:cNvSpPr txBox="1">
            <a:spLocks noGrp="1"/>
          </p:cNvSpPr>
          <p:nvPr>
            <p:ph type="title"/>
          </p:nvPr>
        </p:nvSpPr>
        <p:spPr>
          <a:xfrm rot="168338">
            <a:off x="976250" y="876845"/>
            <a:ext cx="7029926" cy="760210"/>
          </a:xfrm>
          <a:prstGeom prst="rect">
            <a:avLst/>
          </a:prstGeom>
        </p:spPr>
        <p:txBody>
          <a:bodyPr lIns="91425" tIns="91425" rIns="91425" bIns="91425" anchor="b" anchorCtr="0">
            <a:noAutofit/>
          </a:bodyPr>
          <a:lstStyle/>
          <a:p>
            <a:pPr lvl="0" rtl="0">
              <a:spcBef>
                <a:spcPts val="0"/>
              </a:spcBef>
              <a:buNone/>
            </a:pPr>
            <a:r>
              <a:rPr lang="en"/>
              <a:t>Basic MEthodology </a:t>
            </a:r>
          </a:p>
        </p:txBody>
      </p:sp>
      <p:sp>
        <p:nvSpPr>
          <p:cNvPr id="273" name="Shape 273"/>
          <p:cNvSpPr txBox="1">
            <a:spLocks noGrp="1"/>
          </p:cNvSpPr>
          <p:nvPr>
            <p:ph type="body" idx="1"/>
          </p:nvPr>
        </p:nvSpPr>
        <p:spPr>
          <a:xfrm>
            <a:off x="1052050" y="1545950"/>
            <a:ext cx="6968100" cy="3303600"/>
          </a:xfrm>
          <a:prstGeom prst="rect">
            <a:avLst/>
          </a:prstGeom>
        </p:spPr>
        <p:txBody>
          <a:bodyPr lIns="91425" tIns="91425" rIns="91425" bIns="91425" anchor="t" anchorCtr="0">
            <a:noAutofit/>
          </a:bodyPr>
          <a:lstStyle/>
          <a:p>
            <a:pPr marL="457200" lvl="0" indent="-342900" rtl="0">
              <a:spcBef>
                <a:spcPts val="0"/>
              </a:spcBef>
              <a:buSzPct val="100000"/>
            </a:pPr>
            <a:r>
              <a:rPr lang="en" sz="1800" b="1" dirty="0"/>
              <a:t>Genres: </a:t>
            </a:r>
            <a:r>
              <a:rPr lang="en" sz="1800" dirty="0"/>
              <a:t>Action, Comedy, Horror, and Romance (4)</a:t>
            </a:r>
          </a:p>
          <a:p>
            <a:pPr lvl="0" rtl="0">
              <a:spcBef>
                <a:spcPts val="0"/>
              </a:spcBef>
              <a:buNone/>
            </a:pPr>
            <a:endParaRPr sz="1800" dirty="0"/>
          </a:p>
          <a:p>
            <a:pPr marL="457200" lvl="0" indent="-342900" rtl="0">
              <a:spcBef>
                <a:spcPts val="0"/>
              </a:spcBef>
              <a:buSzPct val="100000"/>
            </a:pPr>
            <a:r>
              <a:rPr lang="en" sz="1800" dirty="0"/>
              <a:t>Timelines used: </a:t>
            </a:r>
            <a:br>
              <a:rPr lang="en" sz="1800" dirty="0"/>
            </a:br>
            <a:r>
              <a:rPr lang="en" sz="1800" b="1" dirty="0"/>
              <a:t> 1990s:</a:t>
            </a:r>
            <a:r>
              <a:rPr lang="en" sz="1800" dirty="0"/>
              <a:t>  1985-1999  </a:t>
            </a:r>
            <a:br>
              <a:rPr lang="en" sz="1800" dirty="0"/>
            </a:br>
            <a:r>
              <a:rPr lang="en" sz="1800" dirty="0"/>
              <a:t> </a:t>
            </a:r>
            <a:r>
              <a:rPr lang="en" sz="1800" b="1" dirty="0"/>
              <a:t>2000s:</a:t>
            </a:r>
            <a:r>
              <a:rPr lang="en" sz="1800" dirty="0"/>
              <a:t>  2000-2009</a:t>
            </a:r>
            <a:br>
              <a:rPr lang="en" sz="1800" dirty="0"/>
            </a:br>
            <a:r>
              <a:rPr lang="en" sz="1800" dirty="0"/>
              <a:t> </a:t>
            </a:r>
            <a:r>
              <a:rPr lang="en" sz="1800" b="1" dirty="0"/>
              <a:t>2010s: </a:t>
            </a:r>
            <a:r>
              <a:rPr lang="en" sz="1800" dirty="0"/>
              <a:t>  2010-2016 </a:t>
            </a:r>
          </a:p>
          <a:p>
            <a:pPr lvl="0" rtl="0">
              <a:spcBef>
                <a:spcPts val="0"/>
              </a:spcBef>
              <a:buNone/>
            </a:pPr>
            <a:endParaRPr sz="1800" dirty="0"/>
          </a:p>
          <a:p>
            <a:pPr marL="457200" lvl="0" indent="-342900" rtl="0">
              <a:spcBef>
                <a:spcPts val="0"/>
              </a:spcBef>
              <a:buSzPct val="100000"/>
            </a:pPr>
            <a:r>
              <a:rPr lang="en" sz="1800" b="1" dirty="0"/>
              <a:t>Cultures: </a:t>
            </a:r>
            <a:r>
              <a:rPr lang="en" sz="1800" dirty="0"/>
              <a:t>Bollywood &amp; </a:t>
            </a:r>
            <a:r>
              <a:rPr lang="en" sz="1800" dirty="0" smtClean="0"/>
              <a:t>Hollywood</a:t>
            </a:r>
          </a:p>
          <a:p>
            <a:pPr marL="457200" lvl="0" indent="-342900" rtl="0">
              <a:spcBef>
                <a:spcPts val="0"/>
              </a:spcBef>
              <a:buSzPct val="100000"/>
            </a:pPr>
            <a:r>
              <a:rPr lang="en" sz="1800" b="1" dirty="0" smtClean="0"/>
              <a:t>Image Data</a:t>
            </a:r>
            <a:r>
              <a:rPr lang="en" sz="1800" dirty="0" smtClean="0"/>
              <a:t> scrapped from imdb: 800 images(approx)</a:t>
            </a:r>
          </a:p>
          <a:p>
            <a:pPr marL="457200" lvl="0" indent="-342900" rtl="0">
              <a:spcBef>
                <a:spcPts val="0"/>
              </a:spcBef>
              <a:buSzPct val="100000"/>
            </a:pPr>
            <a:r>
              <a:rPr lang="en" sz="1800" b="1" dirty="0" smtClean="0"/>
              <a:t>Analysis: </a:t>
            </a:r>
            <a:r>
              <a:rPr lang="en" sz="1800" dirty="0" smtClean="0"/>
              <a:t>Image using opencv and Text NLP</a:t>
            </a:r>
            <a:r>
              <a:rPr lang="en" sz="1800" dirty="0" smtClean="0"/>
              <a:t/>
            </a:r>
            <a:br>
              <a:rPr lang="en" sz="1800" dirty="0" smtClean="0"/>
            </a:br>
            <a:endParaRPr lang="en" sz="1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rot="161729">
            <a:off x="976260" y="876905"/>
            <a:ext cx="7029878" cy="760138"/>
          </a:xfrm>
          <a:prstGeom prst="rect">
            <a:avLst/>
          </a:prstGeom>
        </p:spPr>
        <p:txBody>
          <a:bodyPr lIns="91425" tIns="91425" rIns="91425" bIns="91425" anchor="b" anchorCtr="0">
            <a:noAutofit/>
          </a:bodyPr>
          <a:lstStyle/>
          <a:p>
            <a:pPr lvl="0">
              <a:spcBef>
                <a:spcPts val="0"/>
              </a:spcBef>
              <a:buNone/>
            </a:pPr>
            <a:r>
              <a:rPr lang="en"/>
              <a:t>But How to Segregate and Compare two poster</a:t>
            </a:r>
          </a:p>
        </p:txBody>
      </p:sp>
      <p:sp>
        <p:nvSpPr>
          <p:cNvPr id="279" name="Shape 279"/>
          <p:cNvSpPr txBox="1">
            <a:spLocks noGrp="1"/>
          </p:cNvSpPr>
          <p:nvPr>
            <p:ph type="body" idx="1"/>
          </p:nvPr>
        </p:nvSpPr>
        <p:spPr>
          <a:xfrm>
            <a:off x="1052050" y="1545950"/>
            <a:ext cx="7057800" cy="3303600"/>
          </a:xfrm>
          <a:prstGeom prst="rect">
            <a:avLst/>
          </a:prstGeom>
        </p:spPr>
        <p:txBody>
          <a:bodyPr lIns="91425" tIns="91425" rIns="91425" bIns="91425" anchor="t" anchorCtr="0">
            <a:noAutofit/>
          </a:bodyPr>
          <a:lstStyle/>
          <a:p>
            <a:pPr marL="457200" lvl="0" indent="-355600" rtl="0">
              <a:spcBef>
                <a:spcPts val="0"/>
              </a:spcBef>
              <a:buSzPct val="100000"/>
            </a:pPr>
            <a:r>
              <a:rPr lang="en" sz="2000" dirty="0"/>
              <a:t>Here we used the method of color-symbolism which we discussed earlier in this slide.</a:t>
            </a:r>
          </a:p>
          <a:p>
            <a:pPr marL="457200" lvl="0" indent="-355600" rtl="0">
              <a:spcBef>
                <a:spcPts val="0"/>
              </a:spcBef>
              <a:buSzPct val="100000"/>
            </a:pPr>
            <a:r>
              <a:rPr lang="en" sz="2000" dirty="0"/>
              <a:t>We represented different movie poster images in the form of color palettes.</a:t>
            </a:r>
          </a:p>
          <a:p>
            <a:pPr marL="457200" lvl="0" indent="-355600">
              <a:spcBef>
                <a:spcPts val="0"/>
              </a:spcBef>
              <a:buSzPct val="100000"/>
            </a:pPr>
            <a:r>
              <a:rPr lang="en" sz="2000" dirty="0"/>
              <a:t>We compared them using </a:t>
            </a:r>
            <a:r>
              <a:rPr lang="en" sz="2000" b="1" dirty="0"/>
              <a:t>Hausdorf and Mahalanobis </a:t>
            </a:r>
            <a:r>
              <a:rPr lang="en" sz="2000" dirty="0"/>
              <a:t>distance measuring algorithm to find trend between different genres.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B45F06"/>
        </a:solidFill>
        <a:effectLst/>
      </p:bgPr>
    </p:bg>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928725" y="818225"/>
            <a:ext cx="6968100" cy="3303600"/>
          </a:xfrm>
          <a:prstGeom prst="rect">
            <a:avLst/>
          </a:prstGeom>
        </p:spPr>
        <p:txBody>
          <a:bodyPr lIns="91425" tIns="91425" rIns="91425" bIns="91425" anchor="t" anchorCtr="0">
            <a:noAutofit/>
          </a:bodyPr>
          <a:lstStyle/>
          <a:p>
            <a:pPr marL="457200" lvl="0" indent="-381000" rtl="0">
              <a:spcBef>
                <a:spcPts val="0"/>
              </a:spcBef>
              <a:buSzPct val="100000"/>
            </a:pPr>
            <a:r>
              <a:rPr lang="en" sz="2400" dirty="0"/>
              <a:t>We generated a dataset of around </a:t>
            </a:r>
            <a:r>
              <a:rPr lang="en" sz="2400" dirty="0" smtClean="0"/>
              <a:t>50</a:t>
            </a:r>
            <a:r>
              <a:rPr lang="en" sz="2400" dirty="0" smtClean="0"/>
              <a:t> </a:t>
            </a:r>
            <a:r>
              <a:rPr lang="en" sz="2400" dirty="0"/>
              <a:t>posters in each genres for each timeline in two different cultures ie. </a:t>
            </a:r>
            <a:r>
              <a:rPr lang="en" sz="2400" b="1" dirty="0"/>
              <a:t>Bollywood </a:t>
            </a:r>
            <a:r>
              <a:rPr lang="en" sz="2400" dirty="0"/>
              <a:t>and </a:t>
            </a:r>
            <a:r>
              <a:rPr lang="en" sz="2400" b="1" dirty="0"/>
              <a:t>Hollywood</a:t>
            </a:r>
            <a:r>
              <a:rPr lang="en" sz="2400" dirty="0"/>
              <a:t>.</a:t>
            </a:r>
            <a:br>
              <a:rPr lang="en" sz="2400" dirty="0"/>
            </a:br>
            <a:endParaRPr lang="en" sz="2400" dirty="0"/>
          </a:p>
          <a:p>
            <a:pPr marL="457200" lvl="0" indent="-381000" rtl="0">
              <a:spcBef>
                <a:spcPts val="0"/>
              </a:spcBef>
              <a:buSzPct val="100000"/>
            </a:pPr>
            <a:r>
              <a:rPr lang="en" sz="2400" dirty="0"/>
              <a:t>We obtained </a:t>
            </a:r>
            <a:r>
              <a:rPr lang="en" sz="2400" b="1" dirty="0"/>
              <a:t>hue </a:t>
            </a:r>
            <a:r>
              <a:rPr lang="en" sz="2400" dirty="0"/>
              <a:t>values of dominant colors in the poster using </a:t>
            </a:r>
            <a:r>
              <a:rPr lang="en" sz="2400" b="1" dirty="0" smtClean="0"/>
              <a:t>K-mean clustering with 2 hidden layer(HMM)</a:t>
            </a:r>
            <a:r>
              <a:rPr lang="en" sz="2400" dirty="0" smtClean="0"/>
              <a:t> </a:t>
            </a:r>
            <a:r>
              <a:rPr lang="en" sz="2400" dirty="0"/>
              <a:t>machine learning method and analysed for further visualization and post-processing. </a:t>
            </a:r>
            <a:br>
              <a:rPr lang="en" sz="2400" dirty="0"/>
            </a:br>
            <a:endParaRPr lang="en"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ctrTitle"/>
          </p:nvPr>
        </p:nvSpPr>
        <p:spPr>
          <a:xfrm>
            <a:off x="2572125" y="2068625"/>
            <a:ext cx="4271700" cy="1159800"/>
          </a:xfrm>
          <a:prstGeom prst="rect">
            <a:avLst/>
          </a:prstGeom>
        </p:spPr>
        <p:txBody>
          <a:bodyPr lIns="91425" tIns="91425" rIns="91425" bIns="91425" anchor="ctr" anchorCtr="0">
            <a:noAutofit/>
          </a:bodyPr>
          <a:lstStyle/>
          <a:p>
            <a:pPr lvl="0" rtl="0">
              <a:spcBef>
                <a:spcPts val="0"/>
              </a:spcBef>
              <a:buNone/>
            </a:pPr>
            <a:r>
              <a:rPr lang="en"/>
              <a:t>Results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CC0000"/>
        </a:solidFill>
        <a:effectLst/>
      </p:bgPr>
    </p:bg>
    <p:spTree>
      <p:nvGrpSpPr>
        <p:cNvPr id="1" name="Shape 293"/>
        <p:cNvGrpSpPr/>
        <p:nvPr/>
      </p:nvGrpSpPr>
      <p:grpSpPr>
        <a:xfrm>
          <a:off x="0" y="0"/>
          <a:ext cx="0" cy="0"/>
          <a:chOff x="0" y="0"/>
          <a:chExt cx="0" cy="0"/>
        </a:xfrm>
      </p:grpSpPr>
      <p:pic>
        <p:nvPicPr>
          <p:cNvPr id="294" name="Shape 294" descr="MV5BMTc1ODAxMTk5NV5BMl5BanBnXkFtZTYwNjU2ODA5._V1._SY209_CR2,0,140,209_.jpg"/>
          <p:cNvPicPr preferRelativeResize="0"/>
          <p:nvPr/>
        </p:nvPicPr>
        <p:blipFill>
          <a:blip r:embed="rId3">
            <a:alphaModFix/>
          </a:blip>
          <a:stretch>
            <a:fillRect/>
          </a:stretch>
        </p:blipFill>
        <p:spPr>
          <a:xfrm>
            <a:off x="5605198" y="643675"/>
            <a:ext cx="499425" cy="3737350"/>
          </a:xfrm>
          <a:prstGeom prst="rect">
            <a:avLst/>
          </a:prstGeom>
          <a:noFill/>
          <a:ln>
            <a:noFill/>
          </a:ln>
        </p:spPr>
      </p:pic>
      <p:pic>
        <p:nvPicPr>
          <p:cNvPr id="295" name="Shape 295" descr="MV5BMTc1ODAxMTk5NV5BMl5BanBnXkFtZTYwNjU2ODA5._V1._SY209_CR2,0,140,209_.jpg"/>
          <p:cNvPicPr preferRelativeResize="0"/>
          <p:nvPr/>
        </p:nvPicPr>
        <p:blipFill>
          <a:blip r:embed="rId4">
            <a:alphaModFix/>
          </a:blip>
          <a:stretch>
            <a:fillRect/>
          </a:stretch>
        </p:blipFill>
        <p:spPr>
          <a:xfrm>
            <a:off x="3392987" y="1195025"/>
            <a:ext cx="1990006" cy="2970787"/>
          </a:xfrm>
          <a:prstGeom prst="rect">
            <a:avLst/>
          </a:prstGeom>
          <a:noFill/>
          <a:ln>
            <a:noFill/>
          </a:ln>
        </p:spPr>
      </p:pic>
      <p:pic>
        <p:nvPicPr>
          <p:cNvPr id="296" name="Shape 296"/>
          <p:cNvPicPr preferRelativeResize="0"/>
          <p:nvPr/>
        </p:nvPicPr>
        <p:blipFill>
          <a:blip r:embed="rId5">
            <a:alphaModFix/>
          </a:blip>
          <a:stretch>
            <a:fillRect/>
          </a:stretch>
        </p:blipFill>
        <p:spPr>
          <a:xfrm>
            <a:off x="6643225" y="1194300"/>
            <a:ext cx="1957624" cy="2922454"/>
          </a:xfrm>
          <a:prstGeom prst="rect">
            <a:avLst/>
          </a:prstGeom>
          <a:noFill/>
          <a:ln>
            <a:noFill/>
          </a:ln>
        </p:spPr>
      </p:pic>
      <p:pic>
        <p:nvPicPr>
          <p:cNvPr id="297" name="Shape 297"/>
          <p:cNvPicPr preferRelativeResize="0"/>
          <p:nvPr/>
        </p:nvPicPr>
        <p:blipFill>
          <a:blip r:embed="rId6">
            <a:alphaModFix/>
          </a:blip>
          <a:stretch>
            <a:fillRect/>
          </a:stretch>
        </p:blipFill>
        <p:spPr>
          <a:xfrm>
            <a:off x="2410075" y="703075"/>
            <a:ext cx="499425" cy="3737350"/>
          </a:xfrm>
          <a:prstGeom prst="rect">
            <a:avLst/>
          </a:prstGeom>
          <a:noFill/>
          <a:ln>
            <a:noFill/>
          </a:ln>
        </p:spPr>
      </p:pic>
      <p:pic>
        <p:nvPicPr>
          <p:cNvPr id="298" name="Shape 298"/>
          <p:cNvPicPr preferRelativeResize="0"/>
          <p:nvPr/>
        </p:nvPicPr>
        <p:blipFill>
          <a:blip r:embed="rId7">
            <a:alphaModFix/>
          </a:blip>
          <a:stretch>
            <a:fillRect/>
          </a:stretch>
        </p:blipFill>
        <p:spPr>
          <a:xfrm>
            <a:off x="270175" y="1169393"/>
            <a:ext cx="1957624" cy="2922475"/>
          </a:xfrm>
          <a:prstGeom prst="rect">
            <a:avLst/>
          </a:prstGeom>
          <a:noFill/>
          <a:ln>
            <a:noFill/>
          </a:ln>
        </p:spPr>
      </p:pic>
      <p:sp>
        <p:nvSpPr>
          <p:cNvPr id="299" name="Shape 299"/>
          <p:cNvSpPr txBox="1"/>
          <p:nvPr/>
        </p:nvSpPr>
        <p:spPr>
          <a:xfrm>
            <a:off x="1632900" y="142675"/>
            <a:ext cx="5878200" cy="560400"/>
          </a:xfrm>
          <a:prstGeom prst="rect">
            <a:avLst/>
          </a:prstGeom>
          <a:noFill/>
          <a:ln>
            <a:noFill/>
          </a:ln>
        </p:spPr>
        <p:txBody>
          <a:bodyPr lIns="91425" tIns="91425" rIns="91425" bIns="91425" anchor="t" anchorCtr="0">
            <a:noAutofit/>
          </a:bodyPr>
          <a:lstStyle/>
          <a:p>
            <a:pPr lvl="0" algn="ctr" rtl="0">
              <a:spcBef>
                <a:spcPts val="0"/>
              </a:spcBef>
              <a:buNone/>
            </a:pPr>
            <a:r>
              <a:rPr lang="en" sz="2400" b="1">
                <a:latin typeface="Bangers"/>
                <a:ea typeface="Bangers"/>
                <a:cs typeface="Bangers"/>
                <a:sym typeface="Bangers"/>
              </a:rPr>
              <a:t>ACTION MOVIE</a:t>
            </a:r>
          </a:p>
        </p:txBody>
      </p:sp>
      <p:sp>
        <p:nvSpPr>
          <p:cNvPr id="300" name="Shape 300"/>
          <p:cNvSpPr txBox="1"/>
          <p:nvPr/>
        </p:nvSpPr>
        <p:spPr>
          <a:xfrm>
            <a:off x="697800" y="4558175"/>
            <a:ext cx="2478300" cy="323700"/>
          </a:xfrm>
          <a:prstGeom prst="rect">
            <a:avLst/>
          </a:prstGeom>
          <a:noFill/>
          <a:ln>
            <a:noFill/>
          </a:ln>
        </p:spPr>
        <p:txBody>
          <a:bodyPr lIns="91425" tIns="91425" rIns="91425" bIns="91425" anchor="t" anchorCtr="0">
            <a:noAutofit/>
          </a:bodyPr>
          <a:lstStyle/>
          <a:p>
            <a:pPr lvl="0" rtl="0">
              <a:spcBef>
                <a:spcPts val="0"/>
              </a:spcBef>
              <a:buNone/>
            </a:pPr>
            <a:r>
              <a:rPr lang="en">
                <a:latin typeface="Bangers"/>
                <a:ea typeface="Bangers"/>
                <a:cs typeface="Bangers"/>
                <a:sym typeface="Bangers"/>
              </a:rPr>
              <a:t>4 Color Bar and Poster</a:t>
            </a:r>
          </a:p>
        </p:txBody>
      </p:sp>
      <p:sp>
        <p:nvSpPr>
          <p:cNvPr id="301" name="Shape 301"/>
          <p:cNvSpPr txBox="1"/>
          <p:nvPr/>
        </p:nvSpPr>
        <p:spPr>
          <a:xfrm>
            <a:off x="3513775" y="4607975"/>
            <a:ext cx="3499500" cy="224100"/>
          </a:xfrm>
          <a:prstGeom prst="rect">
            <a:avLst/>
          </a:prstGeom>
          <a:noFill/>
          <a:ln>
            <a:noFill/>
          </a:ln>
        </p:spPr>
        <p:txBody>
          <a:bodyPr lIns="91425" tIns="91425" rIns="91425" bIns="91425" anchor="t" anchorCtr="0">
            <a:noAutofit/>
          </a:bodyPr>
          <a:lstStyle/>
          <a:p>
            <a:pPr lvl="0" rtl="0">
              <a:spcBef>
                <a:spcPts val="0"/>
              </a:spcBef>
              <a:buClr>
                <a:schemeClr val="dk1"/>
              </a:buClr>
              <a:buFont typeface="Arial"/>
              <a:buNone/>
            </a:pPr>
            <a:r>
              <a:rPr lang="en">
                <a:solidFill>
                  <a:schemeClr val="dk1"/>
                </a:solidFill>
                <a:latin typeface="Bangers"/>
                <a:ea typeface="Bangers"/>
                <a:cs typeface="Bangers"/>
                <a:sym typeface="Bangers"/>
              </a:rPr>
              <a:t>8 Color Bar and Poster</a:t>
            </a:r>
          </a:p>
        </p:txBody>
      </p:sp>
      <p:sp>
        <p:nvSpPr>
          <p:cNvPr id="302" name="Shape 302"/>
          <p:cNvSpPr txBox="1"/>
          <p:nvPr/>
        </p:nvSpPr>
        <p:spPr>
          <a:xfrm>
            <a:off x="7106250" y="4558175"/>
            <a:ext cx="1494600" cy="323700"/>
          </a:xfrm>
          <a:prstGeom prst="rect">
            <a:avLst/>
          </a:prstGeom>
          <a:noFill/>
          <a:ln>
            <a:noFill/>
          </a:ln>
        </p:spPr>
        <p:txBody>
          <a:bodyPr lIns="91425" tIns="91425" rIns="91425" bIns="91425" anchor="t" anchorCtr="0">
            <a:noAutofit/>
          </a:bodyPr>
          <a:lstStyle/>
          <a:p>
            <a:pPr lvl="0" rtl="0">
              <a:spcBef>
                <a:spcPts val="0"/>
              </a:spcBef>
              <a:buNone/>
            </a:pPr>
            <a:r>
              <a:rPr lang="en">
                <a:latin typeface="Bangers"/>
                <a:ea typeface="Bangers"/>
                <a:cs typeface="Bangers"/>
                <a:sym typeface="Bangers"/>
              </a:rPr>
              <a:t>Original Poster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333"/>
        <p:cNvGrpSpPr/>
        <p:nvPr/>
      </p:nvGrpSpPr>
      <p:grpSpPr>
        <a:xfrm>
          <a:off x="0" y="0"/>
          <a:ext cx="0" cy="0"/>
          <a:chOff x="0" y="0"/>
          <a:chExt cx="0" cy="0"/>
        </a:xfrm>
      </p:grpSpPr>
      <p:pic>
        <p:nvPicPr>
          <p:cNvPr id="334" name="Shape 334"/>
          <p:cNvPicPr preferRelativeResize="0"/>
          <p:nvPr/>
        </p:nvPicPr>
        <p:blipFill>
          <a:blip r:embed="rId3">
            <a:alphaModFix/>
          </a:blip>
          <a:stretch>
            <a:fillRect/>
          </a:stretch>
        </p:blipFill>
        <p:spPr>
          <a:xfrm>
            <a:off x="3268725" y="1458075"/>
            <a:ext cx="1333500" cy="1990725"/>
          </a:xfrm>
          <a:prstGeom prst="rect">
            <a:avLst/>
          </a:prstGeom>
          <a:noFill/>
          <a:ln>
            <a:noFill/>
          </a:ln>
        </p:spPr>
      </p:pic>
      <p:pic>
        <p:nvPicPr>
          <p:cNvPr id="335" name="Shape 335"/>
          <p:cNvPicPr preferRelativeResize="0"/>
          <p:nvPr/>
        </p:nvPicPr>
        <p:blipFill>
          <a:blip r:embed="rId4">
            <a:alphaModFix/>
          </a:blip>
          <a:stretch>
            <a:fillRect/>
          </a:stretch>
        </p:blipFill>
        <p:spPr>
          <a:xfrm>
            <a:off x="4986250" y="793949"/>
            <a:ext cx="1285875" cy="3658350"/>
          </a:xfrm>
          <a:prstGeom prst="rect">
            <a:avLst/>
          </a:prstGeom>
          <a:noFill/>
          <a:ln>
            <a:noFill/>
          </a:ln>
        </p:spPr>
      </p:pic>
      <p:pic>
        <p:nvPicPr>
          <p:cNvPr id="336" name="Shape 336"/>
          <p:cNvPicPr preferRelativeResize="0"/>
          <p:nvPr/>
        </p:nvPicPr>
        <p:blipFill>
          <a:blip r:embed="rId5">
            <a:alphaModFix/>
          </a:blip>
          <a:stretch>
            <a:fillRect/>
          </a:stretch>
        </p:blipFill>
        <p:spPr>
          <a:xfrm>
            <a:off x="1685975" y="635149"/>
            <a:ext cx="1285875" cy="3975949"/>
          </a:xfrm>
          <a:prstGeom prst="rect">
            <a:avLst/>
          </a:prstGeom>
          <a:noFill/>
          <a:ln>
            <a:noFill/>
          </a:ln>
        </p:spPr>
      </p:pic>
      <p:pic>
        <p:nvPicPr>
          <p:cNvPr id="337" name="Shape 337"/>
          <p:cNvPicPr preferRelativeResize="0"/>
          <p:nvPr/>
        </p:nvPicPr>
        <p:blipFill>
          <a:blip r:embed="rId6">
            <a:alphaModFix/>
          </a:blip>
          <a:stretch>
            <a:fillRect/>
          </a:stretch>
        </p:blipFill>
        <p:spPr>
          <a:xfrm>
            <a:off x="155250" y="1458075"/>
            <a:ext cx="1333500" cy="1990725"/>
          </a:xfrm>
          <a:prstGeom prst="rect">
            <a:avLst/>
          </a:prstGeom>
          <a:noFill/>
          <a:ln>
            <a:noFill/>
          </a:ln>
        </p:spPr>
      </p:pic>
      <p:pic>
        <p:nvPicPr>
          <p:cNvPr id="338" name="Shape 338"/>
          <p:cNvPicPr preferRelativeResize="0"/>
          <p:nvPr/>
        </p:nvPicPr>
        <p:blipFill>
          <a:blip r:embed="rId7">
            <a:alphaModFix/>
          </a:blip>
          <a:stretch>
            <a:fillRect/>
          </a:stretch>
        </p:blipFill>
        <p:spPr>
          <a:xfrm>
            <a:off x="6930175" y="1458075"/>
            <a:ext cx="1333500" cy="1990725"/>
          </a:xfrm>
          <a:prstGeom prst="rect">
            <a:avLst/>
          </a:prstGeom>
          <a:noFill/>
          <a:ln>
            <a:noFill/>
          </a:ln>
        </p:spPr>
      </p:pic>
      <p:sp>
        <p:nvSpPr>
          <p:cNvPr id="339" name="Shape 339"/>
          <p:cNvSpPr txBox="1"/>
          <p:nvPr/>
        </p:nvSpPr>
        <p:spPr>
          <a:xfrm>
            <a:off x="2403625" y="112075"/>
            <a:ext cx="4134600" cy="523200"/>
          </a:xfrm>
          <a:prstGeom prst="rect">
            <a:avLst/>
          </a:prstGeom>
          <a:noFill/>
          <a:ln>
            <a:noFill/>
          </a:ln>
        </p:spPr>
        <p:txBody>
          <a:bodyPr lIns="91425" tIns="91425" rIns="91425" bIns="91425" anchor="t" anchorCtr="0">
            <a:noAutofit/>
          </a:bodyPr>
          <a:lstStyle/>
          <a:p>
            <a:pPr lvl="0" algn="ctr" rtl="0">
              <a:spcBef>
                <a:spcPts val="0"/>
              </a:spcBef>
              <a:buNone/>
            </a:pPr>
            <a:r>
              <a:rPr lang="en" sz="2400" b="1" dirty="0">
                <a:solidFill>
                  <a:schemeClr val="bg1"/>
                </a:solidFill>
              </a:rPr>
              <a:t>Horror Movie</a:t>
            </a:r>
          </a:p>
        </p:txBody>
      </p:sp>
      <p:sp>
        <p:nvSpPr>
          <p:cNvPr id="340" name="Shape 340"/>
          <p:cNvSpPr txBox="1"/>
          <p:nvPr/>
        </p:nvSpPr>
        <p:spPr>
          <a:xfrm>
            <a:off x="236625" y="4620425"/>
            <a:ext cx="2735100" cy="398400"/>
          </a:xfrm>
          <a:prstGeom prst="rect">
            <a:avLst/>
          </a:prstGeom>
          <a:noFill/>
          <a:ln>
            <a:noFill/>
          </a:ln>
        </p:spPr>
        <p:txBody>
          <a:bodyPr lIns="91425" tIns="91425" rIns="91425" bIns="91425" anchor="t" anchorCtr="0">
            <a:noAutofit/>
          </a:bodyPr>
          <a:lstStyle/>
          <a:p>
            <a:pPr lvl="0" rtl="0">
              <a:spcBef>
                <a:spcPts val="0"/>
              </a:spcBef>
              <a:buClr>
                <a:schemeClr val="dk1"/>
              </a:buClr>
              <a:buFont typeface="Arial"/>
              <a:buNone/>
            </a:pPr>
            <a:r>
              <a:rPr lang="en">
                <a:solidFill>
                  <a:schemeClr val="bg1"/>
                </a:solidFill>
              </a:rPr>
              <a:t>4 Color Bar and Poster</a:t>
            </a:r>
          </a:p>
          <a:p>
            <a:pPr lvl="0" rtl="0">
              <a:spcBef>
                <a:spcPts val="0"/>
              </a:spcBef>
              <a:buNone/>
            </a:pPr>
            <a:endParaRPr>
              <a:solidFill>
                <a:schemeClr val="bg1"/>
              </a:solidFill>
            </a:endParaRPr>
          </a:p>
        </p:txBody>
      </p:sp>
      <p:sp>
        <p:nvSpPr>
          <p:cNvPr id="341" name="Shape 341"/>
          <p:cNvSpPr txBox="1"/>
          <p:nvPr/>
        </p:nvSpPr>
        <p:spPr>
          <a:xfrm>
            <a:off x="3399950" y="4570625"/>
            <a:ext cx="2964000" cy="398400"/>
          </a:xfrm>
          <a:prstGeom prst="rect">
            <a:avLst/>
          </a:prstGeom>
          <a:noFill/>
          <a:ln>
            <a:noFill/>
          </a:ln>
        </p:spPr>
        <p:txBody>
          <a:bodyPr lIns="91425" tIns="91425" rIns="91425" bIns="91425" anchor="t" anchorCtr="0">
            <a:noAutofit/>
          </a:bodyPr>
          <a:lstStyle/>
          <a:p>
            <a:pPr lvl="0" rtl="0">
              <a:spcBef>
                <a:spcPts val="0"/>
              </a:spcBef>
              <a:buClr>
                <a:schemeClr val="dk1"/>
              </a:buClr>
              <a:buFont typeface="Arial"/>
              <a:buNone/>
            </a:pPr>
            <a:r>
              <a:rPr lang="en">
                <a:solidFill>
                  <a:schemeClr val="bg1"/>
                </a:solidFill>
              </a:rPr>
              <a:t>8 Color Bar and Poster</a:t>
            </a:r>
          </a:p>
          <a:p>
            <a:pPr lvl="0" rtl="0">
              <a:spcBef>
                <a:spcPts val="0"/>
              </a:spcBef>
              <a:buNone/>
            </a:pPr>
            <a:endParaRPr>
              <a:solidFill>
                <a:schemeClr val="bg1"/>
              </a:solidFill>
            </a:endParaRPr>
          </a:p>
        </p:txBody>
      </p:sp>
      <p:sp>
        <p:nvSpPr>
          <p:cNvPr id="342" name="Shape 342"/>
          <p:cNvSpPr txBox="1"/>
          <p:nvPr/>
        </p:nvSpPr>
        <p:spPr>
          <a:xfrm>
            <a:off x="7161050" y="4470975"/>
            <a:ext cx="1544400" cy="523200"/>
          </a:xfrm>
          <a:prstGeom prst="rect">
            <a:avLst/>
          </a:prstGeom>
          <a:noFill/>
          <a:ln>
            <a:noFill/>
          </a:ln>
        </p:spPr>
        <p:txBody>
          <a:bodyPr lIns="91425" tIns="91425" rIns="91425" bIns="91425" anchor="t" anchorCtr="0">
            <a:noAutofit/>
          </a:bodyPr>
          <a:lstStyle/>
          <a:p>
            <a:pPr lvl="0" rtl="0">
              <a:spcBef>
                <a:spcPts val="0"/>
              </a:spcBef>
              <a:buClr>
                <a:schemeClr val="dk1"/>
              </a:buClr>
              <a:buFont typeface="Arial"/>
              <a:buNone/>
            </a:pPr>
            <a:r>
              <a:rPr lang="en">
                <a:solidFill>
                  <a:schemeClr val="bg1"/>
                </a:solidFill>
              </a:rPr>
              <a:t>Original Poster</a:t>
            </a:r>
          </a:p>
          <a:p>
            <a:pPr lvl="0" rtl="0">
              <a:spcBef>
                <a:spcPts val="0"/>
              </a:spcBef>
              <a:buNone/>
            </a:pPr>
            <a:endParaRPr>
              <a:solidFill>
                <a:schemeClr val="bg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CC0000"/>
        </a:solidFill>
        <a:effectLst/>
      </p:bgPr>
    </p:bg>
    <p:spTree>
      <p:nvGrpSpPr>
        <p:cNvPr id="1" name="Shape 306"/>
        <p:cNvGrpSpPr/>
        <p:nvPr/>
      </p:nvGrpSpPr>
      <p:grpSpPr>
        <a:xfrm>
          <a:off x="0" y="0"/>
          <a:ext cx="0" cy="0"/>
          <a:chOff x="0" y="0"/>
          <a:chExt cx="0" cy="0"/>
        </a:xfrm>
      </p:grpSpPr>
      <p:pic>
        <p:nvPicPr>
          <p:cNvPr id="307" name="Shape 307" descr="Singham.jpg"/>
          <p:cNvPicPr preferRelativeResize="0"/>
          <p:nvPr/>
        </p:nvPicPr>
        <p:blipFill>
          <a:blip r:embed="rId3">
            <a:alphaModFix/>
          </a:blip>
          <a:stretch>
            <a:fillRect/>
          </a:stretch>
        </p:blipFill>
        <p:spPr>
          <a:xfrm>
            <a:off x="5327756" y="893862"/>
            <a:ext cx="2095500" cy="3048000"/>
          </a:xfrm>
          <a:prstGeom prst="rect">
            <a:avLst/>
          </a:prstGeom>
          <a:noFill/>
          <a:ln>
            <a:noFill/>
          </a:ln>
        </p:spPr>
      </p:pic>
      <p:pic>
        <p:nvPicPr>
          <p:cNvPr id="308" name="Shape 308" descr="singham (2).jpg"/>
          <p:cNvPicPr preferRelativeResize="0"/>
          <p:nvPr/>
        </p:nvPicPr>
        <p:blipFill>
          <a:blip r:embed="rId4">
            <a:alphaModFix/>
          </a:blip>
          <a:stretch>
            <a:fillRect/>
          </a:stretch>
        </p:blipFill>
        <p:spPr>
          <a:xfrm>
            <a:off x="846438" y="893862"/>
            <a:ext cx="2095500" cy="3048000"/>
          </a:xfrm>
          <a:prstGeom prst="rect">
            <a:avLst/>
          </a:prstGeom>
          <a:noFill/>
          <a:ln>
            <a:noFill/>
          </a:ln>
        </p:spPr>
      </p:pic>
      <p:pic>
        <p:nvPicPr>
          <p:cNvPr id="309" name="Shape 309" descr="Singham (3).jpg"/>
          <p:cNvPicPr preferRelativeResize="0"/>
          <p:nvPr/>
        </p:nvPicPr>
        <p:blipFill>
          <a:blip r:embed="rId5">
            <a:alphaModFix/>
          </a:blip>
          <a:stretch>
            <a:fillRect/>
          </a:stretch>
        </p:blipFill>
        <p:spPr>
          <a:xfrm>
            <a:off x="3586453" y="152400"/>
            <a:ext cx="1209675" cy="4838700"/>
          </a:xfrm>
          <a:prstGeom prst="rect">
            <a:avLst/>
          </a:prstGeom>
          <a:noFill/>
          <a:ln>
            <a:noFill/>
          </a:ln>
        </p:spPr>
      </p:pic>
      <p:sp>
        <p:nvSpPr>
          <p:cNvPr id="2" name="Rectangle 1"/>
          <p:cNvSpPr/>
          <p:nvPr/>
        </p:nvSpPr>
        <p:spPr>
          <a:xfrm>
            <a:off x="4454820" y="2417862"/>
            <a:ext cx="234360" cy="307777"/>
          </a:xfrm>
          <a:prstGeom prst="rect">
            <a:avLst/>
          </a:prstGeom>
        </p:spPr>
        <p:txBody>
          <a:bodyPr wrap="none">
            <a:spAutoFit/>
          </a:bodyPr>
          <a:lstStyle/>
          <a:p>
            <a:r>
              <a:rPr lang="en-US" dirty="0"/>
              <a:t> </a:t>
            </a:r>
          </a:p>
        </p:txBody>
      </p:sp>
      <p:sp>
        <p:nvSpPr>
          <p:cNvPr id="3" name="Rectangle 2"/>
          <p:cNvSpPr/>
          <p:nvPr/>
        </p:nvSpPr>
        <p:spPr>
          <a:xfrm>
            <a:off x="4454820" y="2417862"/>
            <a:ext cx="234360" cy="307777"/>
          </a:xfrm>
          <a:prstGeom prst="rect">
            <a:avLst/>
          </a:prstGeom>
        </p:spPr>
        <p:txBody>
          <a:bodyPr wrap="none">
            <a:spAutoFit/>
          </a:bodyPr>
          <a:lstStyle/>
          <a:p>
            <a:r>
              <a:rPr lang="en-US" dirty="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rot="147">
            <a:off x="976260" y="876834"/>
            <a:ext cx="7029900" cy="760200"/>
          </a:xfrm>
          <a:prstGeom prst="rect">
            <a:avLst/>
          </a:prstGeom>
        </p:spPr>
        <p:txBody>
          <a:bodyPr lIns="91425" tIns="91425" rIns="91425" bIns="91425" anchor="b" anchorCtr="0">
            <a:noAutofit/>
          </a:bodyPr>
          <a:lstStyle/>
          <a:p>
            <a:pPr lvl="0" rtl="0">
              <a:spcBef>
                <a:spcPts val="0"/>
              </a:spcBef>
              <a:buNone/>
            </a:pPr>
            <a:r>
              <a:rPr lang="en"/>
              <a:t>Purpose OF MOvie Poster</a:t>
            </a:r>
          </a:p>
        </p:txBody>
      </p:sp>
      <p:sp>
        <p:nvSpPr>
          <p:cNvPr id="125" name="Shape 125"/>
          <p:cNvSpPr txBox="1">
            <a:spLocks noGrp="1"/>
          </p:cNvSpPr>
          <p:nvPr>
            <p:ph type="body" idx="2"/>
          </p:nvPr>
        </p:nvSpPr>
        <p:spPr>
          <a:xfrm>
            <a:off x="917575" y="1428750"/>
            <a:ext cx="7308900" cy="826500"/>
          </a:xfrm>
          <a:prstGeom prst="rect">
            <a:avLst/>
          </a:prstGeom>
        </p:spPr>
        <p:txBody>
          <a:bodyPr lIns="91425" tIns="91425" rIns="91425" bIns="91425" anchor="t" anchorCtr="0">
            <a:noAutofit/>
          </a:bodyPr>
          <a:lstStyle/>
          <a:p>
            <a:pPr lvl="0" algn="ctr" rtl="0">
              <a:spcBef>
                <a:spcPts val="0"/>
              </a:spcBef>
              <a:buNone/>
            </a:pPr>
            <a:r>
              <a:rPr lang="en" sz="1800"/>
              <a:t>To attract the audience.</a:t>
            </a:r>
          </a:p>
        </p:txBody>
      </p:sp>
      <p:sp>
        <p:nvSpPr>
          <p:cNvPr id="126" name="Shape 126"/>
          <p:cNvSpPr txBox="1">
            <a:spLocks noGrp="1"/>
          </p:cNvSpPr>
          <p:nvPr>
            <p:ph type="body" idx="2"/>
          </p:nvPr>
        </p:nvSpPr>
        <p:spPr>
          <a:xfrm>
            <a:off x="1147325" y="2082575"/>
            <a:ext cx="6512400" cy="2333100"/>
          </a:xfrm>
          <a:prstGeom prst="rect">
            <a:avLst/>
          </a:prstGeom>
        </p:spPr>
        <p:txBody>
          <a:bodyPr lIns="91425" tIns="91425" rIns="91425" bIns="91425" anchor="t" anchorCtr="0">
            <a:noAutofit/>
          </a:bodyPr>
          <a:lstStyle/>
          <a:p>
            <a:pPr marL="457200" lvl="0" indent="-330200" rtl="0">
              <a:spcBef>
                <a:spcPts val="0"/>
              </a:spcBef>
              <a:spcAft>
                <a:spcPts val="0"/>
              </a:spcAft>
              <a:buClr>
                <a:srgbClr val="000000"/>
              </a:buClr>
              <a:buSzPct val="100000"/>
            </a:pPr>
            <a:r>
              <a:rPr lang="en" sz="1600">
                <a:solidFill>
                  <a:srgbClr val="000000"/>
                </a:solidFill>
              </a:rPr>
              <a:t>A film poster provides a range of information on an upcoming film.</a:t>
            </a:r>
          </a:p>
          <a:p>
            <a:pPr marL="457200" lvl="0" indent="-330200" rtl="0">
              <a:spcBef>
                <a:spcPts val="0"/>
              </a:spcBef>
              <a:spcAft>
                <a:spcPts val="0"/>
              </a:spcAft>
              <a:buClr>
                <a:srgbClr val="000000"/>
              </a:buClr>
              <a:buSzPct val="100000"/>
            </a:pPr>
            <a:r>
              <a:rPr lang="en" sz="1600">
                <a:solidFill>
                  <a:srgbClr val="000000"/>
                </a:solidFill>
              </a:rPr>
              <a:t>The photos and graphics of the poster can suggest a particular genre and narrative that the film will follow. </a:t>
            </a:r>
          </a:p>
          <a:p>
            <a:pPr marL="457200" lvl="0" indent="-330200" rtl="0">
              <a:spcBef>
                <a:spcPts val="0"/>
              </a:spcBef>
              <a:spcAft>
                <a:spcPts val="0"/>
              </a:spcAft>
              <a:buClr>
                <a:srgbClr val="000000"/>
              </a:buClr>
              <a:buSzPct val="100000"/>
            </a:pPr>
            <a:r>
              <a:rPr lang="en" sz="1600">
                <a:solidFill>
                  <a:srgbClr val="000000"/>
                </a:solidFill>
              </a:rPr>
              <a:t>It teases the audience with the attractive components of the film, and arouses interest in seeing it.</a:t>
            </a:r>
          </a:p>
          <a:p>
            <a:pPr marL="457200" lvl="0" indent="-330200" rtl="0">
              <a:spcBef>
                <a:spcPts val="0"/>
              </a:spcBef>
              <a:spcAft>
                <a:spcPts val="0"/>
              </a:spcAft>
              <a:buClr>
                <a:srgbClr val="000000"/>
              </a:buClr>
              <a:buSzPct val="100000"/>
            </a:pPr>
            <a:r>
              <a:rPr lang="en" sz="1600">
                <a:solidFill>
                  <a:srgbClr val="000000"/>
                </a:solidFill>
              </a:rPr>
              <a:t>Let’s see a poster of very famous movie The Notebook.</a:t>
            </a:r>
          </a:p>
        </p:txBody>
      </p:sp>
      <p:sp>
        <p:nvSpPr>
          <p:cNvPr id="127" name="Shape 127"/>
          <p:cNvSpPr txBox="1">
            <a:spLocks noGrp="1"/>
          </p:cNvSpPr>
          <p:nvPr>
            <p:ph type="body" idx="2"/>
          </p:nvPr>
        </p:nvSpPr>
        <p:spPr>
          <a:xfrm>
            <a:off x="917575" y="3753525"/>
            <a:ext cx="7308900" cy="826500"/>
          </a:xfrm>
          <a:prstGeom prst="rect">
            <a:avLst/>
          </a:prstGeom>
        </p:spPr>
        <p:txBody>
          <a:bodyPr lIns="91425" tIns="91425" rIns="91425" bIns="91425" anchor="t" anchorCtr="0">
            <a:noAutofit/>
          </a:bodyPr>
          <a:lstStyle/>
          <a:p>
            <a:pPr lvl="0" rtl="0">
              <a:spcBef>
                <a:spcPts val="0"/>
              </a:spcBef>
              <a:spcAft>
                <a:spcPts val="0"/>
              </a:spcAft>
              <a:buClr>
                <a:schemeClr val="dk1"/>
              </a:buClr>
              <a:buSzPct val="91666"/>
              <a:buFont typeface="Arial"/>
              <a:buNone/>
            </a:pPr>
            <a:endParaRPr sz="1200">
              <a:solidFill>
                <a:srgbClr val="000000"/>
              </a:solidFill>
            </a:endParaRPr>
          </a:p>
          <a:p>
            <a:pPr lvl="0" rtl="0">
              <a:spcBef>
                <a:spcPts val="0"/>
              </a:spcBef>
              <a:spcAft>
                <a:spcPts val="0"/>
              </a:spcAft>
              <a:buClr>
                <a:schemeClr val="dk1"/>
              </a:buClr>
              <a:buSzPct val="91666"/>
              <a:buFont typeface="Arial"/>
              <a:buNone/>
            </a:pPr>
            <a:endParaRPr sz="1200">
              <a:solidFill>
                <a:srgbClr val="000000"/>
              </a:solidFill>
            </a:endParaRPr>
          </a:p>
          <a:p>
            <a:pPr lvl="0" rtl="0">
              <a:spcBef>
                <a:spcPts val="0"/>
              </a:spcBef>
              <a:spcAft>
                <a:spcPts val="0"/>
              </a:spcAft>
              <a:buNone/>
            </a:pPr>
            <a:endParaRPr sz="1200">
              <a:solidFill>
                <a:srgbClr val="000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206"/>
        <p:cNvGrpSpPr/>
        <p:nvPr/>
      </p:nvGrpSpPr>
      <p:grpSpPr>
        <a:xfrm>
          <a:off x="0" y="0"/>
          <a:ext cx="0" cy="0"/>
          <a:chOff x="0" y="0"/>
          <a:chExt cx="0" cy="0"/>
        </a:xfrm>
      </p:grpSpPr>
      <p:sp>
        <p:nvSpPr>
          <p:cNvPr id="207" name="Shape 207"/>
          <p:cNvSpPr txBox="1"/>
          <p:nvPr/>
        </p:nvSpPr>
        <p:spPr>
          <a:xfrm>
            <a:off x="1632900" y="142675"/>
            <a:ext cx="5878200" cy="560400"/>
          </a:xfrm>
          <a:prstGeom prst="rect">
            <a:avLst/>
          </a:prstGeom>
          <a:noFill/>
          <a:ln>
            <a:noFill/>
          </a:ln>
        </p:spPr>
        <p:txBody>
          <a:bodyPr lIns="91425" tIns="91425" rIns="91425" bIns="91425" anchor="t" anchorCtr="0">
            <a:noAutofit/>
          </a:bodyPr>
          <a:lstStyle/>
          <a:p>
            <a:pPr lvl="0" algn="ctr" rtl="0">
              <a:spcBef>
                <a:spcPts val="0"/>
              </a:spcBef>
              <a:buNone/>
            </a:pPr>
            <a:r>
              <a:rPr lang="en" sz="2400" b="1" dirty="0">
                <a:solidFill>
                  <a:schemeClr val="bg1"/>
                </a:solidFill>
                <a:latin typeface="Bangers"/>
                <a:ea typeface="Bangers"/>
                <a:cs typeface="Bangers"/>
                <a:sym typeface="Bangers"/>
              </a:rPr>
              <a:t>ACTION MOVIE</a:t>
            </a:r>
          </a:p>
        </p:txBody>
      </p:sp>
      <p:sp>
        <p:nvSpPr>
          <p:cNvPr id="208" name="Shape 208"/>
          <p:cNvSpPr txBox="1"/>
          <p:nvPr/>
        </p:nvSpPr>
        <p:spPr>
          <a:xfrm>
            <a:off x="697800" y="4558175"/>
            <a:ext cx="2478300" cy="323700"/>
          </a:xfrm>
          <a:prstGeom prst="rect">
            <a:avLst/>
          </a:prstGeom>
          <a:noFill/>
          <a:ln>
            <a:noFill/>
          </a:ln>
        </p:spPr>
        <p:txBody>
          <a:bodyPr lIns="91425" tIns="91425" rIns="91425" bIns="91425" anchor="t" anchorCtr="0">
            <a:noAutofit/>
          </a:bodyPr>
          <a:lstStyle/>
          <a:p>
            <a:pPr lvl="0" rtl="0">
              <a:spcBef>
                <a:spcPts val="0"/>
              </a:spcBef>
              <a:buNone/>
            </a:pPr>
            <a:r>
              <a:rPr lang="en" dirty="0">
                <a:solidFill>
                  <a:schemeClr val="bg1"/>
                </a:solidFill>
                <a:latin typeface="Bangers"/>
                <a:ea typeface="Bangers"/>
                <a:cs typeface="Bangers"/>
                <a:sym typeface="Bangers"/>
              </a:rPr>
              <a:t>4 Color Bar and Poster</a:t>
            </a:r>
          </a:p>
        </p:txBody>
      </p:sp>
      <p:sp>
        <p:nvSpPr>
          <p:cNvPr id="209" name="Shape 209"/>
          <p:cNvSpPr txBox="1"/>
          <p:nvPr/>
        </p:nvSpPr>
        <p:spPr>
          <a:xfrm>
            <a:off x="7106250" y="4558175"/>
            <a:ext cx="1494600" cy="323700"/>
          </a:xfrm>
          <a:prstGeom prst="rect">
            <a:avLst/>
          </a:prstGeom>
          <a:noFill/>
          <a:ln>
            <a:noFill/>
          </a:ln>
        </p:spPr>
        <p:txBody>
          <a:bodyPr lIns="91425" tIns="91425" rIns="91425" bIns="91425" anchor="t" anchorCtr="0">
            <a:noAutofit/>
          </a:bodyPr>
          <a:lstStyle/>
          <a:p>
            <a:pPr lvl="0" rtl="0">
              <a:spcBef>
                <a:spcPts val="0"/>
              </a:spcBef>
              <a:buNone/>
            </a:pPr>
            <a:r>
              <a:rPr lang="en">
                <a:solidFill>
                  <a:schemeClr val="bg1"/>
                </a:solidFill>
                <a:latin typeface="Bangers"/>
                <a:ea typeface="Bangers"/>
                <a:cs typeface="Bangers"/>
                <a:sym typeface="Bangers"/>
              </a:rPr>
              <a:t>Original Poster</a:t>
            </a:r>
          </a:p>
        </p:txBody>
      </p:sp>
      <p:pic>
        <p:nvPicPr>
          <p:cNvPr id="210" name="Shape 210" descr="download (8).jpg"/>
          <p:cNvPicPr preferRelativeResize="0"/>
          <p:nvPr/>
        </p:nvPicPr>
        <p:blipFill>
          <a:blip r:embed="rId3">
            <a:alphaModFix/>
          </a:blip>
          <a:stretch>
            <a:fillRect/>
          </a:stretch>
        </p:blipFill>
        <p:spPr>
          <a:xfrm>
            <a:off x="5735399" y="1007775"/>
            <a:ext cx="2128325" cy="3245699"/>
          </a:xfrm>
          <a:prstGeom prst="rect">
            <a:avLst/>
          </a:prstGeom>
          <a:noFill/>
          <a:ln>
            <a:noFill/>
          </a:ln>
        </p:spPr>
      </p:pic>
      <p:pic>
        <p:nvPicPr>
          <p:cNvPr id="211" name="Shape 211" descr="download (8).jpg"/>
          <p:cNvPicPr preferRelativeResize="0"/>
          <p:nvPr/>
        </p:nvPicPr>
        <p:blipFill>
          <a:blip r:embed="rId4">
            <a:alphaModFix/>
          </a:blip>
          <a:stretch>
            <a:fillRect/>
          </a:stretch>
        </p:blipFill>
        <p:spPr>
          <a:xfrm>
            <a:off x="824324" y="1007775"/>
            <a:ext cx="2128325" cy="3245689"/>
          </a:xfrm>
          <a:prstGeom prst="rect">
            <a:avLst/>
          </a:prstGeom>
          <a:noFill/>
          <a:ln>
            <a:noFill/>
          </a:ln>
        </p:spPr>
      </p:pic>
      <p:pic>
        <p:nvPicPr>
          <p:cNvPr id="212" name="Shape 212" descr="download (8).jpg"/>
          <p:cNvPicPr preferRelativeResize="0"/>
          <p:nvPr/>
        </p:nvPicPr>
        <p:blipFill>
          <a:blip r:embed="rId5">
            <a:alphaModFix/>
          </a:blip>
          <a:stretch>
            <a:fillRect/>
          </a:stretch>
        </p:blipFill>
        <p:spPr>
          <a:xfrm>
            <a:off x="3703400" y="646874"/>
            <a:ext cx="751150" cy="4234999"/>
          </a:xfrm>
          <a:prstGeom prst="rect">
            <a:avLst/>
          </a:prstGeom>
          <a:noFill/>
          <a:ln>
            <a:noFill/>
          </a:ln>
        </p:spPr>
      </p:pic>
    </p:spTree>
    <p:extLst>
      <p:ext uri="{BB962C8B-B14F-4D97-AF65-F5344CB8AC3E}">
        <p14:creationId xmlns:p14="http://schemas.microsoft.com/office/powerpoint/2010/main" val="39476671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Shape 374"/>
          <p:cNvSpPr txBox="1">
            <a:spLocks noGrp="1"/>
          </p:cNvSpPr>
          <p:nvPr>
            <p:ph type="title"/>
          </p:nvPr>
        </p:nvSpPr>
        <p:spPr>
          <a:xfrm rot="161729">
            <a:off x="976260" y="876905"/>
            <a:ext cx="7029878" cy="760138"/>
          </a:xfrm>
          <a:prstGeom prst="rect">
            <a:avLst/>
          </a:prstGeom>
        </p:spPr>
        <p:txBody>
          <a:bodyPr lIns="91425" tIns="91425" rIns="91425" bIns="91425" anchor="b" anchorCtr="0">
            <a:noAutofit/>
          </a:bodyPr>
          <a:lstStyle/>
          <a:p>
            <a:pPr lvl="0">
              <a:spcBef>
                <a:spcPts val="0"/>
              </a:spcBef>
              <a:buNone/>
            </a:pPr>
            <a:r>
              <a:rPr lang="en"/>
              <a:t>SOME TECHNICAL Key Points	</a:t>
            </a:r>
          </a:p>
        </p:txBody>
      </p:sp>
      <p:sp>
        <p:nvSpPr>
          <p:cNvPr id="375" name="Shape 375"/>
          <p:cNvSpPr txBox="1">
            <a:spLocks noGrp="1"/>
          </p:cNvSpPr>
          <p:nvPr>
            <p:ph type="body" idx="1"/>
          </p:nvPr>
        </p:nvSpPr>
        <p:spPr>
          <a:xfrm>
            <a:off x="1052050" y="1545950"/>
            <a:ext cx="7223400" cy="3303600"/>
          </a:xfrm>
          <a:prstGeom prst="rect">
            <a:avLst/>
          </a:prstGeom>
        </p:spPr>
        <p:txBody>
          <a:bodyPr lIns="91425" tIns="91425" rIns="91425" bIns="91425" anchor="t" anchorCtr="0">
            <a:noAutofit/>
          </a:bodyPr>
          <a:lstStyle/>
          <a:p>
            <a:pPr marL="457200" lvl="0" indent="-368300" rtl="0">
              <a:spcBef>
                <a:spcPts val="0"/>
              </a:spcBef>
              <a:buSzPct val="100000"/>
            </a:pPr>
            <a:r>
              <a:rPr lang="en" sz="2200"/>
              <a:t>Different genres can be influential candidate </a:t>
            </a:r>
            <a:r>
              <a:rPr lang="en" sz="2200" smtClean="0"/>
              <a:t>in different </a:t>
            </a:r>
            <a:r>
              <a:rPr lang="en" sz="2200"/>
              <a:t>movies altogether.</a:t>
            </a:r>
          </a:p>
          <a:p>
            <a:pPr marL="457200" lvl="0" indent="-368300" rtl="0">
              <a:spcBef>
                <a:spcPts val="0"/>
              </a:spcBef>
              <a:buSzPct val="100000"/>
            </a:pPr>
            <a:r>
              <a:rPr lang="en" sz="2200" dirty="0"/>
              <a:t>Assuming movies to be identically independent candidate we applied feature extraction algorithm to get dominant colors.</a:t>
            </a:r>
          </a:p>
          <a:p>
            <a:pPr marL="457200" lvl="0" indent="-368300">
              <a:spcBef>
                <a:spcPts val="0"/>
              </a:spcBef>
              <a:buSzPct val="100000"/>
            </a:pPr>
            <a:r>
              <a:rPr lang="en" sz="2200" dirty="0"/>
              <a:t>For different genres in specified tenure, we plotted a histogram of dominant colors(varies from 8-11).</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a:spLocks noGrp="1"/>
          </p:cNvSpPr>
          <p:nvPr>
            <p:ph type="ctrTitle"/>
          </p:nvPr>
        </p:nvSpPr>
        <p:spPr>
          <a:xfrm>
            <a:off x="4101125" y="1659550"/>
            <a:ext cx="3767400" cy="1159800"/>
          </a:xfrm>
          <a:prstGeom prst="rect">
            <a:avLst/>
          </a:prstGeom>
        </p:spPr>
        <p:txBody>
          <a:bodyPr lIns="91425" tIns="91425" rIns="91425" bIns="91425" anchor="b" anchorCtr="0">
            <a:noAutofit/>
          </a:bodyPr>
          <a:lstStyle/>
          <a:p>
            <a:pPr lvl="0" rtl="0">
              <a:spcBef>
                <a:spcPts val="0"/>
              </a:spcBef>
              <a:buNone/>
            </a:pPr>
            <a:r>
              <a:rPr lang="en"/>
              <a:t>FINAL RESULT: Variation of colors with time</a:t>
            </a:r>
          </a:p>
        </p:txBody>
      </p:sp>
      <p:sp>
        <p:nvSpPr>
          <p:cNvPr id="381" name="Shape 381"/>
          <p:cNvSpPr txBox="1">
            <a:spLocks noGrp="1"/>
          </p:cNvSpPr>
          <p:nvPr>
            <p:ph type="subTitle" idx="1"/>
          </p:nvPr>
        </p:nvSpPr>
        <p:spPr>
          <a:xfrm>
            <a:off x="4101125" y="2687650"/>
            <a:ext cx="3767400" cy="784800"/>
          </a:xfrm>
          <a:prstGeom prst="rect">
            <a:avLst/>
          </a:prstGeom>
        </p:spPr>
        <p:txBody>
          <a:bodyPr lIns="91425" tIns="91425" rIns="91425" bIns="91425" anchor="t" anchorCtr="0">
            <a:noAutofit/>
          </a:bodyPr>
          <a:lstStyle/>
          <a:p>
            <a:pPr lvl="0" rtl="0">
              <a:spcBef>
                <a:spcPts val="0"/>
              </a:spcBef>
              <a:buNone/>
            </a:pPr>
            <a:r>
              <a:rPr lang="en"/>
              <a:t>Normalized eigen-components/features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pic>
        <p:nvPicPr>
          <p:cNvPr id="386" name="Shape 386" descr="1990s_bollywood_horror.jpg"/>
          <p:cNvPicPr preferRelativeResize="0"/>
          <p:nvPr/>
        </p:nvPicPr>
        <p:blipFill>
          <a:blip r:embed="rId3">
            <a:alphaModFix/>
          </a:blip>
          <a:stretch>
            <a:fillRect/>
          </a:stretch>
        </p:blipFill>
        <p:spPr>
          <a:xfrm>
            <a:off x="1346200" y="152400"/>
            <a:ext cx="6451600" cy="4838700"/>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pic>
        <p:nvPicPr>
          <p:cNvPr id="391" name="Shape 391" descr="2000s_bollywood_horror.jpg"/>
          <p:cNvPicPr preferRelativeResize="0"/>
          <p:nvPr/>
        </p:nvPicPr>
        <p:blipFill>
          <a:blip r:embed="rId3">
            <a:alphaModFix/>
          </a:blip>
          <a:stretch>
            <a:fillRect/>
          </a:stretch>
        </p:blipFill>
        <p:spPr>
          <a:xfrm>
            <a:off x="1393725" y="152400"/>
            <a:ext cx="6451600" cy="4838700"/>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pic>
        <p:nvPicPr>
          <p:cNvPr id="396" name="Shape 396" descr="2010s_bollywood_horror.jpg"/>
          <p:cNvPicPr preferRelativeResize="0"/>
          <p:nvPr/>
        </p:nvPicPr>
        <p:blipFill>
          <a:blip r:embed="rId3">
            <a:alphaModFix/>
          </a:blip>
          <a:stretch>
            <a:fillRect/>
          </a:stretch>
        </p:blipFill>
        <p:spPr>
          <a:xfrm>
            <a:off x="1346200" y="152400"/>
            <a:ext cx="6451600" cy="4838700"/>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pic>
        <p:nvPicPr>
          <p:cNvPr id="401" name="Shape 401" descr="1990s_hollywood_horror.jpg"/>
          <p:cNvPicPr preferRelativeResize="0"/>
          <p:nvPr/>
        </p:nvPicPr>
        <p:blipFill>
          <a:blip r:embed="rId3">
            <a:alphaModFix/>
          </a:blip>
          <a:stretch>
            <a:fillRect/>
          </a:stretch>
        </p:blipFill>
        <p:spPr>
          <a:xfrm>
            <a:off x="1346200" y="152400"/>
            <a:ext cx="6451600" cy="4838700"/>
          </a:xfrm>
          <a:prstGeom prst="rect">
            <a:avLst/>
          </a:prstGeom>
          <a:noFill/>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pic>
        <p:nvPicPr>
          <p:cNvPr id="406" name="Shape 406" descr="2000s_hollywood_horror.jpg"/>
          <p:cNvPicPr preferRelativeResize="0"/>
          <p:nvPr/>
        </p:nvPicPr>
        <p:blipFill>
          <a:blip r:embed="rId3">
            <a:alphaModFix/>
          </a:blip>
          <a:stretch>
            <a:fillRect/>
          </a:stretch>
        </p:blipFill>
        <p:spPr>
          <a:xfrm>
            <a:off x="1346200" y="152400"/>
            <a:ext cx="6451600" cy="4838700"/>
          </a:xfrm>
          <a:prstGeom prst="rect">
            <a:avLst/>
          </a:prstGeom>
          <a:noFill/>
          <a:ln>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pic>
        <p:nvPicPr>
          <p:cNvPr id="411" name="Shape 411" descr="2010s_hollywood_horror.jpg"/>
          <p:cNvPicPr preferRelativeResize="0"/>
          <p:nvPr/>
        </p:nvPicPr>
        <p:blipFill>
          <a:blip r:embed="rId3">
            <a:alphaModFix/>
          </a:blip>
          <a:stretch>
            <a:fillRect/>
          </a:stretch>
        </p:blipFill>
        <p:spPr>
          <a:xfrm>
            <a:off x="1346200" y="152400"/>
            <a:ext cx="6451600" cy="4838700"/>
          </a:xfrm>
          <a:prstGeom prst="rect">
            <a:avLst/>
          </a:prstGeom>
          <a:noFill/>
          <a:ln>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Shape 460"/>
          <p:cNvSpPr txBox="1">
            <a:spLocks noGrp="1"/>
          </p:cNvSpPr>
          <p:nvPr>
            <p:ph type="ctrTitle"/>
          </p:nvPr>
        </p:nvSpPr>
        <p:spPr>
          <a:xfrm>
            <a:off x="4101125" y="1659550"/>
            <a:ext cx="3767400" cy="1159800"/>
          </a:xfrm>
          <a:prstGeom prst="rect">
            <a:avLst/>
          </a:prstGeom>
        </p:spPr>
        <p:txBody>
          <a:bodyPr lIns="91425" tIns="91425" rIns="91425" bIns="91425" anchor="b" anchorCtr="0">
            <a:noAutofit/>
          </a:bodyPr>
          <a:lstStyle/>
          <a:p>
            <a:pPr lvl="0">
              <a:spcBef>
                <a:spcPts val="0"/>
              </a:spcBef>
              <a:buNone/>
            </a:pPr>
            <a:r>
              <a:rPr lang="en-US" dirty="0" smtClean="0"/>
              <a:t>P</a:t>
            </a:r>
            <a:r>
              <a:rPr lang="en" dirty="0" smtClean="0"/>
              <a:t>oster remaking</a:t>
            </a:r>
            <a:endParaRPr lang="en" dirty="0"/>
          </a:p>
        </p:txBody>
      </p:sp>
      <p:sp>
        <p:nvSpPr>
          <p:cNvPr id="461" name="Shape 461"/>
          <p:cNvSpPr txBox="1">
            <a:spLocks noGrp="1"/>
          </p:cNvSpPr>
          <p:nvPr>
            <p:ph type="subTitle" idx="1"/>
          </p:nvPr>
        </p:nvSpPr>
        <p:spPr>
          <a:xfrm>
            <a:off x="4101125" y="2687650"/>
            <a:ext cx="3767400" cy="784800"/>
          </a:xfrm>
          <a:prstGeom prst="rect">
            <a:avLst/>
          </a:prstGeom>
        </p:spPr>
        <p:txBody>
          <a:bodyPr lIns="91425" tIns="91425" rIns="91425" bIns="91425" anchor="t" anchorCtr="0">
            <a:noAutofit/>
          </a:bodyPr>
          <a:lstStyle/>
          <a:p>
            <a:pPr lvl="0">
              <a:spcBef>
                <a:spcPts val="0"/>
              </a:spcBef>
              <a:buNone/>
            </a:pPr>
            <a:r>
              <a:rPr lang="en-US" dirty="0" smtClean="0"/>
              <a:t>Just like heaven</a:t>
            </a:r>
            <a:endParaRPr dirty="0"/>
          </a:p>
        </p:txBody>
      </p:sp>
    </p:spTree>
    <p:extLst>
      <p:ext uri="{BB962C8B-B14F-4D97-AF65-F5344CB8AC3E}">
        <p14:creationId xmlns:p14="http://schemas.microsoft.com/office/powerpoint/2010/main" val="2422718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p:nvPr/>
        </p:nvSpPr>
        <p:spPr>
          <a:xfrm>
            <a:off x="1306275" y="1020550"/>
            <a:ext cx="7089300" cy="2449200"/>
          </a:xfrm>
          <a:prstGeom prst="rect">
            <a:avLst/>
          </a:prstGeom>
          <a:noFill/>
          <a:ln>
            <a:noFill/>
          </a:ln>
        </p:spPr>
        <p:txBody>
          <a:bodyPr lIns="91425" tIns="91425" rIns="91425" bIns="91425" anchor="ctr" anchorCtr="0">
            <a:noAutofit/>
          </a:bodyPr>
          <a:lstStyle/>
          <a:p>
            <a:pPr lvl="0" rtl="0">
              <a:spcBef>
                <a:spcPts val="600"/>
              </a:spcBef>
              <a:buNone/>
            </a:pPr>
            <a:endParaRPr sz="1800" b="1">
              <a:solidFill>
                <a:schemeClr val="dk1"/>
              </a:solidFill>
              <a:latin typeface="Sniglet"/>
              <a:ea typeface="Sniglet"/>
              <a:cs typeface="Sniglet"/>
              <a:sym typeface="Sniglet"/>
            </a:endParaRPr>
          </a:p>
        </p:txBody>
      </p:sp>
      <p:sp>
        <p:nvSpPr>
          <p:cNvPr id="133" name="Shape 133"/>
          <p:cNvSpPr txBox="1">
            <a:spLocks noGrp="1"/>
          </p:cNvSpPr>
          <p:nvPr>
            <p:ph type="body" idx="1"/>
          </p:nvPr>
        </p:nvSpPr>
        <p:spPr>
          <a:xfrm rot="-120953">
            <a:off x="926953" y="864946"/>
            <a:ext cx="8229893" cy="3203575"/>
          </a:xfrm>
          <a:prstGeom prst="rect">
            <a:avLst/>
          </a:prstGeom>
        </p:spPr>
        <p:txBody>
          <a:bodyPr lIns="91425" tIns="91425" rIns="91425" bIns="91425" anchor="t" anchorCtr="0">
            <a:noAutofit/>
          </a:bodyPr>
          <a:lstStyle/>
          <a:p>
            <a:pPr lvl="0" algn="l">
              <a:spcBef>
                <a:spcPts val="600"/>
              </a:spcBef>
              <a:buClr>
                <a:schemeClr val="dk1"/>
              </a:buClr>
              <a:buSzPct val="50000"/>
              <a:buFont typeface="Arial"/>
              <a:buNone/>
            </a:pPr>
            <a:r>
              <a:rPr lang="en" sz="2200" b="1" dirty="0"/>
              <a:t>In the beginning I would like you to  play a game.</a:t>
            </a:r>
          </a:p>
          <a:p>
            <a:pPr lvl="0" algn="l">
              <a:spcBef>
                <a:spcPts val="600"/>
              </a:spcBef>
              <a:buClr>
                <a:schemeClr val="dk1"/>
              </a:buClr>
              <a:buSzPct val="50000"/>
              <a:buFont typeface="Arial"/>
              <a:buNone/>
            </a:pPr>
            <a:r>
              <a:rPr lang="en" sz="2200" b="1" dirty="0"/>
              <a:t> These are some steps you need follow:</a:t>
            </a:r>
          </a:p>
          <a:p>
            <a:pPr lvl="0" algn="l">
              <a:spcBef>
                <a:spcPts val="600"/>
              </a:spcBef>
              <a:buClr>
                <a:schemeClr val="dk1"/>
              </a:buClr>
              <a:buSzPct val="50000"/>
              <a:buFont typeface="Arial"/>
              <a:buNone/>
            </a:pPr>
            <a:r>
              <a:rPr lang="en" sz="2200" b="1" dirty="0">
                <a:solidFill>
                  <a:srgbClr val="FF00FF"/>
                </a:solidFill>
              </a:rPr>
              <a:t>Step1</a:t>
            </a:r>
            <a:r>
              <a:rPr lang="en" sz="2200" b="1" dirty="0"/>
              <a:t>:  Take a close look at this poster.</a:t>
            </a:r>
          </a:p>
          <a:p>
            <a:pPr lvl="0" algn="l">
              <a:spcBef>
                <a:spcPts val="600"/>
              </a:spcBef>
              <a:buClr>
                <a:schemeClr val="dk1"/>
              </a:buClr>
              <a:buSzPct val="50000"/>
              <a:buFont typeface="Arial"/>
              <a:buNone/>
            </a:pPr>
            <a:r>
              <a:rPr lang="en" sz="2200" b="1" dirty="0">
                <a:solidFill>
                  <a:srgbClr val="9900FF"/>
                </a:solidFill>
              </a:rPr>
              <a:t>Step2</a:t>
            </a:r>
            <a:r>
              <a:rPr lang="en" sz="2200" b="1" dirty="0"/>
              <a:t>: What can you infer from it.</a:t>
            </a:r>
          </a:p>
          <a:p>
            <a:pPr lvl="0" algn="l">
              <a:spcBef>
                <a:spcPts val="600"/>
              </a:spcBef>
              <a:buClr>
                <a:schemeClr val="dk1"/>
              </a:buClr>
              <a:buSzPct val="50000"/>
              <a:buFont typeface="Arial"/>
              <a:buNone/>
            </a:pPr>
            <a:r>
              <a:rPr lang="en" sz="2200" b="1" dirty="0">
                <a:solidFill>
                  <a:srgbClr val="0000FF"/>
                </a:solidFill>
              </a:rPr>
              <a:t>Step3</a:t>
            </a:r>
            <a:r>
              <a:rPr lang="en" sz="2200" b="1" dirty="0"/>
              <a:t>: Now close your </a:t>
            </a:r>
            <a:r>
              <a:rPr lang="en" sz="2200" b="1" dirty="0" smtClean="0"/>
              <a:t>eyes.</a:t>
            </a:r>
            <a:endParaRPr lang="en" sz="2200" b="1" dirty="0"/>
          </a:p>
          <a:p>
            <a:pPr lvl="0" algn="l">
              <a:spcBef>
                <a:spcPts val="600"/>
              </a:spcBef>
              <a:buClr>
                <a:schemeClr val="dk1"/>
              </a:buClr>
              <a:buSzPct val="50000"/>
              <a:buFont typeface="Arial"/>
              <a:buNone/>
            </a:pPr>
            <a:r>
              <a:rPr lang="en" sz="2200" b="1" dirty="0">
                <a:solidFill>
                  <a:srgbClr val="4A86E8"/>
                </a:solidFill>
              </a:rPr>
              <a:t>Step4</a:t>
            </a:r>
            <a:r>
              <a:rPr lang="en" sz="2200" b="1" dirty="0"/>
              <a:t>: Remember  anything whatsoever comes to your mind.</a:t>
            </a:r>
          </a:p>
          <a:p>
            <a:pPr lvl="0" algn="l">
              <a:spcBef>
                <a:spcPts val="600"/>
              </a:spcBef>
              <a:buClr>
                <a:schemeClr val="dk1"/>
              </a:buClr>
              <a:buSzPct val="50000"/>
              <a:buFont typeface="Arial"/>
              <a:buNone/>
            </a:pPr>
            <a:r>
              <a:rPr lang="en" sz="2200" b="1" dirty="0"/>
              <a:t>Now, Let’s compare with what we’ve thought of it.</a:t>
            </a:r>
          </a:p>
          <a:p>
            <a:pPr lvl="0">
              <a:spcBef>
                <a:spcPts val="0"/>
              </a:spcBef>
              <a:buClr>
                <a:schemeClr val="dk1"/>
              </a:buClr>
              <a:buSzPct val="50000"/>
              <a:buFont typeface="Arial"/>
              <a:buNone/>
            </a:pPr>
            <a:endParaRPr sz="2200" dirty="0"/>
          </a:p>
          <a:p>
            <a:pPr lvl="0">
              <a:spcBef>
                <a:spcPts val="0"/>
              </a:spcBef>
              <a:buNone/>
            </a:pPr>
            <a:endParaRPr sz="22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pic>
        <p:nvPicPr>
          <p:cNvPr id="446" name="Shape 446"/>
          <p:cNvPicPr preferRelativeResize="0"/>
          <p:nvPr/>
        </p:nvPicPr>
        <p:blipFill>
          <a:blip r:embed="rId3">
            <a:alphaModFix/>
          </a:blip>
          <a:stretch>
            <a:fillRect/>
          </a:stretch>
        </p:blipFill>
        <p:spPr>
          <a:xfrm>
            <a:off x="4553275" y="216825"/>
            <a:ext cx="3083700" cy="4300299"/>
          </a:xfrm>
          <a:prstGeom prst="rect">
            <a:avLst/>
          </a:prstGeom>
          <a:noFill/>
          <a:ln>
            <a:noFill/>
          </a:ln>
        </p:spPr>
      </p:pic>
      <p:pic>
        <p:nvPicPr>
          <p:cNvPr id="447" name="Shape 447"/>
          <p:cNvPicPr preferRelativeResize="0"/>
          <p:nvPr/>
        </p:nvPicPr>
        <p:blipFill>
          <a:blip r:embed="rId4">
            <a:alphaModFix/>
          </a:blip>
          <a:stretch>
            <a:fillRect/>
          </a:stretch>
        </p:blipFill>
        <p:spPr>
          <a:xfrm>
            <a:off x="1239025" y="216825"/>
            <a:ext cx="3025150" cy="4300300"/>
          </a:xfrm>
          <a:prstGeom prst="rect">
            <a:avLst/>
          </a:prstGeom>
          <a:noFill/>
          <a:ln>
            <a:noFill/>
          </a:ln>
        </p:spPr>
      </p:pic>
      <p:sp>
        <p:nvSpPr>
          <p:cNvPr id="448" name="Shape 448"/>
          <p:cNvSpPr txBox="1"/>
          <p:nvPr/>
        </p:nvSpPr>
        <p:spPr>
          <a:xfrm>
            <a:off x="975700" y="4444850"/>
            <a:ext cx="6938400" cy="397500"/>
          </a:xfrm>
          <a:prstGeom prst="rect">
            <a:avLst/>
          </a:prstGeom>
          <a:noFill/>
          <a:ln>
            <a:noFill/>
          </a:ln>
        </p:spPr>
        <p:txBody>
          <a:bodyPr lIns="91425" tIns="91425" rIns="91425" bIns="91425" anchor="t" anchorCtr="0">
            <a:noAutofit/>
          </a:bodyPr>
          <a:lstStyle/>
          <a:p>
            <a:pPr lvl="0">
              <a:spcBef>
                <a:spcPts val="0"/>
              </a:spcBef>
              <a:buNone/>
            </a:pPr>
            <a:r>
              <a:rPr lang="en" sz="1800" b="1" dirty="0" smtClean="0"/>
              <a:t>         Original </a:t>
            </a:r>
            <a:r>
              <a:rPr lang="en" sz="1800" b="1" dirty="0"/>
              <a:t>Image </a:t>
            </a:r>
            <a:r>
              <a:rPr lang="en" sz="1800" b="1" dirty="0" smtClean="0"/>
              <a:t>                                 </a:t>
            </a:r>
            <a:r>
              <a:rPr lang="en" sz="1800" b="1" dirty="0"/>
              <a:t>Romantic Remake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pic>
        <p:nvPicPr>
          <p:cNvPr id="453" name="Shape 453"/>
          <p:cNvPicPr preferRelativeResize="0"/>
          <p:nvPr/>
        </p:nvPicPr>
        <p:blipFill>
          <a:blip r:embed="rId3">
            <a:alphaModFix/>
          </a:blip>
          <a:stretch>
            <a:fillRect/>
          </a:stretch>
        </p:blipFill>
        <p:spPr>
          <a:xfrm>
            <a:off x="1175250" y="0"/>
            <a:ext cx="3076875" cy="4553249"/>
          </a:xfrm>
          <a:prstGeom prst="rect">
            <a:avLst/>
          </a:prstGeom>
          <a:noFill/>
          <a:ln>
            <a:noFill/>
          </a:ln>
        </p:spPr>
      </p:pic>
      <p:pic>
        <p:nvPicPr>
          <p:cNvPr id="454" name="Shape 454"/>
          <p:cNvPicPr preferRelativeResize="0"/>
          <p:nvPr/>
        </p:nvPicPr>
        <p:blipFill>
          <a:blip r:embed="rId4">
            <a:alphaModFix/>
          </a:blip>
          <a:stretch>
            <a:fillRect/>
          </a:stretch>
        </p:blipFill>
        <p:spPr>
          <a:xfrm>
            <a:off x="4620275" y="0"/>
            <a:ext cx="3076874" cy="4553249"/>
          </a:xfrm>
          <a:prstGeom prst="rect">
            <a:avLst/>
          </a:prstGeom>
          <a:noFill/>
          <a:ln>
            <a:noFill/>
          </a:ln>
        </p:spPr>
      </p:pic>
      <p:sp>
        <p:nvSpPr>
          <p:cNvPr id="455" name="Shape 455"/>
          <p:cNvSpPr txBox="1"/>
          <p:nvPr/>
        </p:nvSpPr>
        <p:spPr>
          <a:xfrm>
            <a:off x="1035925" y="4553250"/>
            <a:ext cx="6938400" cy="397500"/>
          </a:xfrm>
          <a:prstGeom prst="rect">
            <a:avLst/>
          </a:prstGeom>
          <a:noFill/>
          <a:ln>
            <a:noFill/>
          </a:ln>
        </p:spPr>
        <p:txBody>
          <a:bodyPr lIns="91425" tIns="91425" rIns="91425" bIns="91425" anchor="t" anchorCtr="0">
            <a:noAutofit/>
          </a:bodyPr>
          <a:lstStyle/>
          <a:p>
            <a:pPr lvl="0" rtl="0">
              <a:spcBef>
                <a:spcPts val="0"/>
              </a:spcBef>
              <a:buNone/>
            </a:pPr>
            <a:r>
              <a:rPr lang="en" sz="1800" b="1" dirty="0" smtClean="0"/>
              <a:t>    Horror Remake                                     Animated </a:t>
            </a:r>
            <a:r>
              <a:rPr lang="en" sz="1800" b="1" dirty="0"/>
              <a:t>Remake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Shape 460"/>
          <p:cNvSpPr txBox="1">
            <a:spLocks noGrp="1"/>
          </p:cNvSpPr>
          <p:nvPr>
            <p:ph type="ctrTitle"/>
          </p:nvPr>
        </p:nvSpPr>
        <p:spPr>
          <a:xfrm>
            <a:off x="4101125" y="1659550"/>
            <a:ext cx="3767400" cy="1159800"/>
          </a:xfrm>
          <a:prstGeom prst="rect">
            <a:avLst/>
          </a:prstGeom>
        </p:spPr>
        <p:txBody>
          <a:bodyPr lIns="91425" tIns="91425" rIns="91425" bIns="91425" anchor="b" anchorCtr="0">
            <a:noAutofit/>
          </a:bodyPr>
          <a:lstStyle/>
          <a:p>
            <a:pPr lvl="0">
              <a:spcBef>
                <a:spcPts val="0"/>
              </a:spcBef>
              <a:buNone/>
            </a:pPr>
            <a:r>
              <a:rPr lang="en" dirty="0" smtClean="0"/>
              <a:t>NLP </a:t>
            </a:r>
            <a:r>
              <a:rPr lang="en" dirty="0"/>
              <a:t>on MOVIE Description</a:t>
            </a:r>
          </a:p>
        </p:txBody>
      </p:sp>
      <p:sp>
        <p:nvSpPr>
          <p:cNvPr id="461" name="Shape 461"/>
          <p:cNvSpPr txBox="1">
            <a:spLocks noGrp="1"/>
          </p:cNvSpPr>
          <p:nvPr>
            <p:ph type="subTitle" idx="1"/>
          </p:nvPr>
        </p:nvSpPr>
        <p:spPr>
          <a:xfrm>
            <a:off x="4101125" y="2687650"/>
            <a:ext cx="3767400" cy="78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Shape 466"/>
          <p:cNvSpPr txBox="1"/>
          <p:nvPr/>
        </p:nvSpPr>
        <p:spPr>
          <a:xfrm>
            <a:off x="1632900" y="142675"/>
            <a:ext cx="5878200" cy="560400"/>
          </a:xfrm>
          <a:prstGeom prst="rect">
            <a:avLst/>
          </a:prstGeom>
          <a:noFill/>
          <a:ln>
            <a:noFill/>
          </a:ln>
        </p:spPr>
        <p:txBody>
          <a:bodyPr lIns="91425" tIns="91425" rIns="91425" bIns="91425" anchor="t" anchorCtr="0">
            <a:noAutofit/>
          </a:bodyPr>
          <a:lstStyle/>
          <a:p>
            <a:pPr lvl="0" algn="ctr" rtl="0">
              <a:spcBef>
                <a:spcPts val="0"/>
              </a:spcBef>
              <a:buNone/>
            </a:pPr>
            <a:r>
              <a:rPr lang="en" sz="2400" b="1">
                <a:latin typeface="Bangers"/>
                <a:ea typeface="Bangers"/>
                <a:cs typeface="Bangers"/>
                <a:sym typeface="Bangers"/>
              </a:rPr>
              <a:t>ROMANCE : HOLLYWOOD</a:t>
            </a:r>
          </a:p>
        </p:txBody>
      </p:sp>
      <p:pic>
        <p:nvPicPr>
          <p:cNvPr id="467" name="Shape 467" descr="Create word clouds – WordItOut.png"/>
          <p:cNvPicPr preferRelativeResize="0"/>
          <p:nvPr/>
        </p:nvPicPr>
        <p:blipFill>
          <a:blip r:embed="rId3">
            <a:alphaModFix/>
          </a:blip>
          <a:stretch>
            <a:fillRect/>
          </a:stretch>
        </p:blipFill>
        <p:spPr>
          <a:xfrm>
            <a:off x="1274637" y="703075"/>
            <a:ext cx="6594725" cy="4077224"/>
          </a:xfrm>
          <a:prstGeom prst="rect">
            <a:avLst/>
          </a:prstGeom>
          <a:noFill/>
          <a:ln>
            <a:no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p:nvPr/>
        </p:nvSpPr>
        <p:spPr>
          <a:xfrm>
            <a:off x="1880550" y="124550"/>
            <a:ext cx="4794900" cy="336300"/>
          </a:xfrm>
          <a:prstGeom prst="rect">
            <a:avLst/>
          </a:prstGeom>
          <a:noFill/>
          <a:ln>
            <a:noFill/>
          </a:ln>
        </p:spPr>
        <p:txBody>
          <a:bodyPr lIns="91425" tIns="91425" rIns="91425" bIns="91425" anchor="t" anchorCtr="0">
            <a:noAutofit/>
          </a:bodyPr>
          <a:lstStyle/>
          <a:p>
            <a:pPr lvl="0" algn="ctr" rtl="0">
              <a:spcBef>
                <a:spcPts val="0"/>
              </a:spcBef>
              <a:buNone/>
            </a:pPr>
            <a:r>
              <a:rPr lang="en" sz="2400" b="1">
                <a:latin typeface="Bangers"/>
                <a:ea typeface="Bangers"/>
                <a:cs typeface="Bangers"/>
                <a:sym typeface="Bangers"/>
              </a:rPr>
              <a:t>ROMANCE : BOLLYWOOD</a:t>
            </a:r>
          </a:p>
        </p:txBody>
      </p:sp>
      <p:pic>
        <p:nvPicPr>
          <p:cNvPr id="473" name="Shape 473" descr="02.png"/>
          <p:cNvPicPr preferRelativeResize="0"/>
          <p:nvPr/>
        </p:nvPicPr>
        <p:blipFill>
          <a:blip r:embed="rId3">
            <a:alphaModFix/>
          </a:blip>
          <a:stretch>
            <a:fillRect/>
          </a:stretch>
        </p:blipFill>
        <p:spPr>
          <a:xfrm>
            <a:off x="1072175" y="582600"/>
            <a:ext cx="6999658" cy="4377849"/>
          </a:xfrm>
          <a:prstGeom prst="rect">
            <a:avLst/>
          </a:prstGeom>
          <a:noFill/>
          <a:ln>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Shape 478"/>
          <p:cNvSpPr txBox="1">
            <a:spLocks noGrp="1"/>
          </p:cNvSpPr>
          <p:nvPr>
            <p:ph type="ctrTitle" idx="4294967295"/>
          </p:nvPr>
        </p:nvSpPr>
        <p:spPr>
          <a:xfrm>
            <a:off x="450525" y="201125"/>
            <a:ext cx="4444200" cy="1159800"/>
          </a:xfrm>
          <a:prstGeom prst="rect">
            <a:avLst/>
          </a:prstGeom>
        </p:spPr>
        <p:txBody>
          <a:bodyPr lIns="91425" tIns="91425" rIns="91425" bIns="91425" anchor="b" anchorCtr="0">
            <a:noAutofit/>
          </a:bodyPr>
          <a:lstStyle/>
          <a:p>
            <a:pPr lvl="0" rtl="0">
              <a:spcBef>
                <a:spcPts val="0"/>
              </a:spcBef>
              <a:buNone/>
            </a:pPr>
            <a:r>
              <a:rPr lang="en" sz="6000">
                <a:solidFill>
                  <a:srgbClr val="FAD900"/>
                </a:solidFill>
              </a:rPr>
              <a:t>Big Ideas</a:t>
            </a:r>
          </a:p>
        </p:txBody>
      </p:sp>
      <p:sp>
        <p:nvSpPr>
          <p:cNvPr id="479" name="Shape 479"/>
          <p:cNvSpPr txBox="1">
            <a:spLocks noGrp="1"/>
          </p:cNvSpPr>
          <p:nvPr>
            <p:ph type="subTitle" idx="4294967295"/>
          </p:nvPr>
        </p:nvSpPr>
        <p:spPr>
          <a:xfrm>
            <a:off x="450525" y="1222300"/>
            <a:ext cx="7840800" cy="2484000"/>
          </a:xfrm>
          <a:prstGeom prst="rect">
            <a:avLst/>
          </a:prstGeom>
        </p:spPr>
        <p:txBody>
          <a:bodyPr lIns="91425" tIns="91425" rIns="91425" bIns="91425" anchor="t" anchorCtr="0">
            <a:noAutofit/>
          </a:bodyPr>
          <a:lstStyle/>
          <a:p>
            <a:pPr lvl="0">
              <a:spcBef>
                <a:spcPts val="0"/>
              </a:spcBef>
              <a:buNone/>
            </a:pPr>
            <a:r>
              <a:rPr lang="en" sz="2400" dirty="0" smtClean="0">
                <a:solidFill>
                  <a:srgbClr val="FFFFFF"/>
                </a:solidFill>
              </a:rPr>
              <a:t>&gt; The </a:t>
            </a:r>
            <a:r>
              <a:rPr lang="en" sz="2400" dirty="0">
                <a:solidFill>
                  <a:srgbClr val="FFFFFF"/>
                </a:solidFill>
              </a:rPr>
              <a:t>colors in two cultures have similar distribution to portray the emotion.</a:t>
            </a:r>
          </a:p>
          <a:p>
            <a:pPr lvl="0">
              <a:spcBef>
                <a:spcPts val="0"/>
              </a:spcBef>
              <a:buNone/>
            </a:pPr>
            <a:r>
              <a:rPr lang="en" sz="2400" dirty="0" smtClean="0">
                <a:solidFill>
                  <a:srgbClr val="FFFFFF"/>
                </a:solidFill>
              </a:rPr>
              <a:t>&gt; There </a:t>
            </a:r>
            <a:r>
              <a:rPr lang="en" sz="2400" dirty="0">
                <a:solidFill>
                  <a:srgbClr val="FFFFFF"/>
                </a:solidFill>
              </a:rPr>
              <a:t>has been evolution in colors used for posters with </a:t>
            </a:r>
            <a:r>
              <a:rPr lang="en" sz="2400" dirty="0" smtClean="0">
                <a:solidFill>
                  <a:srgbClr val="FFFFFF"/>
                </a:solidFill>
              </a:rPr>
              <a:t>time.</a:t>
            </a:r>
            <a:endParaRPr lang="en" sz="2400" dirty="0">
              <a:solidFill>
                <a:srgbClr val="FFFFFF"/>
              </a:solidFill>
            </a:endParaRPr>
          </a:p>
          <a:p>
            <a:pPr lvl="0">
              <a:spcBef>
                <a:spcPts val="0"/>
              </a:spcBef>
              <a:buNone/>
            </a:pPr>
            <a:r>
              <a:rPr lang="en" sz="2400" dirty="0" smtClean="0">
                <a:solidFill>
                  <a:srgbClr val="FFFFFF"/>
                </a:solidFill>
              </a:rPr>
              <a:t>&gt; Even </a:t>
            </a:r>
            <a:r>
              <a:rPr lang="en" sz="2400" dirty="0">
                <a:solidFill>
                  <a:srgbClr val="FFFFFF"/>
                </a:solidFill>
              </a:rPr>
              <a:t>with only a handful of major colors, the posters can be created. Rest of the colors are used for better finish.</a:t>
            </a:r>
          </a:p>
          <a:p>
            <a:pPr lvl="0">
              <a:spcBef>
                <a:spcPts val="0"/>
              </a:spcBef>
              <a:buNone/>
            </a:pPr>
            <a:r>
              <a:rPr lang="en" sz="2400" dirty="0" smtClean="0">
                <a:solidFill>
                  <a:srgbClr val="FFFFFF"/>
                </a:solidFill>
              </a:rPr>
              <a:t>&gt; NLP </a:t>
            </a:r>
            <a:r>
              <a:rPr lang="en" sz="2400" dirty="0">
                <a:solidFill>
                  <a:srgbClr val="FFFFFF"/>
                </a:solidFill>
              </a:rPr>
              <a:t>on the movie description suggests that genres  clearly demarcate the words and emotions portrayed.  </a:t>
            </a:r>
          </a:p>
          <a:p>
            <a:pPr lvl="0" rtl="0">
              <a:spcBef>
                <a:spcPts val="0"/>
              </a:spcBef>
              <a:buNone/>
            </a:pPr>
            <a:endParaRPr sz="2400" dirty="0">
              <a:solidFill>
                <a:srgbClr val="FFFFFF"/>
              </a:solidFill>
            </a:endParaRPr>
          </a:p>
        </p:txBody>
      </p:sp>
      <p:sp>
        <p:nvSpPr>
          <p:cNvPr id="480" name="Shape 480"/>
          <p:cNvSpPr/>
          <p:nvPr/>
        </p:nvSpPr>
        <p:spPr>
          <a:xfrm>
            <a:off x="7728456" y="2171603"/>
            <a:ext cx="229545" cy="219177"/>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AD900"/>
          </a:solidFill>
          <a:ln>
            <a:noFill/>
          </a:ln>
        </p:spPr>
        <p:txBody>
          <a:bodyPr lIns="91425" tIns="91425" rIns="91425" bIns="91425" anchor="ctr" anchorCtr="0">
            <a:noAutofit/>
          </a:bodyPr>
          <a:lstStyle/>
          <a:p>
            <a:pPr lvl="0">
              <a:spcBef>
                <a:spcPts val="0"/>
              </a:spcBef>
              <a:buNone/>
            </a:pPr>
            <a:endParaRPr>
              <a:solidFill>
                <a:srgbClr val="FFBC00"/>
              </a:solidFill>
            </a:endParaRPr>
          </a:p>
        </p:txBody>
      </p:sp>
      <p:grpSp>
        <p:nvGrpSpPr>
          <p:cNvPr id="481" name="Shape 481"/>
          <p:cNvGrpSpPr/>
          <p:nvPr/>
        </p:nvGrpSpPr>
        <p:grpSpPr>
          <a:xfrm>
            <a:off x="7443659" y="941015"/>
            <a:ext cx="983353" cy="983618"/>
            <a:chOff x="6654650" y="3665275"/>
            <a:chExt cx="409100" cy="409125"/>
          </a:xfrm>
        </p:grpSpPr>
        <p:sp>
          <p:nvSpPr>
            <p:cNvPr id="482" name="Shape 482"/>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FFBC00"/>
                </a:solidFill>
              </a:endParaRPr>
            </a:p>
          </p:txBody>
        </p:sp>
        <p:sp>
          <p:nvSpPr>
            <p:cNvPr id="483" name="Shape 483"/>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FFBC00"/>
                </a:solidFill>
              </a:endParaRPr>
            </a:p>
          </p:txBody>
        </p:sp>
      </p:grpSp>
      <p:grpSp>
        <p:nvGrpSpPr>
          <p:cNvPr id="484" name="Shape 484"/>
          <p:cNvGrpSpPr/>
          <p:nvPr/>
        </p:nvGrpSpPr>
        <p:grpSpPr>
          <a:xfrm rot="324429">
            <a:off x="6612787" y="2067160"/>
            <a:ext cx="649665" cy="649742"/>
            <a:chOff x="570875" y="4322250"/>
            <a:chExt cx="443300" cy="443325"/>
          </a:xfrm>
        </p:grpSpPr>
        <p:sp>
          <p:nvSpPr>
            <p:cNvPr id="485" name="Shape 485"/>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FFBC00"/>
                </a:solidFill>
              </a:endParaRPr>
            </a:p>
          </p:txBody>
        </p:sp>
        <p:sp>
          <p:nvSpPr>
            <p:cNvPr id="486" name="Shape 486"/>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FFBC00"/>
                </a:solidFill>
              </a:endParaRPr>
            </a:p>
          </p:txBody>
        </p:sp>
        <p:sp>
          <p:nvSpPr>
            <p:cNvPr id="487" name="Shape 487"/>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FFBC00"/>
                </a:solidFill>
              </a:endParaRPr>
            </a:p>
          </p:txBody>
        </p:sp>
        <p:sp>
          <p:nvSpPr>
            <p:cNvPr id="488" name="Shape 488"/>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FFBC00"/>
                </a:solidFill>
              </a:endParaRPr>
            </a:p>
          </p:txBody>
        </p:sp>
      </p:grpSp>
      <p:sp>
        <p:nvSpPr>
          <p:cNvPr id="489" name="Shape 489"/>
          <p:cNvSpPr/>
          <p:nvPr/>
        </p:nvSpPr>
        <p:spPr>
          <a:xfrm rot="2466625">
            <a:off x="6568798" y="1131498"/>
            <a:ext cx="318881" cy="30447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AD900"/>
          </a:solidFill>
          <a:ln>
            <a:noFill/>
          </a:ln>
        </p:spPr>
        <p:txBody>
          <a:bodyPr lIns="91425" tIns="91425" rIns="91425" bIns="91425" anchor="ctr" anchorCtr="0">
            <a:noAutofit/>
          </a:bodyPr>
          <a:lstStyle/>
          <a:p>
            <a:pPr lvl="0">
              <a:spcBef>
                <a:spcPts val="0"/>
              </a:spcBef>
              <a:buNone/>
            </a:pPr>
            <a:endParaRPr>
              <a:solidFill>
                <a:srgbClr val="FFBC00"/>
              </a:solidFill>
            </a:endParaRPr>
          </a:p>
        </p:txBody>
      </p:sp>
      <p:sp>
        <p:nvSpPr>
          <p:cNvPr id="490" name="Shape 490"/>
          <p:cNvSpPr/>
          <p:nvPr/>
        </p:nvSpPr>
        <p:spPr>
          <a:xfrm rot="-1609120">
            <a:off x="7035168" y="1323104"/>
            <a:ext cx="229508" cy="219142"/>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A300"/>
          </a:solidFill>
          <a:ln>
            <a:noFill/>
          </a:ln>
        </p:spPr>
        <p:txBody>
          <a:bodyPr lIns="91425" tIns="91425" rIns="91425" bIns="91425" anchor="ctr" anchorCtr="0">
            <a:noAutofit/>
          </a:bodyPr>
          <a:lstStyle/>
          <a:p>
            <a:pPr lvl="0">
              <a:spcBef>
                <a:spcPts val="0"/>
              </a:spcBef>
              <a:buNone/>
            </a:pPr>
            <a:endParaRPr>
              <a:solidFill>
                <a:srgbClr val="FFBC00"/>
              </a:solidFill>
            </a:endParaRPr>
          </a:p>
        </p:txBody>
      </p:sp>
      <p:sp>
        <p:nvSpPr>
          <p:cNvPr id="491" name="Shape 491"/>
          <p:cNvSpPr/>
          <p:nvPr/>
        </p:nvSpPr>
        <p:spPr>
          <a:xfrm rot="2926137">
            <a:off x="8426693" y="1496694"/>
            <a:ext cx="171867" cy="164104"/>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A300"/>
          </a:solidFill>
          <a:ln>
            <a:noFill/>
          </a:ln>
        </p:spPr>
        <p:txBody>
          <a:bodyPr lIns="91425" tIns="91425" rIns="91425" bIns="91425" anchor="ctr" anchorCtr="0">
            <a:noAutofit/>
          </a:bodyPr>
          <a:lstStyle/>
          <a:p>
            <a:pPr lvl="0">
              <a:spcBef>
                <a:spcPts val="0"/>
              </a:spcBef>
              <a:buNone/>
            </a:pPr>
            <a:endParaRPr>
              <a:solidFill>
                <a:srgbClr val="FFBC00"/>
              </a:solidFill>
            </a:endParaRPr>
          </a:p>
        </p:txBody>
      </p:sp>
      <p:sp>
        <p:nvSpPr>
          <p:cNvPr id="492" name="Shape 492"/>
          <p:cNvSpPr/>
          <p:nvPr/>
        </p:nvSpPr>
        <p:spPr>
          <a:xfrm rot="-1608940">
            <a:off x="7711478" y="397342"/>
            <a:ext cx="154840" cy="147846"/>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AD900"/>
          </a:solidFill>
          <a:ln>
            <a:noFill/>
          </a:ln>
        </p:spPr>
        <p:txBody>
          <a:bodyPr lIns="91425" tIns="91425" rIns="91425" bIns="91425" anchor="ctr" anchorCtr="0">
            <a:noAutofit/>
          </a:bodyPr>
          <a:lstStyle/>
          <a:p>
            <a:pPr lvl="0">
              <a:spcBef>
                <a:spcPts val="0"/>
              </a:spcBef>
              <a:buNone/>
            </a:pPr>
            <a:endParaRPr>
              <a:solidFill>
                <a:srgbClr val="FFBC00"/>
              </a:solidFill>
            </a:endParaRPr>
          </a:p>
        </p:txBody>
      </p:sp>
      <p:sp>
        <p:nvSpPr>
          <p:cNvPr id="493" name="Shape 493"/>
          <p:cNvSpPr txBox="1"/>
          <p:nvPr/>
        </p:nvSpPr>
        <p:spPr>
          <a:xfrm>
            <a:off x="6583650" y="3280800"/>
            <a:ext cx="1905300" cy="1482000"/>
          </a:xfrm>
          <a:prstGeom prst="rect">
            <a:avLst/>
          </a:prstGeom>
          <a:noFill/>
          <a:ln>
            <a:noFill/>
          </a:ln>
        </p:spPr>
        <p:txBody>
          <a:bodyPr lIns="91425" tIns="91425" rIns="91425" bIns="91425" anchor="t" anchorCtr="0">
            <a:noAutofit/>
          </a:bodyPr>
          <a:lstStyle/>
          <a:p>
            <a:pPr lvl="0">
              <a:spcBef>
                <a:spcPts val="0"/>
              </a:spcBef>
              <a:buNone/>
            </a:pPr>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Shape 460"/>
          <p:cNvSpPr txBox="1">
            <a:spLocks noGrp="1"/>
          </p:cNvSpPr>
          <p:nvPr>
            <p:ph type="ctrTitle"/>
          </p:nvPr>
        </p:nvSpPr>
        <p:spPr>
          <a:xfrm>
            <a:off x="4101125" y="1659550"/>
            <a:ext cx="3767400" cy="1159800"/>
          </a:xfrm>
          <a:prstGeom prst="rect">
            <a:avLst/>
          </a:prstGeom>
        </p:spPr>
        <p:txBody>
          <a:bodyPr lIns="91425" tIns="91425" rIns="91425" bIns="91425" anchor="b" anchorCtr="0">
            <a:noAutofit/>
          </a:bodyPr>
          <a:lstStyle/>
          <a:p>
            <a:pPr lvl="0">
              <a:spcBef>
                <a:spcPts val="0"/>
              </a:spcBef>
              <a:buNone/>
            </a:pPr>
            <a:r>
              <a:rPr lang="en" dirty="0" smtClean="0"/>
              <a:t>If you like this project ,please fork it from Github</a:t>
            </a:r>
            <a:r>
              <a:rPr lang="en" dirty="0" smtClean="0"/>
              <a:t>: </a:t>
            </a:r>
            <a:endParaRPr lang="en" dirty="0"/>
          </a:p>
        </p:txBody>
      </p:sp>
      <p:sp>
        <p:nvSpPr>
          <p:cNvPr id="461" name="Shape 461"/>
          <p:cNvSpPr txBox="1">
            <a:spLocks noGrp="1"/>
          </p:cNvSpPr>
          <p:nvPr>
            <p:ph type="subTitle" idx="1"/>
          </p:nvPr>
        </p:nvSpPr>
        <p:spPr>
          <a:xfrm>
            <a:off x="4101125" y="2687650"/>
            <a:ext cx="4210925" cy="784800"/>
          </a:xfrm>
          <a:prstGeom prst="rect">
            <a:avLst/>
          </a:prstGeom>
        </p:spPr>
        <p:txBody>
          <a:bodyPr lIns="91425" tIns="91425" rIns="91425" bIns="91425" anchor="t" anchorCtr="0">
            <a:noAutofit/>
          </a:bodyPr>
          <a:lstStyle/>
          <a:p>
            <a:r>
              <a:rPr lang="en-US" dirty="0" err="1">
                <a:hlinkClick r:id="rId3"/>
              </a:rPr>
              <a:t>shubh-agrawal</a:t>
            </a:r>
            <a:r>
              <a:rPr lang="en-US" dirty="0"/>
              <a:t>/</a:t>
            </a:r>
            <a:r>
              <a:rPr lang="en-US" b="1" dirty="0" err="1">
                <a:hlinkClick r:id="rId4"/>
              </a:rPr>
              <a:t>movie_poster_analysis</a:t>
            </a:r>
            <a:endParaRPr lang="en-US" dirty="0"/>
          </a:p>
          <a:p>
            <a:pPr lvl="0"/>
            <a:endParaRPr b="1" dirty="0"/>
          </a:p>
        </p:txBody>
      </p:sp>
    </p:spTree>
    <p:extLst>
      <p:ext uri="{BB962C8B-B14F-4D97-AF65-F5344CB8AC3E}">
        <p14:creationId xmlns:p14="http://schemas.microsoft.com/office/powerpoint/2010/main" val="58926442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Shape 498"/>
          <p:cNvSpPr txBox="1">
            <a:spLocks noGrp="1"/>
          </p:cNvSpPr>
          <p:nvPr>
            <p:ph type="ctrTitle" idx="4294967295"/>
          </p:nvPr>
        </p:nvSpPr>
        <p:spPr>
          <a:xfrm>
            <a:off x="762000" y="2471150"/>
            <a:ext cx="8253900" cy="1159800"/>
          </a:xfrm>
          <a:prstGeom prst="rect">
            <a:avLst/>
          </a:prstGeom>
        </p:spPr>
        <p:txBody>
          <a:bodyPr lIns="91425" tIns="91425" rIns="91425" bIns="91425" anchor="b" anchorCtr="0">
            <a:noAutofit/>
          </a:bodyPr>
          <a:lstStyle/>
          <a:p>
            <a:pPr lvl="0" rtl="0">
              <a:spcBef>
                <a:spcPts val="0"/>
              </a:spcBef>
              <a:buNone/>
            </a:pPr>
            <a:r>
              <a:rPr lang="en" sz="9600">
                <a:solidFill>
                  <a:srgbClr val="FFFFFF"/>
                </a:solidFill>
              </a:rPr>
              <a:t>THANK you</a:t>
            </a:r>
          </a:p>
        </p:txBody>
      </p:sp>
      <p:sp>
        <p:nvSpPr>
          <p:cNvPr id="499" name="Shape 499"/>
          <p:cNvSpPr/>
          <p:nvPr/>
        </p:nvSpPr>
        <p:spPr>
          <a:xfrm>
            <a:off x="5608400" y="449600"/>
            <a:ext cx="2818200" cy="2653800"/>
          </a:xfrm>
          <a:prstGeom prst="wedgeEllipseCallout">
            <a:avLst>
              <a:gd name="adj1" fmla="val -57425"/>
              <a:gd name="adj2" fmla="val 37651"/>
            </a:avLst>
          </a:prstGeom>
          <a:solidFill>
            <a:srgbClr val="FFFFFF"/>
          </a:solidFill>
          <a:ln w="76200" cap="flat"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0" name="Shape 500"/>
          <p:cNvSpPr/>
          <p:nvPr/>
        </p:nvSpPr>
        <p:spPr>
          <a:xfrm>
            <a:off x="6452211" y="1206813"/>
            <a:ext cx="1134976" cy="1134976"/>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A300"/>
          </a:solidFill>
          <a:ln>
            <a:noFill/>
          </a:ln>
        </p:spPr>
        <p:txBody>
          <a:bodyPr lIns="91425" tIns="91425" rIns="91425" bIns="91425" anchor="ctr" anchorCtr="0">
            <a:noAutofit/>
          </a:bodyPr>
          <a:lstStyle/>
          <a:p>
            <a:pPr lvl="0">
              <a:spcBef>
                <a:spcPts val="0"/>
              </a:spcBef>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Shape 138" descr="158854872_ae2a87.jpg"/>
          <p:cNvPicPr preferRelativeResize="0"/>
          <p:nvPr/>
        </p:nvPicPr>
        <p:blipFill>
          <a:blip r:embed="rId3">
            <a:alphaModFix/>
          </a:blip>
          <a:stretch>
            <a:fillRect/>
          </a:stretch>
        </p:blipFill>
        <p:spPr>
          <a:xfrm>
            <a:off x="2425200" y="0"/>
            <a:ext cx="3997375" cy="5143500"/>
          </a:xfrm>
          <a:prstGeom prst="rect">
            <a:avLst/>
          </a:prstGeom>
          <a:noFill/>
          <a:ln>
            <a:noFill/>
          </a:ln>
        </p:spPr>
      </p:pic>
      <p:sp>
        <p:nvSpPr>
          <p:cNvPr id="139" name="Shape 139"/>
          <p:cNvSpPr txBox="1"/>
          <p:nvPr/>
        </p:nvSpPr>
        <p:spPr>
          <a:xfrm>
            <a:off x="4300300" y="674550"/>
            <a:ext cx="6938400" cy="8094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140" name="Shape 140"/>
          <p:cNvSpPr txBox="1"/>
          <p:nvPr/>
        </p:nvSpPr>
        <p:spPr>
          <a:xfrm>
            <a:off x="1604300" y="1152450"/>
            <a:ext cx="6938400" cy="2686200"/>
          </a:xfrm>
          <a:prstGeom prst="rect">
            <a:avLst/>
          </a:prstGeom>
          <a:noFill/>
          <a:ln>
            <a:noFill/>
          </a:ln>
        </p:spPr>
        <p:txBody>
          <a:bodyPr lIns="91425" tIns="91425" rIns="91425" bIns="91425" anchor="t" anchorCtr="0">
            <a:noAutofit/>
          </a:bodyPr>
          <a:lstStyle/>
          <a:p>
            <a:pPr lvl="0" algn="l" rtl="0">
              <a:spcBef>
                <a:spcPts val="600"/>
              </a:spcBef>
              <a:buNone/>
            </a:pPr>
            <a:r>
              <a:rPr lang="en" sz="1800" b="1">
                <a:latin typeface="Sniglet"/>
                <a:ea typeface="Sniglet"/>
                <a:cs typeface="Sniglet"/>
                <a:sym typeface="Sniglet"/>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Shape 138" descr="158854872_ae2a87.jpg"/>
          <p:cNvPicPr preferRelativeResize="0"/>
          <p:nvPr/>
        </p:nvPicPr>
        <p:blipFill>
          <a:blip r:embed="rId3">
            <a:alphaModFix/>
          </a:blip>
          <a:stretch>
            <a:fillRect/>
          </a:stretch>
        </p:blipFill>
        <p:spPr>
          <a:xfrm>
            <a:off x="2425200" y="0"/>
            <a:ext cx="3997375" cy="5143500"/>
          </a:xfrm>
          <a:prstGeom prst="rect">
            <a:avLst/>
          </a:prstGeom>
          <a:noFill/>
          <a:ln>
            <a:noFill/>
          </a:ln>
        </p:spPr>
      </p:pic>
      <p:sp>
        <p:nvSpPr>
          <p:cNvPr id="139" name="Shape 139"/>
          <p:cNvSpPr txBox="1"/>
          <p:nvPr/>
        </p:nvSpPr>
        <p:spPr>
          <a:xfrm>
            <a:off x="6422574" y="674550"/>
            <a:ext cx="4816125" cy="809400"/>
          </a:xfrm>
          <a:prstGeom prst="rect">
            <a:avLst/>
          </a:prstGeom>
          <a:noFill/>
          <a:ln>
            <a:noFill/>
          </a:ln>
        </p:spPr>
        <p:txBody>
          <a:bodyPr lIns="91425" tIns="91425" rIns="91425" bIns="91425" anchor="t" anchorCtr="0">
            <a:noAutofit/>
          </a:bodyPr>
          <a:lstStyle/>
          <a:p>
            <a:pPr lvl="0">
              <a:spcBef>
                <a:spcPts val="0"/>
              </a:spcBef>
              <a:buNone/>
            </a:pPr>
            <a:r>
              <a:rPr lang="en-US" sz="1600" b="1" dirty="0" smtClean="0">
                <a:ln w="0"/>
                <a:solidFill>
                  <a:schemeClr val="tx1"/>
                </a:solidFill>
              </a:rPr>
              <a:t>Tagline-Target Audience</a:t>
            </a:r>
            <a:endParaRPr sz="1600" b="1" dirty="0">
              <a:ln w="0"/>
              <a:solidFill>
                <a:schemeClr val="tx1"/>
              </a:solidFill>
            </a:endParaRPr>
          </a:p>
        </p:txBody>
      </p:sp>
      <p:cxnSp>
        <p:nvCxnSpPr>
          <p:cNvPr id="3" name="Straight Arrow Connector 2"/>
          <p:cNvCxnSpPr/>
          <p:nvPr/>
        </p:nvCxnSpPr>
        <p:spPr>
          <a:xfrm flipV="1">
            <a:off x="5316279" y="3551571"/>
            <a:ext cx="1552354" cy="26611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5943600" y="265814"/>
            <a:ext cx="1116419" cy="408736"/>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868633" y="3653321"/>
            <a:ext cx="1456660" cy="584775"/>
          </a:xfrm>
          <a:prstGeom prst="rect">
            <a:avLst/>
          </a:prstGeom>
          <a:noFill/>
        </p:spPr>
        <p:txBody>
          <a:bodyPr wrap="square" rtlCol="0">
            <a:spAutoFit/>
          </a:bodyPr>
          <a:lstStyle/>
          <a:p>
            <a:r>
              <a:rPr lang="en-US" sz="1600" b="1" dirty="0" smtClean="0"/>
              <a:t>Indulgence-Greediness </a:t>
            </a:r>
            <a:endParaRPr lang="en-US" sz="1600" b="1" dirty="0"/>
          </a:p>
        </p:txBody>
      </p:sp>
      <p:cxnSp>
        <p:nvCxnSpPr>
          <p:cNvPr id="8" name="Straight Arrow Connector 7"/>
          <p:cNvCxnSpPr/>
          <p:nvPr/>
        </p:nvCxnSpPr>
        <p:spPr>
          <a:xfrm flipH="1">
            <a:off x="1786270" y="2030819"/>
            <a:ext cx="1786270" cy="510362"/>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03767" y="2796363"/>
            <a:ext cx="1449436" cy="338554"/>
          </a:xfrm>
          <a:prstGeom prst="rect">
            <a:avLst/>
          </a:prstGeom>
          <a:noFill/>
        </p:spPr>
        <p:txBody>
          <a:bodyPr wrap="none" rtlCol="0">
            <a:spAutoFit/>
          </a:bodyPr>
          <a:lstStyle/>
          <a:p>
            <a:r>
              <a:rPr lang="en-US" sz="1600" b="1" dirty="0" smtClean="0"/>
              <a:t>Symbol-Ring</a:t>
            </a:r>
            <a:endParaRPr lang="en-US" sz="1600" b="1" dirty="0"/>
          </a:p>
        </p:txBody>
      </p:sp>
      <p:cxnSp>
        <p:nvCxnSpPr>
          <p:cNvPr id="11" name="Straight Arrow Connector 10"/>
          <p:cNvCxnSpPr/>
          <p:nvPr/>
        </p:nvCxnSpPr>
        <p:spPr>
          <a:xfrm flipH="1">
            <a:off x="1701209" y="674550"/>
            <a:ext cx="1222744" cy="14415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46034" y="916932"/>
            <a:ext cx="1510350" cy="338554"/>
          </a:xfrm>
          <a:prstGeom prst="rect">
            <a:avLst/>
          </a:prstGeom>
          <a:noFill/>
        </p:spPr>
        <p:txBody>
          <a:bodyPr wrap="none" rtlCol="0">
            <a:spAutoFit/>
          </a:bodyPr>
          <a:lstStyle/>
          <a:p>
            <a:r>
              <a:rPr lang="en-US" b="1" dirty="0" smtClean="0"/>
              <a:t>Color </a:t>
            </a:r>
            <a:r>
              <a:rPr lang="en-US" sz="1600" b="1" dirty="0" smtClean="0"/>
              <a:t>Shading</a:t>
            </a:r>
            <a:endParaRPr lang="en-US" b="1" dirty="0"/>
          </a:p>
        </p:txBody>
      </p:sp>
    </p:spTree>
    <p:extLst>
      <p:ext uri="{BB962C8B-B14F-4D97-AF65-F5344CB8AC3E}">
        <p14:creationId xmlns:p14="http://schemas.microsoft.com/office/powerpoint/2010/main" val="21718010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2905799" y="2161800"/>
            <a:ext cx="3332400" cy="819900"/>
          </a:xfrm>
          <a:prstGeom prst="rect">
            <a:avLst/>
          </a:prstGeom>
        </p:spPr>
        <p:txBody>
          <a:bodyPr lIns="91425" tIns="91425" rIns="91425" bIns="91425" anchor="ctr" anchorCtr="0">
            <a:noAutofit/>
          </a:bodyPr>
          <a:lstStyle/>
          <a:p>
            <a:pPr lvl="0">
              <a:spcBef>
                <a:spcPts val="0"/>
              </a:spcBef>
              <a:buNone/>
            </a:pPr>
            <a:r>
              <a:rPr lang="en" sz="3600"/>
              <a:t>OKAY</a:t>
            </a:r>
            <a:r>
              <a:rPr lang="en"/>
              <a:t>,We Understood how to analyze a movie poster </a:t>
            </a:r>
            <a:r>
              <a:rPr lang="en" sz="3600"/>
              <a:t>But </a:t>
            </a:r>
            <a:r>
              <a:rPr lang="en"/>
              <a:t>what’s the </a:t>
            </a:r>
            <a:r>
              <a:rPr lang="en" sz="3600"/>
              <a:t>idea </a:t>
            </a:r>
            <a:r>
              <a:rPr lang="en"/>
              <a:t>behind this Project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34F5C"/>
        </a:solidFill>
        <a:effectLst/>
      </p:bgPr>
    </p:bg>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1052050" y="1545941"/>
            <a:ext cx="7710900" cy="3303600"/>
          </a:xfrm>
          <a:prstGeom prst="rect">
            <a:avLst/>
          </a:prstGeom>
        </p:spPr>
        <p:txBody>
          <a:bodyPr lIns="91425" tIns="91425" rIns="91425" bIns="91425" anchor="t" anchorCtr="0">
            <a:noAutofit/>
          </a:bodyPr>
          <a:lstStyle/>
          <a:p>
            <a:pPr marL="457200" lvl="0" indent="-381000" rtl="0">
              <a:spcBef>
                <a:spcPts val="0"/>
              </a:spcBef>
              <a:buSzPct val="100000"/>
            </a:pPr>
            <a:r>
              <a:rPr lang="en" sz="2400" dirty="0"/>
              <a:t>A movie poster targets a certain group of people , who tend to infer the infographics of the poster.</a:t>
            </a:r>
            <a:br>
              <a:rPr lang="en" sz="2400" dirty="0"/>
            </a:br>
            <a:endParaRPr lang="en" sz="2400" dirty="0"/>
          </a:p>
          <a:p>
            <a:pPr marL="457200" lvl="0" indent="-381000" rtl="0">
              <a:spcBef>
                <a:spcPts val="0"/>
              </a:spcBef>
              <a:buSzPct val="100000"/>
            </a:pPr>
            <a:r>
              <a:rPr lang="en" sz="2400" dirty="0"/>
              <a:t>A poster can be segregated based on different features such as:</a:t>
            </a:r>
          </a:p>
          <a:p>
            <a:pPr lvl="0" rtl="0">
              <a:spcBef>
                <a:spcPts val="0"/>
              </a:spcBef>
              <a:buNone/>
            </a:pPr>
            <a:r>
              <a:rPr lang="en" sz="2400" dirty="0"/>
              <a:t>     Texture, </a:t>
            </a:r>
            <a:r>
              <a:rPr lang="en" sz="2400" b="1" dirty="0" smtClean="0">
                <a:solidFill>
                  <a:srgbClr val="C00000"/>
                </a:solidFill>
              </a:rPr>
              <a:t>Colors </a:t>
            </a:r>
            <a:r>
              <a:rPr lang="en" sz="2400" dirty="0" smtClean="0"/>
              <a:t>,</a:t>
            </a:r>
            <a:r>
              <a:rPr lang="en" sz="2400" dirty="0"/>
              <a:t>Shades,Objects, Release Date      </a:t>
            </a:r>
          </a:p>
          <a:p>
            <a:pPr lvl="0" rtl="0">
              <a:spcBef>
                <a:spcPts val="0"/>
              </a:spcBef>
              <a:buNone/>
            </a:pPr>
            <a:r>
              <a:rPr lang="en" sz="2400" dirty="0"/>
              <a:t>       etc.</a:t>
            </a:r>
          </a:p>
        </p:txBody>
      </p:sp>
      <p:sp>
        <p:nvSpPr>
          <p:cNvPr id="187" name="Shape 187"/>
          <p:cNvSpPr txBox="1">
            <a:spLocks noGrp="1"/>
          </p:cNvSpPr>
          <p:nvPr>
            <p:ph type="title"/>
          </p:nvPr>
        </p:nvSpPr>
        <p:spPr>
          <a:xfrm rot="161729">
            <a:off x="976260" y="876905"/>
            <a:ext cx="7029878" cy="760138"/>
          </a:xfrm>
          <a:prstGeom prst="rect">
            <a:avLst/>
          </a:prstGeom>
        </p:spPr>
        <p:txBody>
          <a:bodyPr lIns="91425" tIns="91425" rIns="91425" bIns="91425" anchor="b" anchorCtr="0">
            <a:noAutofit/>
          </a:bodyPr>
          <a:lstStyle/>
          <a:p>
            <a:pPr lvl="0">
              <a:spcBef>
                <a:spcPts val="0"/>
              </a:spcBef>
              <a:buNone/>
            </a:pPr>
            <a:r>
              <a:rPr lang="en"/>
              <a:t>Categorization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ctrTitle"/>
          </p:nvPr>
        </p:nvSpPr>
        <p:spPr>
          <a:xfrm>
            <a:off x="2572125" y="2068625"/>
            <a:ext cx="4271700" cy="1159800"/>
          </a:xfrm>
          <a:prstGeom prst="rect">
            <a:avLst/>
          </a:prstGeom>
        </p:spPr>
        <p:txBody>
          <a:bodyPr lIns="91425" tIns="91425" rIns="91425" bIns="91425" anchor="ctr" anchorCtr="0">
            <a:noAutofit/>
          </a:bodyPr>
          <a:lstStyle/>
          <a:p>
            <a:pPr lvl="0" rtl="0">
              <a:spcBef>
                <a:spcPts val="0"/>
              </a:spcBef>
              <a:buNone/>
            </a:pPr>
            <a:r>
              <a:rPr lang="en" sz="4800"/>
              <a:t>Why colors are important?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Jachim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achim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1143</Words>
  <Application>Microsoft Office PowerPoint</Application>
  <PresentationFormat>On-screen Show (16:9)</PresentationFormat>
  <Paragraphs>139</Paragraphs>
  <Slides>47</Slides>
  <Notes>47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47</vt:i4>
      </vt:variant>
    </vt:vector>
  </HeadingPairs>
  <TitlesOfParts>
    <vt:vector size="53" baseType="lpstr">
      <vt:lpstr>Sniglet</vt:lpstr>
      <vt:lpstr>Bangers</vt:lpstr>
      <vt:lpstr>Alegreya</vt:lpstr>
      <vt:lpstr>Arial</vt:lpstr>
      <vt:lpstr>Jachimo template</vt:lpstr>
      <vt:lpstr>Jachimo template</vt:lpstr>
      <vt:lpstr>MoVIE POster ANALYSIS BASED ON COLOR SCHEMES</vt:lpstr>
      <vt:lpstr>The Team</vt:lpstr>
      <vt:lpstr>Purpose OF MOvie Poster</vt:lpstr>
      <vt:lpstr>PowerPoint Presentation</vt:lpstr>
      <vt:lpstr>PowerPoint Presentation</vt:lpstr>
      <vt:lpstr>PowerPoint Presentation</vt:lpstr>
      <vt:lpstr>PowerPoint Presentation</vt:lpstr>
      <vt:lpstr>Categorization</vt:lpstr>
      <vt:lpstr>Why colors are important?</vt:lpstr>
      <vt:lpstr>PowerPoint Presentation</vt:lpstr>
      <vt:lpstr>PowerPoint Presentation</vt:lpstr>
      <vt:lpstr>FOCUS ON COLORS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Color symbolism and Psychology</vt:lpstr>
      <vt:lpstr>    1. Understanding the importance of Colors in different genres &amp; how they evolve with time </vt:lpstr>
      <vt:lpstr> 2. COntrasting two cultures in how their color perception changed with time in different genres </vt:lpstr>
      <vt:lpstr>Basic MEthodology </vt:lpstr>
      <vt:lpstr>But How to Segregate and Compare two poster</vt:lpstr>
      <vt:lpstr>PowerPoint Presentation</vt:lpstr>
      <vt:lpstr>Results</vt:lpstr>
      <vt:lpstr>PowerPoint Presentation</vt:lpstr>
      <vt:lpstr>PowerPoint Presentation</vt:lpstr>
      <vt:lpstr>PowerPoint Presentation</vt:lpstr>
      <vt:lpstr>PowerPoint Presentation</vt:lpstr>
      <vt:lpstr>SOME TECHNICAL Key Points </vt:lpstr>
      <vt:lpstr>FINAL RESULT: Variation of colors with time</vt:lpstr>
      <vt:lpstr>PowerPoint Presentation</vt:lpstr>
      <vt:lpstr>PowerPoint Presentation</vt:lpstr>
      <vt:lpstr>PowerPoint Presentation</vt:lpstr>
      <vt:lpstr>PowerPoint Presentation</vt:lpstr>
      <vt:lpstr>PowerPoint Presentation</vt:lpstr>
      <vt:lpstr>PowerPoint Presentation</vt:lpstr>
      <vt:lpstr>Poster remaking</vt:lpstr>
      <vt:lpstr>PowerPoint Presentation</vt:lpstr>
      <vt:lpstr>PowerPoint Presentation</vt:lpstr>
      <vt:lpstr>NLP on MOVIE Description</vt:lpstr>
      <vt:lpstr>PowerPoint Presentation</vt:lpstr>
      <vt:lpstr>PowerPoint Presentation</vt:lpstr>
      <vt:lpstr>Big Ideas</vt:lpstr>
      <vt:lpstr>If you like this project ,please fork it from Github: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POster ANALYSIS BASED ON COLOR SCHEMES</dc:title>
  <cp:lastModifiedBy>anjani</cp:lastModifiedBy>
  <cp:revision>18</cp:revision>
  <dcterms:modified xsi:type="dcterms:W3CDTF">2016-12-03T05:56:45Z</dcterms:modified>
</cp:coreProperties>
</file>