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SemiBold"/>
      <p:regular r:id="rId17"/>
      <p:bold r:id="rId18"/>
      <p:italic r:id="rId19"/>
      <p:boldItalic r:id="rId20"/>
    </p:embeddedFont>
    <p:embeddedFont>
      <p:font typeface="Raleway"/>
      <p:regular r:id="rId21"/>
      <p:bold r:id="rId22"/>
      <p:italic r:id="rId23"/>
      <p:boldItalic r:id="rId24"/>
    </p:embeddedFont>
    <p:embeddedFont>
      <p:font typeface="Vidaloka"/>
      <p:regular r:id="rId25"/>
    </p:embeddedFont>
    <p:embeddedFont>
      <p:font typeface="Barlow Light"/>
      <p:regular r:id="rId26"/>
      <p:bold r:id="rId27"/>
      <p:italic r:id="rId28"/>
      <p:boldItalic r:id="rId29"/>
    </p:embeddedFont>
    <p:embeddedFont>
      <p:font typeface="Barlow"/>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SemiBold-bold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regular.fntdata"/><Relationship Id="rId25" Type="http://schemas.openxmlformats.org/officeDocument/2006/relationships/font" Target="fonts/Vidaloka-regular.fntdata"/><Relationship Id="rId28" Type="http://schemas.openxmlformats.org/officeDocument/2006/relationships/font" Target="fonts/BarlowLight-italic.fntdata"/><Relationship Id="rId27" Type="http://schemas.openxmlformats.org/officeDocument/2006/relationships/font" Target="fonts/Barlow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7.xml"/><Relationship Id="rId33" Type="http://schemas.openxmlformats.org/officeDocument/2006/relationships/font" Target="fonts/Barlow-boldItalic.fntdata"/><Relationship Id="rId10" Type="http://schemas.openxmlformats.org/officeDocument/2006/relationships/slide" Target="slides/slide6.xml"/><Relationship Id="rId32" Type="http://schemas.openxmlformats.org/officeDocument/2006/relationships/font" Target="fonts/Barlow-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SemiBold-regular.fntdata"/><Relationship Id="rId16" Type="http://schemas.openxmlformats.org/officeDocument/2006/relationships/slide" Target="slides/slide12.xml"/><Relationship Id="rId19" Type="http://schemas.openxmlformats.org/officeDocument/2006/relationships/font" Target="fonts/RalewaySemiBold-italic.fntdata"/><Relationship Id="rId18" Type="http://schemas.openxmlformats.org/officeDocument/2006/relationships/font" Target="fonts/Raleway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5f8f0b683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5f8f0b68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85f8f0b683_0_13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85f8f0b683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0" name="Shape 1530"/>
        <p:cNvGrpSpPr/>
        <p:nvPr/>
      </p:nvGrpSpPr>
      <p:grpSpPr>
        <a:xfrm>
          <a:off x="0" y="0"/>
          <a:ext cx="0" cy="0"/>
          <a:chOff x="0" y="0"/>
          <a:chExt cx="0" cy="0"/>
        </a:xfrm>
      </p:grpSpPr>
      <p:sp>
        <p:nvSpPr>
          <p:cNvPr id="1531" name="Google Shape;1531;g85fc056a9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85fc056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3" name="Shape 1723"/>
        <p:cNvGrpSpPr/>
        <p:nvPr/>
      </p:nvGrpSpPr>
      <p:grpSpPr>
        <a:xfrm>
          <a:off x="0" y="0"/>
          <a:ext cx="0" cy="0"/>
          <a:chOff x="0" y="0"/>
          <a:chExt cx="0" cy="0"/>
        </a:xfrm>
      </p:grpSpPr>
      <p:sp>
        <p:nvSpPr>
          <p:cNvPr id="1724" name="Google Shape;172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85f8f0b683_0_8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85f8f0b683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85f8f0b683_0_9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85f8f0b683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rtl="0">
              <a:lnSpc>
                <a:spcPct val="90000"/>
              </a:lnSpc>
              <a:spcBef>
                <a:spcPts val="0"/>
              </a:spcBef>
              <a:spcAft>
                <a:spcPts val="0"/>
              </a:spcAft>
              <a:buSzPts val="4800"/>
              <a:buNone/>
              <a:defRPr/>
            </a:lvl1pPr>
            <a:lvl2pPr lvl="1" rtl="0">
              <a:lnSpc>
                <a:spcPct val="90000"/>
              </a:lnSpc>
              <a:spcBef>
                <a:spcPts val="0"/>
              </a:spcBef>
              <a:spcAft>
                <a:spcPts val="0"/>
              </a:spcAft>
              <a:buSzPts val="4800"/>
              <a:buNone/>
              <a:defRPr/>
            </a:lvl2pPr>
            <a:lvl3pPr lvl="2" rtl="0">
              <a:lnSpc>
                <a:spcPct val="90000"/>
              </a:lnSpc>
              <a:spcBef>
                <a:spcPts val="0"/>
              </a:spcBef>
              <a:spcAft>
                <a:spcPts val="0"/>
              </a:spcAft>
              <a:buSzPts val="4800"/>
              <a:buNone/>
              <a:defRPr/>
            </a:lvl3pPr>
            <a:lvl4pPr lvl="3" rtl="0">
              <a:lnSpc>
                <a:spcPct val="90000"/>
              </a:lnSpc>
              <a:spcBef>
                <a:spcPts val="0"/>
              </a:spcBef>
              <a:spcAft>
                <a:spcPts val="0"/>
              </a:spcAft>
              <a:buSzPts val="4800"/>
              <a:buNone/>
              <a:defRPr/>
            </a:lvl4pPr>
            <a:lvl5pPr lvl="4" rtl="0">
              <a:lnSpc>
                <a:spcPct val="90000"/>
              </a:lnSpc>
              <a:spcBef>
                <a:spcPts val="0"/>
              </a:spcBef>
              <a:spcAft>
                <a:spcPts val="0"/>
              </a:spcAft>
              <a:buSzPts val="4800"/>
              <a:buNone/>
              <a:defRPr/>
            </a:lvl5pPr>
            <a:lvl6pPr lvl="5" rtl="0">
              <a:lnSpc>
                <a:spcPct val="90000"/>
              </a:lnSpc>
              <a:spcBef>
                <a:spcPts val="0"/>
              </a:spcBef>
              <a:spcAft>
                <a:spcPts val="0"/>
              </a:spcAft>
              <a:buSzPts val="4800"/>
              <a:buNone/>
              <a:defRPr/>
            </a:lvl6pPr>
            <a:lvl7pPr lvl="6" rtl="0">
              <a:lnSpc>
                <a:spcPct val="90000"/>
              </a:lnSpc>
              <a:spcBef>
                <a:spcPts val="0"/>
              </a:spcBef>
              <a:spcAft>
                <a:spcPts val="0"/>
              </a:spcAft>
              <a:buSzPts val="4800"/>
              <a:buNone/>
              <a:defRPr/>
            </a:lvl7pPr>
            <a:lvl8pPr lvl="7" rtl="0">
              <a:lnSpc>
                <a:spcPct val="90000"/>
              </a:lnSpc>
              <a:spcBef>
                <a:spcPts val="0"/>
              </a:spcBef>
              <a:spcAft>
                <a:spcPts val="0"/>
              </a:spcAft>
              <a:buSzPts val="4800"/>
              <a:buNone/>
              <a:defRPr/>
            </a:lvl8pPr>
            <a:lvl9pPr lvl="8" rtl="0">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gradFill>
          <a:gsLst>
            <a:gs pos="0">
              <a:schemeClr val="accent1"/>
            </a:gs>
            <a:gs pos="50000">
              <a:schemeClr val="accent1"/>
            </a:gs>
            <a:gs pos="100000">
              <a:schemeClr val="accent2"/>
            </a:gs>
          </a:gsLst>
          <a:lin ang="16200038" scaled="0"/>
        </a:gradFill>
      </p:bgPr>
    </p:bg>
    <p:spTree>
      <p:nvGrpSpPr>
        <p:cNvPr id="58" name="Shape 58"/>
        <p:cNvGrpSpPr/>
        <p:nvPr/>
      </p:nvGrpSpPr>
      <p:grpSpPr>
        <a:xfrm>
          <a:off x="0" y="0"/>
          <a:ext cx="0" cy="0"/>
          <a:chOff x="0" y="0"/>
          <a:chExt cx="0" cy="0"/>
        </a:xfrm>
      </p:grpSpPr>
      <p:sp>
        <p:nvSpPr>
          <p:cNvPr id="59" name="Google Shape;59;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6" name="Google Shape;16;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gradFill>
          <a:gsLst>
            <a:gs pos="0">
              <a:schemeClr val="accent1"/>
            </a:gs>
            <a:gs pos="50000">
              <a:schemeClr val="accent1"/>
            </a:gs>
            <a:gs pos="100000">
              <a:schemeClr val="accent2"/>
            </a:gs>
          </a:gsLst>
          <a:lin ang="16200038" scaled="0"/>
        </a:gradFill>
      </p:bgPr>
    </p:bg>
    <p:spTree>
      <p:nvGrpSpPr>
        <p:cNvPr id="18" name="Shape 18"/>
        <p:cNvGrpSpPr/>
        <p:nvPr/>
      </p:nvGrpSpPr>
      <p:grpSpPr>
        <a:xfrm>
          <a:off x="0" y="0"/>
          <a:ext cx="0" cy="0"/>
          <a:chOff x="0" y="0"/>
          <a:chExt cx="0" cy="0"/>
        </a:xfrm>
      </p:grpSpPr>
      <p:sp>
        <p:nvSpPr>
          <p:cNvPr id="19" name="Google Shape;19;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0"/>
              </a:spcAft>
              <a:buClr>
                <a:schemeClr val="lt1"/>
              </a:buClr>
              <a:buSzPts val="3200"/>
              <a:buChar char="▹"/>
              <a:defRPr sz="3200">
                <a:solidFill>
                  <a:schemeClr val="lt1"/>
                </a:solidFill>
              </a:defRPr>
            </a:lvl9pPr>
          </a:lstStyle>
          <a:p/>
        </p:txBody>
      </p:sp>
      <p:sp>
        <p:nvSpPr>
          <p:cNvPr id="22" name="Google Shape;22;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3" name="Google Shape;23;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 name="Shape 24"/>
        <p:cNvGrpSpPr/>
        <p:nvPr/>
      </p:nvGrpSpPr>
      <p:grpSpPr>
        <a:xfrm>
          <a:off x="0" y="0"/>
          <a:ext cx="0" cy="0"/>
          <a:chOff x="0" y="0"/>
          <a:chExt cx="0" cy="0"/>
        </a:xfrm>
      </p:grpSpPr>
      <p:sp>
        <p:nvSpPr>
          <p:cNvPr id="25" name="Google Shape;25;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28" name="Google Shape;28;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0"/>
              </a:spcAft>
              <a:buSzPts val="2000"/>
              <a:buChar char="▹"/>
              <a:defRPr/>
            </a:lvl9pPr>
          </a:lstStyle>
          <a:p/>
        </p:txBody>
      </p:sp>
      <p:sp>
        <p:nvSpPr>
          <p:cNvPr id="29" name="Google Shape;29;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4" name="Google Shape;34;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0"/>
              </a:spcAft>
              <a:buSzPts val="1800"/>
              <a:buChar char="▹"/>
              <a:defRPr sz="1800"/>
            </a:lvl9pPr>
          </a:lstStyle>
          <a:p/>
        </p:txBody>
      </p:sp>
      <p:sp>
        <p:nvSpPr>
          <p:cNvPr id="35" name="Google Shape;35;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0"/>
              </a:spcAft>
              <a:buSzPts val="1800"/>
              <a:buChar char="▹"/>
              <a:defRPr sz="1800"/>
            </a:lvl9pPr>
          </a:lstStyle>
          <a:p/>
        </p:txBody>
      </p:sp>
      <p:sp>
        <p:nvSpPr>
          <p:cNvPr id="36" name="Google Shape;36;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7" name="Shape 37"/>
        <p:cNvGrpSpPr/>
        <p:nvPr/>
      </p:nvGrpSpPr>
      <p:grpSpPr>
        <a:xfrm>
          <a:off x="0" y="0"/>
          <a:ext cx="0" cy="0"/>
          <a:chOff x="0" y="0"/>
          <a:chExt cx="0" cy="0"/>
        </a:xfrm>
      </p:grpSpPr>
      <p:sp>
        <p:nvSpPr>
          <p:cNvPr id="38" name="Google Shape;38;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41" name="Google Shape;41;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3" name="Google Shape;43;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4" name="Google Shape;44;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49" name="Google Shape;49;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800"/>
              <a:buNone/>
              <a:defRPr sz="1800"/>
            </a:lvl1pPr>
          </a:lstStyle>
          <a:p/>
        </p:txBody>
      </p:sp>
      <p:sp>
        <p:nvSpPr>
          <p:cNvPr id="54" name="Google Shape;54;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rt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rt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rt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rt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rt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rt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rt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rt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rt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rtl="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rtl="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rtl="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rtl="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rtl="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rtl="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rtl="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rtl="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rtl="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rtl="0" algn="r">
              <a:buNone/>
              <a:defRPr sz="1200">
                <a:solidFill>
                  <a:schemeClr val="lt1"/>
                </a:solidFill>
                <a:latin typeface="Barlow Light"/>
                <a:ea typeface="Barlow Light"/>
                <a:cs typeface="Barlow Light"/>
                <a:sym typeface="Barlow Light"/>
              </a:defRPr>
            </a:lvl1pPr>
            <a:lvl2pPr lvl="1" rtl="0" algn="r">
              <a:buNone/>
              <a:defRPr sz="1200">
                <a:solidFill>
                  <a:schemeClr val="lt1"/>
                </a:solidFill>
                <a:latin typeface="Barlow Light"/>
                <a:ea typeface="Barlow Light"/>
                <a:cs typeface="Barlow Light"/>
                <a:sym typeface="Barlow Light"/>
              </a:defRPr>
            </a:lvl2pPr>
            <a:lvl3pPr lvl="2" rtl="0" algn="r">
              <a:buNone/>
              <a:defRPr sz="1200">
                <a:solidFill>
                  <a:schemeClr val="lt1"/>
                </a:solidFill>
                <a:latin typeface="Barlow Light"/>
                <a:ea typeface="Barlow Light"/>
                <a:cs typeface="Barlow Light"/>
                <a:sym typeface="Barlow Light"/>
              </a:defRPr>
            </a:lvl3pPr>
            <a:lvl4pPr lvl="3" rtl="0" algn="r">
              <a:buNone/>
              <a:defRPr sz="1200">
                <a:solidFill>
                  <a:schemeClr val="lt1"/>
                </a:solidFill>
                <a:latin typeface="Barlow Light"/>
                <a:ea typeface="Barlow Light"/>
                <a:cs typeface="Barlow Light"/>
                <a:sym typeface="Barlow Light"/>
              </a:defRPr>
            </a:lvl4pPr>
            <a:lvl5pPr lvl="4" rtl="0" algn="r">
              <a:buNone/>
              <a:defRPr sz="1200">
                <a:solidFill>
                  <a:schemeClr val="lt1"/>
                </a:solidFill>
                <a:latin typeface="Barlow Light"/>
                <a:ea typeface="Barlow Light"/>
                <a:cs typeface="Barlow Light"/>
                <a:sym typeface="Barlow Light"/>
              </a:defRPr>
            </a:lvl5pPr>
            <a:lvl6pPr lvl="5" rtl="0" algn="r">
              <a:buNone/>
              <a:defRPr sz="1200">
                <a:solidFill>
                  <a:schemeClr val="lt1"/>
                </a:solidFill>
                <a:latin typeface="Barlow Light"/>
                <a:ea typeface="Barlow Light"/>
                <a:cs typeface="Barlow Light"/>
                <a:sym typeface="Barlow Light"/>
              </a:defRPr>
            </a:lvl6pPr>
            <a:lvl7pPr lvl="6" rtl="0" algn="r">
              <a:buNone/>
              <a:defRPr sz="1200">
                <a:solidFill>
                  <a:schemeClr val="lt1"/>
                </a:solidFill>
                <a:latin typeface="Barlow Light"/>
                <a:ea typeface="Barlow Light"/>
                <a:cs typeface="Barlow Light"/>
                <a:sym typeface="Barlow Light"/>
              </a:defRPr>
            </a:lvl7pPr>
            <a:lvl8pPr lvl="7" rtl="0" algn="r">
              <a:buNone/>
              <a:defRPr sz="1200">
                <a:solidFill>
                  <a:schemeClr val="lt1"/>
                </a:solidFill>
                <a:latin typeface="Barlow Light"/>
                <a:ea typeface="Barlow Light"/>
                <a:cs typeface="Barlow Light"/>
                <a:sym typeface="Barlow Light"/>
              </a:defRPr>
            </a:lvl8pPr>
            <a:lvl9pPr lvl="8" rtl="0"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2"/>
          <p:cNvSpPr txBox="1"/>
          <p:nvPr>
            <p:ph idx="4294967295" type="title"/>
          </p:nvPr>
        </p:nvSpPr>
        <p:spPr>
          <a:xfrm>
            <a:off x="1406425" y="161863"/>
            <a:ext cx="7339800" cy="10827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i="1" lang="en" sz="2500">
                <a:solidFill>
                  <a:srgbClr val="1155CC"/>
                </a:solidFill>
                <a:latin typeface="Vidaloka"/>
                <a:ea typeface="Vidaloka"/>
                <a:cs typeface="Vidaloka"/>
                <a:sym typeface="Vidaloka"/>
              </a:rPr>
              <a:t>    </a:t>
            </a:r>
            <a:r>
              <a:rPr i="1" lang="en" sz="2500">
                <a:solidFill>
                  <a:srgbClr val="1155CC"/>
                </a:solidFill>
                <a:latin typeface="Vidaloka"/>
                <a:ea typeface="Vidaloka"/>
                <a:cs typeface="Vidaloka"/>
                <a:sym typeface="Vidaloka"/>
              </a:rPr>
              <a:t>Department of Computer Science and Engineering</a:t>
            </a:r>
            <a:endParaRPr i="1" sz="2500">
              <a:solidFill>
                <a:srgbClr val="1155CC"/>
              </a:solidFill>
              <a:latin typeface="Vidaloka"/>
              <a:ea typeface="Vidaloka"/>
              <a:cs typeface="Vidaloka"/>
              <a:sym typeface="Vidaloka"/>
            </a:endParaRPr>
          </a:p>
          <a:p>
            <a:pPr indent="0" lvl="0" marL="0" rtl="0" algn="ctr">
              <a:lnSpc>
                <a:spcPct val="100000"/>
              </a:lnSpc>
              <a:spcBef>
                <a:spcPts val="0"/>
              </a:spcBef>
              <a:spcAft>
                <a:spcPts val="0"/>
              </a:spcAft>
              <a:buNone/>
            </a:pPr>
            <a:r>
              <a:rPr b="1" lang="en" sz="2800">
                <a:solidFill>
                  <a:srgbClr val="1155CC"/>
                </a:solidFill>
                <a:latin typeface="Vidaloka"/>
                <a:ea typeface="Vidaloka"/>
                <a:cs typeface="Vidaloka"/>
                <a:sym typeface="Vidaloka"/>
              </a:rPr>
              <a:t>BBDNITM (054)</a:t>
            </a:r>
            <a:endParaRPr b="1" sz="2800">
              <a:solidFill>
                <a:srgbClr val="1155CC"/>
              </a:solidFill>
              <a:latin typeface="Vidaloka"/>
              <a:ea typeface="Vidaloka"/>
              <a:cs typeface="Vidaloka"/>
              <a:sym typeface="Vidaloka"/>
            </a:endParaRPr>
          </a:p>
        </p:txBody>
      </p:sp>
      <p:sp>
        <p:nvSpPr>
          <p:cNvPr id="66" name="Google Shape;66;p12"/>
          <p:cNvSpPr txBox="1"/>
          <p:nvPr>
            <p:ph idx="4294967295" type="body"/>
          </p:nvPr>
        </p:nvSpPr>
        <p:spPr>
          <a:xfrm>
            <a:off x="457200" y="2148150"/>
            <a:ext cx="3667200" cy="26409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2800">
                <a:solidFill>
                  <a:srgbClr val="1155CC"/>
                </a:solidFill>
                <a:latin typeface="Vidaloka"/>
                <a:ea typeface="Vidaloka"/>
                <a:cs typeface="Vidaloka"/>
                <a:sym typeface="Vidaloka"/>
              </a:rPr>
              <a:t>Project Guide</a:t>
            </a:r>
            <a:endParaRPr b="1" sz="2800">
              <a:solidFill>
                <a:srgbClr val="1155CC"/>
              </a:solidFill>
              <a:latin typeface="Vidaloka"/>
              <a:ea typeface="Vidaloka"/>
              <a:cs typeface="Vidaloka"/>
              <a:sym typeface="Vidaloka"/>
            </a:endParaRPr>
          </a:p>
          <a:p>
            <a:pPr indent="0" lvl="0" marL="0" rtl="0" algn="l">
              <a:lnSpc>
                <a:spcPct val="100000"/>
              </a:lnSpc>
              <a:spcBef>
                <a:spcPts val="0"/>
              </a:spcBef>
              <a:spcAft>
                <a:spcPts val="0"/>
              </a:spcAft>
              <a:buNone/>
            </a:pPr>
            <a:r>
              <a:rPr i="1" lang="en" sz="2500">
                <a:solidFill>
                  <a:srgbClr val="1155CC"/>
                </a:solidFill>
                <a:latin typeface="Vidaloka"/>
                <a:ea typeface="Vidaloka"/>
                <a:cs typeface="Vidaloka"/>
                <a:sym typeface="Vidaloka"/>
              </a:rPr>
              <a:t>Prof. Shadab Siddiqui</a:t>
            </a:r>
            <a:endParaRPr i="1" sz="2500">
              <a:solidFill>
                <a:srgbClr val="1155CC"/>
              </a:solidFill>
              <a:latin typeface="Vidaloka"/>
              <a:ea typeface="Vidaloka"/>
              <a:cs typeface="Vidaloka"/>
              <a:sym typeface="Vidaloka"/>
            </a:endParaRPr>
          </a:p>
          <a:p>
            <a:pPr indent="0" lvl="0" marL="0" rtl="0" algn="l">
              <a:lnSpc>
                <a:spcPct val="100000"/>
              </a:lnSpc>
              <a:spcBef>
                <a:spcPts val="0"/>
              </a:spcBef>
              <a:spcAft>
                <a:spcPts val="0"/>
              </a:spcAft>
              <a:buNone/>
            </a:pPr>
            <a:r>
              <a:t/>
            </a:r>
            <a:endParaRPr i="1" sz="2500">
              <a:solidFill>
                <a:srgbClr val="1155CC"/>
              </a:solidFill>
              <a:latin typeface="Vidaloka"/>
              <a:ea typeface="Vidaloka"/>
              <a:cs typeface="Vidaloka"/>
              <a:sym typeface="Vidaloka"/>
            </a:endParaRPr>
          </a:p>
          <a:p>
            <a:pPr indent="0" lvl="0" marL="0" rtl="0" algn="l">
              <a:lnSpc>
                <a:spcPct val="100000"/>
              </a:lnSpc>
              <a:spcBef>
                <a:spcPts val="0"/>
              </a:spcBef>
              <a:spcAft>
                <a:spcPts val="0"/>
              </a:spcAft>
              <a:buNone/>
            </a:pPr>
            <a:r>
              <a:rPr b="1" lang="en" sz="2800">
                <a:solidFill>
                  <a:srgbClr val="1155CC"/>
                </a:solidFill>
                <a:latin typeface="Vidaloka"/>
                <a:ea typeface="Vidaloka"/>
                <a:cs typeface="Vidaloka"/>
                <a:sym typeface="Vidaloka"/>
              </a:rPr>
              <a:t>Team Members</a:t>
            </a:r>
            <a:endParaRPr b="1" sz="2800">
              <a:solidFill>
                <a:srgbClr val="1155CC"/>
              </a:solidFill>
              <a:latin typeface="Vidaloka"/>
              <a:ea typeface="Vidaloka"/>
              <a:cs typeface="Vidaloka"/>
              <a:sym typeface="Vidaloka"/>
            </a:endParaRPr>
          </a:p>
          <a:p>
            <a:pPr indent="0" lvl="0" marL="0" rtl="0" algn="l">
              <a:lnSpc>
                <a:spcPct val="100000"/>
              </a:lnSpc>
              <a:spcBef>
                <a:spcPts val="0"/>
              </a:spcBef>
              <a:spcAft>
                <a:spcPts val="0"/>
              </a:spcAft>
              <a:buNone/>
            </a:pPr>
            <a:r>
              <a:rPr i="1" lang="en">
                <a:solidFill>
                  <a:srgbClr val="1155CC"/>
                </a:solidFill>
                <a:latin typeface="Vidaloka"/>
                <a:ea typeface="Vidaloka"/>
                <a:cs typeface="Vidaloka"/>
                <a:sym typeface="Vidaloka"/>
              </a:rPr>
              <a:t>Arzoo Meraj Khan (1605410040)</a:t>
            </a:r>
            <a:endParaRPr i="1">
              <a:solidFill>
                <a:srgbClr val="1155CC"/>
              </a:solidFill>
              <a:latin typeface="Vidaloka"/>
              <a:ea typeface="Vidaloka"/>
              <a:cs typeface="Vidaloka"/>
              <a:sym typeface="Vidaloka"/>
            </a:endParaRPr>
          </a:p>
          <a:p>
            <a:pPr indent="0" lvl="0" marL="0" rtl="0" algn="l">
              <a:lnSpc>
                <a:spcPct val="100000"/>
              </a:lnSpc>
              <a:spcBef>
                <a:spcPts val="0"/>
              </a:spcBef>
              <a:spcAft>
                <a:spcPts val="0"/>
              </a:spcAft>
              <a:buNone/>
            </a:pPr>
            <a:r>
              <a:rPr i="1" lang="en">
                <a:solidFill>
                  <a:srgbClr val="1155CC"/>
                </a:solidFill>
                <a:latin typeface="Vidaloka"/>
                <a:ea typeface="Vidaloka"/>
                <a:cs typeface="Vidaloka"/>
                <a:sym typeface="Vidaloka"/>
              </a:rPr>
              <a:t>Shubh Gupta (1605410146)</a:t>
            </a:r>
            <a:endParaRPr i="1">
              <a:solidFill>
                <a:srgbClr val="1155CC"/>
              </a:solidFill>
              <a:latin typeface="Vidaloka"/>
              <a:ea typeface="Vidaloka"/>
              <a:cs typeface="Vidaloka"/>
              <a:sym typeface="Vidaloka"/>
            </a:endParaRPr>
          </a:p>
        </p:txBody>
      </p:sp>
      <p:pic>
        <p:nvPicPr>
          <p:cNvPr id="67" name="Google Shape;67;p12"/>
          <p:cNvPicPr preferRelativeResize="0"/>
          <p:nvPr/>
        </p:nvPicPr>
        <p:blipFill>
          <a:blip r:embed="rId3">
            <a:alphaModFix/>
          </a:blip>
          <a:stretch>
            <a:fillRect/>
          </a:stretch>
        </p:blipFill>
        <p:spPr>
          <a:xfrm>
            <a:off x="0" y="0"/>
            <a:ext cx="1406425" cy="1406425"/>
          </a:xfrm>
          <a:prstGeom prst="rect">
            <a:avLst/>
          </a:prstGeom>
          <a:noFill/>
          <a:ln>
            <a:noFill/>
          </a:ln>
        </p:spPr>
      </p:pic>
      <p:sp>
        <p:nvSpPr>
          <p:cNvPr id="68" name="Google Shape;68;p1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9" name="Google Shape;69;p12"/>
          <p:cNvPicPr preferRelativeResize="0"/>
          <p:nvPr/>
        </p:nvPicPr>
        <p:blipFill>
          <a:blip r:embed="rId4">
            <a:alphaModFix/>
          </a:blip>
          <a:stretch>
            <a:fillRect/>
          </a:stretch>
        </p:blipFill>
        <p:spPr>
          <a:xfrm>
            <a:off x="3981725" y="1529925"/>
            <a:ext cx="4267174" cy="357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21"/>
          <p:cNvSpPr txBox="1"/>
          <p:nvPr>
            <p:ph type="title"/>
          </p:nvPr>
        </p:nvSpPr>
        <p:spPr>
          <a:xfrm>
            <a:off x="457200" y="605600"/>
            <a:ext cx="5992200" cy="81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4100">
                <a:latin typeface="Vidaloka"/>
                <a:ea typeface="Vidaloka"/>
                <a:cs typeface="Vidaloka"/>
                <a:sym typeface="Vidaloka"/>
              </a:rPr>
              <a:t>MODULES </a:t>
            </a:r>
            <a:r>
              <a:rPr b="1" lang="en" sz="4100">
                <a:latin typeface="Vidaloka"/>
                <a:ea typeface="Vidaloka"/>
                <a:cs typeface="Vidaloka"/>
                <a:sym typeface="Vidaloka"/>
              </a:rPr>
              <a:t>FOR VENDORS</a:t>
            </a:r>
            <a:endParaRPr b="1" sz="4100">
              <a:latin typeface="Vidaloka"/>
              <a:ea typeface="Vidaloka"/>
              <a:cs typeface="Vidaloka"/>
              <a:sym typeface="Vidaloka"/>
            </a:endParaRPr>
          </a:p>
        </p:txBody>
      </p:sp>
      <p:sp>
        <p:nvSpPr>
          <p:cNvPr id="1007" name="Google Shape;1007;p21"/>
          <p:cNvSpPr txBox="1"/>
          <p:nvPr>
            <p:ph idx="1" type="body"/>
          </p:nvPr>
        </p:nvSpPr>
        <p:spPr>
          <a:xfrm>
            <a:off x="457200" y="1613075"/>
            <a:ext cx="8191800" cy="26409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None/>
            </a:pPr>
            <a:r>
              <a:t/>
            </a:r>
            <a:endParaRPr b="1" i="1" sz="1800">
              <a:solidFill>
                <a:schemeClr val="accent1"/>
              </a:solidFill>
              <a:latin typeface="Vidaloka"/>
              <a:ea typeface="Vidaloka"/>
              <a:cs typeface="Vidaloka"/>
              <a:sym typeface="Vidaloka"/>
            </a:endParaRPr>
          </a:p>
          <a:p>
            <a:pPr indent="-355600" lvl="0" marL="457200" rtl="0" algn="l">
              <a:lnSpc>
                <a:spcPct val="115000"/>
              </a:lnSpc>
              <a:spcBef>
                <a:spcPts val="600"/>
              </a:spcBef>
              <a:spcAft>
                <a:spcPts val="0"/>
              </a:spcAft>
              <a:buClr>
                <a:schemeClr val="accent1"/>
              </a:buClr>
              <a:buSzPts val="2000"/>
              <a:buFont typeface="Vidaloka"/>
              <a:buChar char="▸"/>
            </a:pPr>
            <a:r>
              <a:rPr b="1" i="1" lang="en">
                <a:solidFill>
                  <a:schemeClr val="accent1"/>
                </a:solidFill>
                <a:latin typeface="Vidaloka"/>
                <a:ea typeface="Vidaloka"/>
                <a:cs typeface="Vidaloka"/>
                <a:sym typeface="Vidaloka"/>
              </a:rPr>
              <a:t>ADD NEW PRODUCTS</a:t>
            </a:r>
            <a:endParaRPr b="1" i="1">
              <a:solidFill>
                <a:schemeClr val="accent1"/>
              </a:solidFill>
              <a:latin typeface="Vidaloka"/>
              <a:ea typeface="Vidaloka"/>
              <a:cs typeface="Vidaloka"/>
              <a:sym typeface="Vidaloka"/>
            </a:endParaRPr>
          </a:p>
          <a:p>
            <a:pPr indent="-355600" lvl="0" marL="457200" rtl="0" algn="l">
              <a:lnSpc>
                <a:spcPct val="115000"/>
              </a:lnSpc>
              <a:spcBef>
                <a:spcPts val="0"/>
              </a:spcBef>
              <a:spcAft>
                <a:spcPts val="0"/>
              </a:spcAft>
              <a:buClr>
                <a:schemeClr val="accent1"/>
              </a:buClr>
              <a:buSzPts val="2000"/>
              <a:buFont typeface="Vidaloka"/>
              <a:buChar char="▸"/>
            </a:pPr>
            <a:r>
              <a:rPr b="1" i="1" lang="en">
                <a:solidFill>
                  <a:schemeClr val="accent1"/>
                </a:solidFill>
                <a:latin typeface="Vidaloka"/>
                <a:ea typeface="Vidaloka"/>
                <a:cs typeface="Vidaloka"/>
                <a:sym typeface="Vidaloka"/>
              </a:rPr>
              <a:t>PAGE VIEW</a:t>
            </a:r>
            <a:endParaRPr b="1" i="1">
              <a:solidFill>
                <a:schemeClr val="accent1"/>
              </a:solidFill>
              <a:latin typeface="Vidaloka"/>
              <a:ea typeface="Vidaloka"/>
              <a:cs typeface="Vidaloka"/>
              <a:sym typeface="Vidaloka"/>
            </a:endParaRPr>
          </a:p>
          <a:p>
            <a:pPr indent="-355600" lvl="0" marL="457200" rtl="0" algn="l">
              <a:lnSpc>
                <a:spcPct val="115000"/>
              </a:lnSpc>
              <a:spcBef>
                <a:spcPts val="0"/>
              </a:spcBef>
              <a:spcAft>
                <a:spcPts val="0"/>
              </a:spcAft>
              <a:buClr>
                <a:schemeClr val="accent1"/>
              </a:buClr>
              <a:buSzPts val="2000"/>
              <a:buFont typeface="Vidaloka"/>
              <a:buChar char="▸"/>
            </a:pPr>
            <a:r>
              <a:rPr b="1" i="1" lang="en">
                <a:solidFill>
                  <a:schemeClr val="accent1"/>
                </a:solidFill>
                <a:latin typeface="Vidaloka"/>
                <a:ea typeface="Vidaloka"/>
                <a:cs typeface="Vidaloka"/>
                <a:sym typeface="Vidaloka"/>
              </a:rPr>
              <a:t>COMPLETED ORDERS</a:t>
            </a:r>
            <a:endParaRPr b="1" i="1">
              <a:solidFill>
                <a:schemeClr val="accent1"/>
              </a:solidFill>
              <a:latin typeface="Vidaloka"/>
              <a:ea typeface="Vidaloka"/>
              <a:cs typeface="Vidaloka"/>
              <a:sym typeface="Vidaloka"/>
            </a:endParaRPr>
          </a:p>
          <a:p>
            <a:pPr indent="-355600" lvl="0" marL="457200" rtl="0" algn="l">
              <a:lnSpc>
                <a:spcPct val="115000"/>
              </a:lnSpc>
              <a:spcBef>
                <a:spcPts val="0"/>
              </a:spcBef>
              <a:spcAft>
                <a:spcPts val="0"/>
              </a:spcAft>
              <a:buClr>
                <a:schemeClr val="accent1"/>
              </a:buClr>
              <a:buSzPts val="2000"/>
              <a:buFont typeface="Vidaloka"/>
              <a:buChar char="▸"/>
            </a:pPr>
            <a:r>
              <a:rPr b="1" i="1" lang="en">
                <a:solidFill>
                  <a:schemeClr val="accent1"/>
                </a:solidFill>
                <a:latin typeface="Vidaloka"/>
                <a:ea typeface="Vidaloka"/>
                <a:cs typeface="Vidaloka"/>
                <a:sym typeface="Vidaloka"/>
              </a:rPr>
              <a:t>PENDING ORDERS</a:t>
            </a:r>
            <a:endParaRPr b="1" i="1">
              <a:solidFill>
                <a:schemeClr val="accent1"/>
              </a:solidFill>
              <a:latin typeface="Vidaloka"/>
              <a:ea typeface="Vidaloka"/>
              <a:cs typeface="Vidaloka"/>
              <a:sym typeface="Vidaloka"/>
            </a:endParaRPr>
          </a:p>
          <a:p>
            <a:pPr indent="-355600" lvl="0" marL="457200" rtl="0" algn="l">
              <a:lnSpc>
                <a:spcPct val="115000"/>
              </a:lnSpc>
              <a:spcBef>
                <a:spcPts val="0"/>
              </a:spcBef>
              <a:spcAft>
                <a:spcPts val="0"/>
              </a:spcAft>
              <a:buClr>
                <a:schemeClr val="accent1"/>
              </a:buClr>
              <a:buSzPts val="2000"/>
              <a:buFont typeface="Vidaloka"/>
              <a:buChar char="▸"/>
            </a:pPr>
            <a:r>
              <a:rPr b="1" i="1" lang="en">
                <a:solidFill>
                  <a:schemeClr val="accent1"/>
                </a:solidFill>
                <a:latin typeface="Vidaloka"/>
                <a:ea typeface="Vidaloka"/>
                <a:cs typeface="Vidaloka"/>
                <a:sym typeface="Vidaloka"/>
              </a:rPr>
              <a:t>REFUNDED ORDERS</a:t>
            </a:r>
            <a:endParaRPr b="1" i="1">
              <a:solidFill>
                <a:schemeClr val="accent1"/>
              </a:solidFill>
              <a:latin typeface="Vidaloka"/>
              <a:ea typeface="Vidaloka"/>
              <a:cs typeface="Vidaloka"/>
              <a:sym typeface="Vidaloka"/>
            </a:endParaRPr>
          </a:p>
          <a:p>
            <a:pPr indent="-355600" lvl="0" marL="457200" rtl="0" algn="l">
              <a:lnSpc>
                <a:spcPct val="115000"/>
              </a:lnSpc>
              <a:spcBef>
                <a:spcPts val="0"/>
              </a:spcBef>
              <a:spcAft>
                <a:spcPts val="0"/>
              </a:spcAft>
              <a:buClr>
                <a:schemeClr val="accent1"/>
              </a:buClr>
              <a:buSzPts val="2000"/>
              <a:buFont typeface="Vidaloka"/>
              <a:buChar char="▸"/>
            </a:pPr>
            <a:r>
              <a:rPr b="1" i="1" lang="en">
                <a:solidFill>
                  <a:schemeClr val="accent1"/>
                </a:solidFill>
                <a:latin typeface="Vidaloka"/>
                <a:ea typeface="Vidaloka"/>
                <a:cs typeface="Vidaloka"/>
                <a:sym typeface="Vidaloka"/>
              </a:rPr>
              <a:t>CANCELLED ORDER</a:t>
            </a:r>
            <a:endParaRPr b="1" i="1">
              <a:solidFill>
                <a:schemeClr val="accent1"/>
              </a:solidFill>
              <a:latin typeface="Vidaloka"/>
              <a:ea typeface="Vidaloka"/>
              <a:cs typeface="Vidaloka"/>
              <a:sym typeface="Vidaloka"/>
            </a:endParaRPr>
          </a:p>
          <a:p>
            <a:pPr indent="-355600" lvl="0" marL="457200" rtl="0" algn="l">
              <a:lnSpc>
                <a:spcPct val="115000"/>
              </a:lnSpc>
              <a:spcBef>
                <a:spcPts val="0"/>
              </a:spcBef>
              <a:spcAft>
                <a:spcPts val="0"/>
              </a:spcAft>
              <a:buClr>
                <a:schemeClr val="accent1"/>
              </a:buClr>
              <a:buSzPts val="2000"/>
              <a:buFont typeface="Vidaloka"/>
              <a:buChar char="▸"/>
            </a:pPr>
            <a:r>
              <a:rPr b="1" i="1" lang="en">
                <a:solidFill>
                  <a:schemeClr val="accent1"/>
                </a:solidFill>
                <a:latin typeface="Vidaloka"/>
                <a:ea typeface="Vidaloka"/>
                <a:cs typeface="Vidaloka"/>
                <a:sym typeface="Vidaloka"/>
              </a:rPr>
              <a:t>NUMBER OF SALES</a:t>
            </a:r>
            <a:endParaRPr b="1" i="1">
              <a:solidFill>
                <a:schemeClr val="accent1"/>
              </a:solidFill>
              <a:latin typeface="Vidaloka"/>
              <a:ea typeface="Vidaloka"/>
              <a:cs typeface="Vidaloka"/>
              <a:sym typeface="Vidaloka"/>
            </a:endParaRPr>
          </a:p>
          <a:p>
            <a:pPr indent="-355600" lvl="0" marL="457200" rtl="0" algn="l">
              <a:lnSpc>
                <a:spcPct val="115000"/>
              </a:lnSpc>
              <a:spcBef>
                <a:spcPts val="0"/>
              </a:spcBef>
              <a:spcAft>
                <a:spcPts val="0"/>
              </a:spcAft>
              <a:buClr>
                <a:schemeClr val="accent1"/>
              </a:buClr>
              <a:buSzPts val="2000"/>
              <a:buFont typeface="Vidaloka"/>
              <a:buChar char="▸"/>
            </a:pPr>
            <a:r>
              <a:rPr b="1" i="1" lang="en">
                <a:solidFill>
                  <a:schemeClr val="accent1"/>
                </a:solidFill>
                <a:latin typeface="Vidaloka"/>
                <a:ea typeface="Vidaloka"/>
                <a:cs typeface="Vidaloka"/>
                <a:sym typeface="Vidaloka"/>
              </a:rPr>
              <a:t>TOTAL EARNING</a:t>
            </a:r>
            <a:endParaRPr b="1" i="1">
              <a:solidFill>
                <a:schemeClr val="accent1"/>
              </a:solidFill>
              <a:latin typeface="Vidaloka"/>
              <a:ea typeface="Vidaloka"/>
              <a:cs typeface="Vidaloka"/>
              <a:sym typeface="Vidaloka"/>
            </a:endParaRPr>
          </a:p>
        </p:txBody>
      </p:sp>
      <p:sp>
        <p:nvSpPr>
          <p:cNvPr id="1008" name="Google Shape;1008;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009" name="Google Shape;1009;p21"/>
          <p:cNvGrpSpPr/>
          <p:nvPr/>
        </p:nvGrpSpPr>
        <p:grpSpPr>
          <a:xfrm>
            <a:off x="4882551" y="1026892"/>
            <a:ext cx="3414844" cy="3813266"/>
            <a:chOff x="2152775" y="305709"/>
            <a:chExt cx="4264823" cy="4762415"/>
          </a:xfrm>
        </p:grpSpPr>
        <p:grpSp>
          <p:nvGrpSpPr>
            <p:cNvPr id="1010" name="Google Shape;1010;p21"/>
            <p:cNvGrpSpPr/>
            <p:nvPr/>
          </p:nvGrpSpPr>
          <p:grpSpPr>
            <a:xfrm>
              <a:off x="2593845" y="3487641"/>
              <a:ext cx="936028" cy="696373"/>
              <a:chOff x="4403470" y="4229766"/>
              <a:chExt cx="936028" cy="696373"/>
            </a:xfrm>
          </p:grpSpPr>
          <p:sp>
            <p:nvSpPr>
              <p:cNvPr id="1011" name="Google Shape;1011;p21"/>
              <p:cNvSpPr/>
              <p:nvPr/>
            </p:nvSpPr>
            <p:spPr>
              <a:xfrm>
                <a:off x="4403470" y="441464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21"/>
              <p:cNvSpPr/>
              <p:nvPr/>
            </p:nvSpPr>
            <p:spPr>
              <a:xfrm>
                <a:off x="4455646" y="433930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21"/>
              <p:cNvSpPr/>
              <p:nvPr/>
            </p:nvSpPr>
            <p:spPr>
              <a:xfrm>
                <a:off x="4455741" y="448246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21"/>
              <p:cNvSpPr/>
              <p:nvPr/>
            </p:nvSpPr>
            <p:spPr>
              <a:xfrm>
                <a:off x="5272972" y="448551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21"/>
              <p:cNvSpPr/>
              <p:nvPr/>
            </p:nvSpPr>
            <p:spPr>
              <a:xfrm>
                <a:off x="4455646" y="42297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21"/>
              <p:cNvSpPr/>
              <p:nvPr/>
            </p:nvSpPr>
            <p:spPr>
              <a:xfrm>
                <a:off x="4581266" y="4299370"/>
                <a:ext cx="632693" cy="366117"/>
              </a:xfrm>
              <a:custGeom>
                <a:rect b="b" l="l" r="r" t="t"/>
                <a:pathLst>
                  <a:path extrusionOk="0" h="366117" w="632693">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21"/>
              <p:cNvSpPr/>
              <p:nvPr/>
            </p:nvSpPr>
            <p:spPr>
              <a:xfrm>
                <a:off x="4581856" y="4321278"/>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21"/>
              <p:cNvSpPr/>
              <p:nvPr/>
            </p:nvSpPr>
            <p:spPr>
              <a:xfrm>
                <a:off x="4743040" y="4404074"/>
                <a:ext cx="295357" cy="184784"/>
              </a:xfrm>
              <a:custGeom>
                <a:rect b="b" l="l" r="r" t="t"/>
                <a:pathLst>
                  <a:path extrusionOk="0" h="184784" w="295357">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21"/>
              <p:cNvSpPr/>
              <p:nvPr/>
            </p:nvSpPr>
            <p:spPr>
              <a:xfrm>
                <a:off x="4865259" y="4541234"/>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21"/>
              <p:cNvSpPr/>
              <p:nvPr/>
            </p:nvSpPr>
            <p:spPr>
              <a:xfrm>
                <a:off x="4992800" y="4552092"/>
                <a:ext cx="42006" cy="19716"/>
              </a:xfrm>
              <a:custGeom>
                <a:rect b="b" l="l" r="r" t="t"/>
                <a:pathLst>
                  <a:path extrusionOk="0" h="19716" w="42006">
                    <a:moveTo>
                      <a:pt x="42007" y="17240"/>
                    </a:moveTo>
                    <a:lnTo>
                      <a:pt x="42007" y="0"/>
                    </a:lnTo>
                    <a:lnTo>
                      <a:pt x="0" y="3238"/>
                    </a:lnTo>
                    <a:lnTo>
                      <a:pt x="24045" y="19717"/>
                    </a:lnTo>
                    <a:lnTo>
                      <a:pt x="42007"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21"/>
              <p:cNvSpPr/>
              <p:nvPr/>
            </p:nvSpPr>
            <p:spPr>
              <a:xfrm>
                <a:off x="5006866" y="448894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21"/>
              <p:cNvSpPr/>
              <p:nvPr/>
            </p:nvSpPr>
            <p:spPr>
              <a:xfrm>
                <a:off x="4908026" y="44953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21"/>
              <p:cNvSpPr/>
              <p:nvPr/>
            </p:nvSpPr>
            <p:spPr>
              <a:xfrm>
                <a:off x="4811468" y="4440078"/>
                <a:ext cx="58923" cy="38957"/>
              </a:xfrm>
              <a:custGeom>
                <a:rect b="b" l="l" r="r" t="t"/>
                <a:pathLst>
                  <a:path extrusionOk="0" h="38957" w="58923">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21"/>
              <p:cNvSpPr/>
              <p:nvPr/>
            </p:nvSpPr>
            <p:spPr>
              <a:xfrm>
                <a:off x="4865639" y="440902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21"/>
              <p:cNvSpPr/>
              <p:nvPr/>
            </p:nvSpPr>
            <p:spPr>
              <a:xfrm>
                <a:off x="4743421" y="440397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21"/>
              <p:cNvSpPr/>
              <p:nvPr/>
            </p:nvSpPr>
            <p:spPr>
              <a:xfrm>
                <a:off x="4744371" y="4461509"/>
                <a:ext cx="29936" cy="30289"/>
              </a:xfrm>
              <a:custGeom>
                <a:rect b="b" l="l" r="r" t="t"/>
                <a:pathLst>
                  <a:path extrusionOk="0" h="30289" w="29936">
                    <a:moveTo>
                      <a:pt x="0" y="1790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21"/>
              <p:cNvSpPr/>
              <p:nvPr/>
            </p:nvSpPr>
            <p:spPr>
              <a:xfrm>
                <a:off x="4743040" y="4386929"/>
                <a:ext cx="295352" cy="185070"/>
              </a:xfrm>
              <a:custGeom>
                <a:rect b="b" l="l" r="r" t="t"/>
                <a:pathLst>
                  <a:path extrusionOk="0" h="185070" w="295352">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8" name="Google Shape;1028;p21"/>
            <p:cNvGrpSpPr/>
            <p:nvPr/>
          </p:nvGrpSpPr>
          <p:grpSpPr>
            <a:xfrm>
              <a:off x="2682040" y="3351243"/>
              <a:ext cx="883852" cy="621125"/>
              <a:chOff x="4491665" y="4093368"/>
              <a:chExt cx="883852" cy="621125"/>
            </a:xfrm>
          </p:grpSpPr>
          <p:sp>
            <p:nvSpPr>
              <p:cNvPr id="1029" name="Google Shape;1029;p21"/>
              <p:cNvSpPr/>
              <p:nvPr/>
            </p:nvSpPr>
            <p:spPr>
              <a:xfrm>
                <a:off x="4491665" y="4203001"/>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21"/>
              <p:cNvSpPr/>
              <p:nvPr/>
            </p:nvSpPr>
            <p:spPr>
              <a:xfrm>
                <a:off x="4491855" y="43460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21"/>
              <p:cNvSpPr/>
              <p:nvPr/>
            </p:nvSpPr>
            <p:spPr>
              <a:xfrm>
                <a:off x="5309086" y="4349115"/>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21"/>
              <p:cNvSpPr/>
              <p:nvPr/>
            </p:nvSpPr>
            <p:spPr>
              <a:xfrm>
                <a:off x="4491665" y="409336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21"/>
              <p:cNvSpPr/>
              <p:nvPr/>
            </p:nvSpPr>
            <p:spPr>
              <a:xfrm>
                <a:off x="4617381" y="4162996"/>
                <a:ext cx="632721" cy="366093"/>
              </a:xfrm>
              <a:custGeom>
                <a:rect b="b" l="l" r="r" t="t"/>
                <a:pathLst>
                  <a:path extrusionOk="0" h="366093" w="632721">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21"/>
              <p:cNvSpPr/>
              <p:nvPr/>
            </p:nvSpPr>
            <p:spPr>
              <a:xfrm>
                <a:off x="4617971" y="4184904"/>
                <a:ext cx="631526" cy="344185"/>
              </a:xfrm>
              <a:custGeom>
                <a:rect b="b" l="l" r="r" t="t"/>
                <a:pathLst>
                  <a:path extrusionOk="0" h="344185"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21"/>
              <p:cNvSpPr/>
              <p:nvPr/>
            </p:nvSpPr>
            <p:spPr>
              <a:xfrm>
                <a:off x="4779725" y="4267771"/>
                <a:ext cx="295065" cy="184880"/>
              </a:xfrm>
              <a:custGeom>
                <a:rect b="b" l="l" r="r" t="t"/>
                <a:pathLst>
                  <a:path extrusionOk="0" h="184880" w="295065">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21"/>
              <p:cNvSpPr/>
              <p:nvPr/>
            </p:nvSpPr>
            <p:spPr>
              <a:xfrm>
                <a:off x="4901754" y="4404931"/>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21"/>
              <p:cNvSpPr/>
              <p:nvPr/>
            </p:nvSpPr>
            <p:spPr>
              <a:xfrm>
                <a:off x="5028819" y="4415790"/>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21"/>
              <p:cNvSpPr/>
              <p:nvPr/>
            </p:nvSpPr>
            <p:spPr>
              <a:xfrm>
                <a:off x="5042980" y="435254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21"/>
              <p:cNvSpPr/>
              <p:nvPr/>
            </p:nvSpPr>
            <p:spPr>
              <a:xfrm>
                <a:off x="4944141" y="4358925"/>
                <a:ext cx="47328" cy="33146"/>
              </a:xfrm>
              <a:custGeom>
                <a:rect b="b" l="l" r="r" t="t"/>
                <a:pathLst>
                  <a:path extrusionOk="0" h="33146"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21"/>
              <p:cNvSpPr/>
              <p:nvPr/>
            </p:nvSpPr>
            <p:spPr>
              <a:xfrm>
                <a:off x="4847487" y="4303680"/>
                <a:ext cx="58543" cy="38957"/>
              </a:xfrm>
              <a:custGeom>
                <a:rect b="b" l="l" r="r" t="t"/>
                <a:pathLst>
                  <a:path extrusionOk="0" h="38957" w="58543">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21"/>
              <p:cNvSpPr/>
              <p:nvPr/>
            </p:nvSpPr>
            <p:spPr>
              <a:xfrm>
                <a:off x="4901754" y="4272629"/>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21"/>
              <p:cNvSpPr/>
              <p:nvPr/>
            </p:nvSpPr>
            <p:spPr>
              <a:xfrm>
                <a:off x="4779535" y="4267581"/>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21"/>
              <p:cNvSpPr/>
              <p:nvPr/>
            </p:nvSpPr>
            <p:spPr>
              <a:xfrm>
                <a:off x="4780485" y="4325492"/>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21"/>
              <p:cNvSpPr/>
              <p:nvPr/>
            </p:nvSpPr>
            <p:spPr>
              <a:xfrm>
                <a:off x="4779725" y="4250816"/>
                <a:ext cx="295065" cy="184594"/>
              </a:xfrm>
              <a:custGeom>
                <a:rect b="b" l="l" r="r" t="t"/>
                <a:pathLst>
                  <a:path extrusionOk="0" h="184594" w="295065">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5" name="Google Shape;1045;p21"/>
            <p:cNvGrpSpPr/>
            <p:nvPr/>
          </p:nvGrpSpPr>
          <p:grpSpPr>
            <a:xfrm>
              <a:off x="2654955" y="3219989"/>
              <a:ext cx="883852" cy="621029"/>
              <a:chOff x="4464580" y="3962114"/>
              <a:chExt cx="883852" cy="621029"/>
            </a:xfrm>
          </p:grpSpPr>
          <p:sp>
            <p:nvSpPr>
              <p:cNvPr id="1046" name="Google Shape;1046;p21"/>
              <p:cNvSpPr/>
              <p:nvPr/>
            </p:nvSpPr>
            <p:spPr>
              <a:xfrm>
                <a:off x="4464580" y="407165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21"/>
              <p:cNvSpPr/>
              <p:nvPr/>
            </p:nvSpPr>
            <p:spPr>
              <a:xfrm>
                <a:off x="4464770" y="4214812"/>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21"/>
              <p:cNvSpPr/>
              <p:nvPr/>
            </p:nvSpPr>
            <p:spPr>
              <a:xfrm>
                <a:off x="5281905" y="4217860"/>
                <a:ext cx="66526" cy="157067"/>
              </a:xfrm>
              <a:custGeom>
                <a:rect b="b" l="l" r="r" t="t"/>
                <a:pathLst>
                  <a:path extrusionOk="0" h="157067" w="66526">
                    <a:moveTo>
                      <a:pt x="66527" y="0"/>
                    </a:moveTo>
                    <a:lnTo>
                      <a:pt x="66527" y="109538"/>
                    </a:lnTo>
                    <a:lnTo>
                      <a:pt x="21954"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21"/>
              <p:cNvSpPr/>
              <p:nvPr/>
            </p:nvSpPr>
            <p:spPr>
              <a:xfrm>
                <a:off x="4464580" y="396211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21"/>
              <p:cNvSpPr/>
              <p:nvPr/>
            </p:nvSpPr>
            <p:spPr>
              <a:xfrm>
                <a:off x="4590295" y="4031718"/>
                <a:ext cx="632609" cy="366117"/>
              </a:xfrm>
              <a:custGeom>
                <a:rect b="b" l="l" r="r" t="t"/>
                <a:pathLst>
                  <a:path extrusionOk="0" h="366117" w="632609">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21"/>
              <p:cNvSpPr/>
              <p:nvPr/>
            </p:nvSpPr>
            <p:spPr>
              <a:xfrm>
                <a:off x="4590885" y="4053625"/>
                <a:ext cx="631431" cy="344209"/>
              </a:xfrm>
              <a:custGeom>
                <a:rect b="b" l="l" r="r" t="t"/>
                <a:pathLst>
                  <a:path extrusionOk="0" h="344209" w="631431">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21"/>
              <p:cNvSpPr/>
              <p:nvPr/>
            </p:nvSpPr>
            <p:spPr>
              <a:xfrm>
                <a:off x="4752449" y="4136612"/>
                <a:ext cx="294752" cy="184784"/>
              </a:xfrm>
              <a:custGeom>
                <a:rect b="b" l="l" r="r" t="t"/>
                <a:pathLst>
                  <a:path extrusionOk="0" h="184784" w="294752">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21"/>
              <p:cNvSpPr/>
              <p:nvPr/>
            </p:nvSpPr>
            <p:spPr>
              <a:xfrm>
                <a:off x="4874763" y="4273581"/>
                <a:ext cx="19007" cy="25621"/>
              </a:xfrm>
              <a:custGeom>
                <a:rect b="b" l="l" r="r" t="t"/>
                <a:pathLst>
                  <a:path extrusionOk="0" h="25621" w="19007">
                    <a:moveTo>
                      <a:pt x="0" y="17240"/>
                    </a:moveTo>
                    <a:cubicBezTo>
                      <a:pt x="0" y="16002"/>
                      <a:pt x="0" y="0"/>
                      <a:pt x="0" y="0"/>
                    </a:cubicBezTo>
                    <a:lnTo>
                      <a:pt x="19008" y="12668"/>
                    </a:lnTo>
                    <a:lnTo>
                      <a:pt x="10644" y="2562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21"/>
              <p:cNvSpPr/>
              <p:nvPr/>
            </p:nvSpPr>
            <p:spPr>
              <a:xfrm>
                <a:off x="5001734" y="428453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21"/>
              <p:cNvSpPr/>
              <p:nvPr/>
            </p:nvSpPr>
            <p:spPr>
              <a:xfrm>
                <a:off x="5015894" y="4221289"/>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21"/>
              <p:cNvSpPr/>
              <p:nvPr/>
            </p:nvSpPr>
            <p:spPr>
              <a:xfrm>
                <a:off x="4917055" y="4227671"/>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21"/>
              <p:cNvSpPr/>
              <p:nvPr/>
            </p:nvSpPr>
            <p:spPr>
              <a:xfrm>
                <a:off x="4820401" y="4172521"/>
                <a:ext cx="58543" cy="38957"/>
              </a:xfrm>
              <a:custGeom>
                <a:rect b="b" l="l" r="r" t="t"/>
                <a:pathLst>
                  <a:path extrusionOk="0" h="38957" w="58543">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21"/>
              <p:cNvSpPr/>
              <p:nvPr/>
            </p:nvSpPr>
            <p:spPr>
              <a:xfrm>
                <a:off x="4874573" y="4141374"/>
                <a:ext cx="27370" cy="24479"/>
              </a:xfrm>
              <a:custGeom>
                <a:rect b="b" l="l" r="r" t="t"/>
                <a:pathLst>
                  <a:path extrusionOk="0" h="24479" w="2737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21"/>
              <p:cNvSpPr/>
              <p:nvPr/>
            </p:nvSpPr>
            <p:spPr>
              <a:xfrm>
                <a:off x="4752449" y="4136326"/>
                <a:ext cx="26040" cy="19430"/>
              </a:xfrm>
              <a:custGeom>
                <a:rect b="b" l="l" r="r" t="t"/>
                <a:pathLst>
                  <a:path extrusionOk="0" h="19430" w="26040">
                    <a:moveTo>
                      <a:pt x="0" y="17145"/>
                    </a:moveTo>
                    <a:lnTo>
                      <a:pt x="0" y="0"/>
                    </a:lnTo>
                    <a:lnTo>
                      <a:pt x="26040" y="2762"/>
                    </a:lnTo>
                    <a:lnTo>
                      <a:pt x="17582"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21"/>
              <p:cNvSpPr/>
              <p:nvPr/>
            </p:nvSpPr>
            <p:spPr>
              <a:xfrm>
                <a:off x="4753400" y="4193857"/>
                <a:ext cx="29936" cy="30480"/>
              </a:xfrm>
              <a:custGeom>
                <a:rect b="b" l="l" r="r" t="t"/>
                <a:pathLst>
                  <a:path extrusionOk="0" h="30480" w="29936">
                    <a:moveTo>
                      <a:pt x="0" y="17907"/>
                    </a:moveTo>
                    <a:lnTo>
                      <a:pt x="0" y="0"/>
                    </a:lnTo>
                    <a:lnTo>
                      <a:pt x="29937" y="0"/>
                    </a:lnTo>
                    <a:lnTo>
                      <a:pt x="22619" y="16193"/>
                    </a:lnTo>
                    <a:lnTo>
                      <a:pt x="9599"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21"/>
              <p:cNvSpPr/>
              <p:nvPr/>
            </p:nvSpPr>
            <p:spPr>
              <a:xfrm>
                <a:off x="4752639" y="4119372"/>
                <a:ext cx="294568" cy="184689"/>
              </a:xfrm>
              <a:custGeom>
                <a:rect b="b" l="l" r="r" t="t"/>
                <a:pathLst>
                  <a:path extrusionOk="0" h="184689" w="294568">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2" name="Google Shape;1062;p21"/>
            <p:cNvGrpSpPr/>
            <p:nvPr/>
          </p:nvGrpSpPr>
          <p:grpSpPr>
            <a:xfrm>
              <a:off x="2692590" y="3093401"/>
              <a:ext cx="883852" cy="621030"/>
              <a:chOff x="4502215" y="3835526"/>
              <a:chExt cx="883852" cy="621030"/>
            </a:xfrm>
          </p:grpSpPr>
          <p:sp>
            <p:nvSpPr>
              <p:cNvPr id="1063" name="Google Shape;1063;p21"/>
              <p:cNvSpPr/>
              <p:nvPr/>
            </p:nvSpPr>
            <p:spPr>
              <a:xfrm>
                <a:off x="4502215" y="39450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21"/>
              <p:cNvSpPr/>
              <p:nvPr/>
            </p:nvSpPr>
            <p:spPr>
              <a:xfrm>
                <a:off x="4502310" y="4088225"/>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21"/>
              <p:cNvSpPr/>
              <p:nvPr/>
            </p:nvSpPr>
            <p:spPr>
              <a:xfrm>
                <a:off x="5319540" y="409127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21"/>
              <p:cNvSpPr/>
              <p:nvPr/>
            </p:nvSpPr>
            <p:spPr>
              <a:xfrm>
                <a:off x="4502215" y="383552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21"/>
              <p:cNvSpPr/>
              <p:nvPr/>
            </p:nvSpPr>
            <p:spPr>
              <a:xfrm>
                <a:off x="4627912" y="3905130"/>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21"/>
              <p:cNvSpPr/>
              <p:nvPr/>
            </p:nvSpPr>
            <p:spPr>
              <a:xfrm>
                <a:off x="4628520" y="3927038"/>
                <a:ext cx="631431" cy="344209"/>
              </a:xfrm>
              <a:custGeom>
                <a:rect b="b" l="l" r="r" t="t"/>
                <a:pathLst>
                  <a:path extrusionOk="0" h="344209" w="631431">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21"/>
              <p:cNvSpPr/>
              <p:nvPr/>
            </p:nvSpPr>
            <p:spPr>
              <a:xfrm>
                <a:off x="4789989" y="4009739"/>
                <a:ext cx="294525" cy="184880"/>
              </a:xfrm>
              <a:custGeom>
                <a:rect b="b" l="l" r="r" t="t"/>
                <a:pathLst>
                  <a:path extrusionOk="0" h="184880" w="294525">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21"/>
              <p:cNvSpPr/>
              <p:nvPr/>
            </p:nvSpPr>
            <p:spPr>
              <a:xfrm>
                <a:off x="4912208" y="4146994"/>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21"/>
              <p:cNvSpPr/>
              <p:nvPr/>
            </p:nvSpPr>
            <p:spPr>
              <a:xfrm>
                <a:off x="5039369" y="415785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21"/>
              <p:cNvSpPr/>
              <p:nvPr/>
            </p:nvSpPr>
            <p:spPr>
              <a:xfrm>
                <a:off x="5053434" y="4094702"/>
                <a:ext cx="31457" cy="17335"/>
              </a:xfrm>
              <a:custGeom>
                <a:rect b="b" l="l" r="r" t="t"/>
                <a:pathLst>
                  <a:path extrusionOk="0" h="17335" w="31457">
                    <a:moveTo>
                      <a:pt x="31458" y="17335"/>
                    </a:moveTo>
                    <a:lnTo>
                      <a:pt x="31458" y="0"/>
                    </a:lnTo>
                    <a:lnTo>
                      <a:pt x="0" y="11334"/>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21"/>
              <p:cNvSpPr/>
              <p:nvPr/>
            </p:nvSpPr>
            <p:spPr>
              <a:xfrm>
                <a:off x="4954595" y="4101083"/>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21"/>
              <p:cNvSpPr/>
              <p:nvPr/>
            </p:nvSpPr>
            <p:spPr>
              <a:xfrm>
                <a:off x="4858036" y="4045839"/>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21"/>
              <p:cNvSpPr/>
              <p:nvPr/>
            </p:nvSpPr>
            <p:spPr>
              <a:xfrm>
                <a:off x="4912208" y="401478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21"/>
              <p:cNvSpPr/>
              <p:nvPr/>
            </p:nvSpPr>
            <p:spPr>
              <a:xfrm>
                <a:off x="4789989" y="4009643"/>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21"/>
              <p:cNvSpPr/>
              <p:nvPr/>
            </p:nvSpPr>
            <p:spPr>
              <a:xfrm>
                <a:off x="4790940" y="4067175"/>
                <a:ext cx="29936" cy="30289"/>
              </a:xfrm>
              <a:custGeom>
                <a:rect b="b" l="l" r="r" t="t"/>
                <a:pathLst>
                  <a:path extrusionOk="0" h="30289" w="29936">
                    <a:moveTo>
                      <a:pt x="0" y="1800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21"/>
              <p:cNvSpPr/>
              <p:nvPr/>
            </p:nvSpPr>
            <p:spPr>
              <a:xfrm>
                <a:off x="4789989" y="3992594"/>
                <a:ext cx="294519" cy="184499"/>
              </a:xfrm>
              <a:custGeom>
                <a:rect b="b" l="l" r="r" t="t"/>
                <a:pathLst>
                  <a:path extrusionOk="0" h="184499" w="29451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9" name="Google Shape;1079;p21"/>
            <p:cNvGrpSpPr/>
            <p:nvPr/>
          </p:nvGrpSpPr>
          <p:grpSpPr>
            <a:xfrm>
              <a:off x="2665504" y="2962052"/>
              <a:ext cx="883852" cy="621125"/>
              <a:chOff x="4475129" y="3704177"/>
              <a:chExt cx="883852" cy="621125"/>
            </a:xfrm>
          </p:grpSpPr>
          <p:sp>
            <p:nvSpPr>
              <p:cNvPr id="1080" name="Google Shape;1080;p21"/>
              <p:cNvSpPr/>
              <p:nvPr/>
            </p:nvSpPr>
            <p:spPr>
              <a:xfrm>
                <a:off x="4475129" y="3813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21"/>
              <p:cNvSpPr/>
              <p:nvPr/>
            </p:nvSpPr>
            <p:spPr>
              <a:xfrm>
                <a:off x="4475224" y="3956875"/>
                <a:ext cx="87339" cy="116490"/>
              </a:xfrm>
              <a:custGeom>
                <a:rect b="b" l="l" r="r" t="t"/>
                <a:pathLst>
                  <a:path extrusionOk="0" h="116490" w="87339">
                    <a:moveTo>
                      <a:pt x="0" y="116491"/>
                    </a:moveTo>
                    <a:lnTo>
                      <a:pt x="0" y="0"/>
                    </a:lnTo>
                    <a:lnTo>
                      <a:pt x="87340" y="78009"/>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21"/>
              <p:cNvSpPr/>
              <p:nvPr/>
            </p:nvSpPr>
            <p:spPr>
              <a:xfrm>
                <a:off x="5292454" y="3959923"/>
                <a:ext cx="66431" cy="157162"/>
              </a:xfrm>
              <a:custGeom>
                <a:rect b="b" l="l" r="r" t="t"/>
                <a:pathLst>
                  <a:path extrusionOk="0" h="157162" w="66431">
                    <a:moveTo>
                      <a:pt x="66432" y="0"/>
                    </a:moveTo>
                    <a:lnTo>
                      <a:pt x="66432" y="109633"/>
                    </a:lnTo>
                    <a:lnTo>
                      <a:pt x="21859" y="157163"/>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21"/>
              <p:cNvSpPr/>
              <p:nvPr/>
            </p:nvSpPr>
            <p:spPr>
              <a:xfrm>
                <a:off x="4475129" y="370417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21"/>
              <p:cNvSpPr/>
              <p:nvPr/>
            </p:nvSpPr>
            <p:spPr>
              <a:xfrm>
                <a:off x="4600749" y="3773876"/>
                <a:ext cx="632686" cy="366022"/>
              </a:xfrm>
              <a:custGeom>
                <a:rect b="b" l="l" r="r" t="t"/>
                <a:pathLst>
                  <a:path extrusionOk="0" h="366022" w="632686">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21"/>
              <p:cNvSpPr/>
              <p:nvPr/>
            </p:nvSpPr>
            <p:spPr>
              <a:xfrm>
                <a:off x="4601339" y="3795784"/>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21"/>
              <p:cNvSpPr/>
              <p:nvPr/>
            </p:nvSpPr>
            <p:spPr>
              <a:xfrm>
                <a:off x="4762903" y="3878294"/>
                <a:ext cx="294875" cy="184975"/>
              </a:xfrm>
              <a:custGeom>
                <a:rect b="b" l="l" r="r" t="t"/>
                <a:pathLst>
                  <a:path extrusionOk="0" h="184975" w="2948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21"/>
              <p:cNvSpPr/>
              <p:nvPr/>
            </p:nvSpPr>
            <p:spPr>
              <a:xfrm>
                <a:off x="4885122" y="4015740"/>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21"/>
              <p:cNvSpPr/>
              <p:nvPr/>
            </p:nvSpPr>
            <p:spPr>
              <a:xfrm>
                <a:off x="5012188" y="402659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21"/>
              <p:cNvSpPr/>
              <p:nvPr/>
            </p:nvSpPr>
            <p:spPr>
              <a:xfrm>
                <a:off x="5026348" y="3963352"/>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21"/>
              <p:cNvSpPr/>
              <p:nvPr/>
            </p:nvSpPr>
            <p:spPr>
              <a:xfrm>
                <a:off x="4927509" y="3969734"/>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21"/>
              <p:cNvSpPr/>
              <p:nvPr/>
            </p:nvSpPr>
            <p:spPr>
              <a:xfrm>
                <a:off x="4830855" y="3914584"/>
                <a:ext cx="58543" cy="38957"/>
              </a:xfrm>
              <a:custGeom>
                <a:rect b="b" l="l" r="r" t="t"/>
                <a:pathLst>
                  <a:path extrusionOk="0" h="38957" w="58543">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21"/>
              <p:cNvSpPr/>
              <p:nvPr/>
            </p:nvSpPr>
            <p:spPr>
              <a:xfrm>
                <a:off x="4885122" y="3883437"/>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21"/>
              <p:cNvSpPr/>
              <p:nvPr/>
            </p:nvSpPr>
            <p:spPr>
              <a:xfrm>
                <a:off x="4762903" y="387838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21"/>
              <p:cNvSpPr/>
              <p:nvPr/>
            </p:nvSpPr>
            <p:spPr>
              <a:xfrm>
                <a:off x="4763854" y="3936015"/>
                <a:ext cx="29936" cy="30289"/>
              </a:xfrm>
              <a:custGeom>
                <a:rect b="b" l="l" r="r" t="t"/>
                <a:pathLst>
                  <a:path extrusionOk="0" h="30289" w="29936">
                    <a:moveTo>
                      <a:pt x="0" y="17812"/>
                    </a:moveTo>
                    <a:lnTo>
                      <a:pt x="0" y="0"/>
                    </a:lnTo>
                    <a:lnTo>
                      <a:pt x="29937" y="0"/>
                    </a:lnTo>
                    <a:lnTo>
                      <a:pt x="22619" y="15907"/>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21"/>
              <p:cNvSpPr/>
              <p:nvPr/>
            </p:nvSpPr>
            <p:spPr>
              <a:xfrm>
                <a:off x="4762618" y="3860577"/>
                <a:ext cx="295161" cy="185547"/>
              </a:xfrm>
              <a:custGeom>
                <a:rect b="b" l="l" r="r" t="t"/>
                <a:pathLst>
                  <a:path extrusionOk="0" h="185547" w="295161">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6" name="Google Shape;1096;p21"/>
            <p:cNvGrpSpPr/>
            <p:nvPr/>
          </p:nvGrpSpPr>
          <p:grpSpPr>
            <a:xfrm>
              <a:off x="2665504" y="2818605"/>
              <a:ext cx="883852" cy="621125"/>
              <a:chOff x="4475129" y="3560730"/>
              <a:chExt cx="883852" cy="621125"/>
            </a:xfrm>
          </p:grpSpPr>
          <p:sp>
            <p:nvSpPr>
              <p:cNvPr id="1097" name="Google Shape;1097;p21"/>
              <p:cNvSpPr/>
              <p:nvPr/>
            </p:nvSpPr>
            <p:spPr>
              <a:xfrm>
                <a:off x="4475129" y="367036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21"/>
              <p:cNvSpPr/>
              <p:nvPr/>
            </p:nvSpPr>
            <p:spPr>
              <a:xfrm>
                <a:off x="4475224" y="3813428"/>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21"/>
              <p:cNvSpPr/>
              <p:nvPr/>
            </p:nvSpPr>
            <p:spPr>
              <a:xfrm>
                <a:off x="5292454" y="3816476"/>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21"/>
              <p:cNvSpPr/>
              <p:nvPr/>
            </p:nvSpPr>
            <p:spPr>
              <a:xfrm>
                <a:off x="4475129" y="356073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21"/>
              <p:cNvSpPr/>
              <p:nvPr/>
            </p:nvSpPr>
            <p:spPr>
              <a:xfrm>
                <a:off x="4600749" y="3630358"/>
                <a:ext cx="632686" cy="366093"/>
              </a:xfrm>
              <a:custGeom>
                <a:rect b="b" l="l" r="r" t="t"/>
                <a:pathLst>
                  <a:path extrusionOk="0" h="366093" w="632686">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21"/>
              <p:cNvSpPr/>
              <p:nvPr/>
            </p:nvSpPr>
            <p:spPr>
              <a:xfrm>
                <a:off x="4601339" y="3652337"/>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21"/>
              <p:cNvSpPr/>
              <p:nvPr/>
            </p:nvSpPr>
            <p:spPr>
              <a:xfrm>
                <a:off x="4762618" y="3735419"/>
                <a:ext cx="295161" cy="184403"/>
              </a:xfrm>
              <a:custGeom>
                <a:rect b="b" l="l" r="r" t="t"/>
                <a:pathLst>
                  <a:path extrusionOk="0" h="184403" w="295161">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21"/>
              <p:cNvSpPr/>
              <p:nvPr/>
            </p:nvSpPr>
            <p:spPr>
              <a:xfrm>
                <a:off x="4885122" y="387229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21"/>
              <p:cNvSpPr/>
              <p:nvPr/>
            </p:nvSpPr>
            <p:spPr>
              <a:xfrm>
                <a:off x="5012188" y="3883151"/>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21"/>
              <p:cNvSpPr/>
              <p:nvPr/>
            </p:nvSpPr>
            <p:spPr>
              <a:xfrm>
                <a:off x="5026348" y="381990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21"/>
              <p:cNvSpPr/>
              <p:nvPr/>
            </p:nvSpPr>
            <p:spPr>
              <a:xfrm>
                <a:off x="4927509" y="3826287"/>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21"/>
              <p:cNvSpPr/>
              <p:nvPr/>
            </p:nvSpPr>
            <p:spPr>
              <a:xfrm>
                <a:off x="4830855" y="3771042"/>
                <a:ext cx="58543" cy="38957"/>
              </a:xfrm>
              <a:custGeom>
                <a:rect b="b" l="l" r="r" t="t"/>
                <a:pathLst>
                  <a:path extrusionOk="0" h="38957" w="58543">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21"/>
              <p:cNvSpPr/>
              <p:nvPr/>
            </p:nvSpPr>
            <p:spPr>
              <a:xfrm>
                <a:off x="4885122" y="3739991"/>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21"/>
              <p:cNvSpPr/>
              <p:nvPr/>
            </p:nvSpPr>
            <p:spPr>
              <a:xfrm>
                <a:off x="4762903" y="3734942"/>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21"/>
              <p:cNvSpPr/>
              <p:nvPr/>
            </p:nvSpPr>
            <p:spPr>
              <a:xfrm>
                <a:off x="4763854" y="3792188"/>
                <a:ext cx="29936" cy="30194"/>
              </a:xfrm>
              <a:custGeom>
                <a:rect b="b" l="l" r="r" t="t"/>
                <a:pathLst>
                  <a:path extrusionOk="0" h="30194" w="29936">
                    <a:moveTo>
                      <a:pt x="0" y="17812"/>
                    </a:moveTo>
                    <a:lnTo>
                      <a:pt x="0" y="0"/>
                    </a:lnTo>
                    <a:lnTo>
                      <a:pt x="29937"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21"/>
              <p:cNvSpPr/>
              <p:nvPr/>
            </p:nvSpPr>
            <p:spPr>
              <a:xfrm>
                <a:off x="4762903" y="3717226"/>
                <a:ext cx="294875" cy="185451"/>
              </a:xfrm>
              <a:custGeom>
                <a:rect b="b" l="l" r="r" t="t"/>
                <a:pathLst>
                  <a:path extrusionOk="0" h="185451" w="294875">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3" name="Google Shape;1113;p21"/>
            <p:cNvGrpSpPr/>
            <p:nvPr/>
          </p:nvGrpSpPr>
          <p:grpSpPr>
            <a:xfrm>
              <a:off x="2694110" y="2656109"/>
              <a:ext cx="883852" cy="621029"/>
              <a:chOff x="4503735" y="3398234"/>
              <a:chExt cx="883852" cy="621029"/>
            </a:xfrm>
          </p:grpSpPr>
          <p:sp>
            <p:nvSpPr>
              <p:cNvPr id="1114" name="Google Shape;1114;p21"/>
              <p:cNvSpPr/>
              <p:nvPr/>
            </p:nvSpPr>
            <p:spPr>
              <a:xfrm>
                <a:off x="4503735" y="350777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21"/>
              <p:cNvSpPr/>
              <p:nvPr/>
            </p:nvSpPr>
            <p:spPr>
              <a:xfrm>
                <a:off x="4503925" y="3650932"/>
                <a:ext cx="87244" cy="116490"/>
              </a:xfrm>
              <a:custGeom>
                <a:rect b="b" l="l" r="r" t="t"/>
                <a:pathLst>
                  <a:path extrusionOk="0" h="116490" w="87244">
                    <a:moveTo>
                      <a:pt x="0" y="116491"/>
                    </a:moveTo>
                    <a:lnTo>
                      <a:pt x="0" y="0"/>
                    </a:lnTo>
                    <a:lnTo>
                      <a:pt x="87245"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21"/>
              <p:cNvSpPr/>
              <p:nvPr/>
            </p:nvSpPr>
            <p:spPr>
              <a:xfrm>
                <a:off x="5321061" y="365398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21"/>
              <p:cNvSpPr/>
              <p:nvPr/>
            </p:nvSpPr>
            <p:spPr>
              <a:xfrm>
                <a:off x="4503735" y="339823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21"/>
              <p:cNvSpPr/>
              <p:nvPr/>
            </p:nvSpPr>
            <p:spPr>
              <a:xfrm>
                <a:off x="4629431" y="3467838"/>
                <a:ext cx="632610" cy="366093"/>
              </a:xfrm>
              <a:custGeom>
                <a:rect b="b" l="l" r="r" t="t"/>
                <a:pathLst>
                  <a:path extrusionOk="0" h="366093" w="63261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21"/>
              <p:cNvSpPr/>
              <p:nvPr/>
            </p:nvSpPr>
            <p:spPr>
              <a:xfrm>
                <a:off x="4630040" y="3489745"/>
                <a:ext cx="631431" cy="344185"/>
              </a:xfrm>
              <a:custGeom>
                <a:rect b="b" l="l" r="r" t="t"/>
                <a:pathLst>
                  <a:path extrusionOk="0" h="344185" w="631431">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21"/>
              <p:cNvSpPr/>
              <p:nvPr/>
            </p:nvSpPr>
            <p:spPr>
              <a:xfrm>
                <a:off x="4791985" y="3572160"/>
                <a:ext cx="294810" cy="185070"/>
              </a:xfrm>
              <a:custGeom>
                <a:rect b="b" l="l" r="r" t="t"/>
                <a:pathLst>
                  <a:path extrusionOk="0" h="185070" w="29481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21"/>
              <p:cNvSpPr/>
              <p:nvPr/>
            </p:nvSpPr>
            <p:spPr>
              <a:xfrm>
                <a:off x="4913728" y="3709701"/>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21"/>
              <p:cNvSpPr/>
              <p:nvPr/>
            </p:nvSpPr>
            <p:spPr>
              <a:xfrm>
                <a:off x="5040889" y="372056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21"/>
              <p:cNvSpPr/>
              <p:nvPr/>
            </p:nvSpPr>
            <p:spPr>
              <a:xfrm>
                <a:off x="5054955" y="3657409"/>
                <a:ext cx="31457" cy="17335"/>
              </a:xfrm>
              <a:custGeom>
                <a:rect b="b" l="l" r="r" t="t"/>
                <a:pathLst>
                  <a:path extrusionOk="0" h="17335" w="31457">
                    <a:moveTo>
                      <a:pt x="31458" y="17335"/>
                    </a:moveTo>
                    <a:lnTo>
                      <a:pt x="31458" y="0"/>
                    </a:lnTo>
                    <a:lnTo>
                      <a:pt x="0" y="11335"/>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21"/>
              <p:cNvSpPr/>
              <p:nvPr/>
            </p:nvSpPr>
            <p:spPr>
              <a:xfrm>
                <a:off x="4956115" y="3663791"/>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21"/>
              <p:cNvSpPr/>
              <p:nvPr/>
            </p:nvSpPr>
            <p:spPr>
              <a:xfrm>
                <a:off x="4859557" y="3608355"/>
                <a:ext cx="58448" cy="38957"/>
              </a:xfrm>
              <a:custGeom>
                <a:rect b="b" l="l" r="r" t="t"/>
                <a:pathLst>
                  <a:path extrusionOk="0" h="38957" w="58448">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21"/>
              <p:cNvSpPr/>
              <p:nvPr/>
            </p:nvSpPr>
            <p:spPr>
              <a:xfrm>
                <a:off x="4913728" y="357749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21"/>
              <p:cNvSpPr/>
              <p:nvPr/>
            </p:nvSpPr>
            <p:spPr>
              <a:xfrm>
                <a:off x="4791510" y="3572351"/>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21"/>
              <p:cNvSpPr/>
              <p:nvPr/>
            </p:nvSpPr>
            <p:spPr>
              <a:xfrm>
                <a:off x="4792460" y="3629977"/>
                <a:ext cx="29936" cy="30289"/>
              </a:xfrm>
              <a:custGeom>
                <a:rect b="b" l="l" r="r" t="t"/>
                <a:pathLst>
                  <a:path extrusionOk="0" h="30289" w="29936">
                    <a:moveTo>
                      <a:pt x="0" y="1809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21"/>
              <p:cNvSpPr/>
              <p:nvPr/>
            </p:nvSpPr>
            <p:spPr>
              <a:xfrm>
                <a:off x="4791985" y="3555587"/>
                <a:ext cx="294804" cy="184499"/>
              </a:xfrm>
              <a:custGeom>
                <a:rect b="b" l="l" r="r" t="t"/>
                <a:pathLst>
                  <a:path extrusionOk="0" h="184499" w="294804">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0" name="Google Shape;1130;p21"/>
            <p:cNvSpPr/>
            <p:nvPr/>
          </p:nvSpPr>
          <p:spPr>
            <a:xfrm>
              <a:off x="3754828" y="439689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21"/>
            <p:cNvSpPr/>
            <p:nvPr/>
          </p:nvSpPr>
          <p:spPr>
            <a:xfrm>
              <a:off x="4924079" y="375300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21"/>
            <p:cNvSpPr/>
            <p:nvPr/>
          </p:nvSpPr>
          <p:spPr>
            <a:xfrm>
              <a:off x="3741903" y="3161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21"/>
            <p:cNvSpPr/>
            <p:nvPr/>
          </p:nvSpPr>
          <p:spPr>
            <a:xfrm>
              <a:off x="2152775" y="4481289"/>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21"/>
            <p:cNvSpPr/>
            <p:nvPr/>
          </p:nvSpPr>
          <p:spPr>
            <a:xfrm>
              <a:off x="5481476" y="45566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35" name="Google Shape;1135;p21"/>
            <p:cNvGrpSpPr/>
            <p:nvPr/>
          </p:nvGrpSpPr>
          <p:grpSpPr>
            <a:xfrm>
              <a:off x="3781914" y="3000342"/>
              <a:ext cx="883852" cy="621125"/>
              <a:chOff x="5591539" y="3742467"/>
              <a:chExt cx="883852" cy="621125"/>
            </a:xfrm>
          </p:grpSpPr>
          <p:sp>
            <p:nvSpPr>
              <p:cNvPr id="1136" name="Google Shape;1136;p21"/>
              <p:cNvSpPr/>
              <p:nvPr/>
            </p:nvSpPr>
            <p:spPr>
              <a:xfrm>
                <a:off x="5591539" y="385210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21"/>
              <p:cNvSpPr/>
              <p:nvPr/>
            </p:nvSpPr>
            <p:spPr>
              <a:xfrm>
                <a:off x="5591633" y="39951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21"/>
              <p:cNvSpPr/>
              <p:nvPr/>
            </p:nvSpPr>
            <p:spPr>
              <a:xfrm>
                <a:off x="6408864" y="399821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21"/>
              <p:cNvSpPr/>
              <p:nvPr/>
            </p:nvSpPr>
            <p:spPr>
              <a:xfrm>
                <a:off x="5591539" y="374246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21"/>
              <p:cNvSpPr/>
              <p:nvPr/>
            </p:nvSpPr>
            <p:spPr>
              <a:xfrm>
                <a:off x="5717159" y="3812071"/>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21"/>
              <p:cNvSpPr/>
              <p:nvPr/>
            </p:nvSpPr>
            <p:spPr>
              <a:xfrm>
                <a:off x="5717749" y="3833979"/>
                <a:ext cx="631526" cy="344209"/>
              </a:xfrm>
              <a:custGeom>
                <a:rect b="b" l="l" r="r" t="t"/>
                <a:pathLst>
                  <a:path extrusionOk="0" h="344209" w="631526">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21"/>
              <p:cNvSpPr/>
              <p:nvPr/>
            </p:nvSpPr>
            <p:spPr>
              <a:xfrm>
                <a:off x="5879313" y="3916870"/>
                <a:ext cx="294875" cy="185070"/>
              </a:xfrm>
              <a:custGeom>
                <a:rect b="b" l="l" r="r" t="t"/>
                <a:pathLst>
                  <a:path extrusionOk="0" h="185070" w="294875">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21"/>
              <p:cNvSpPr/>
              <p:nvPr/>
            </p:nvSpPr>
            <p:spPr>
              <a:xfrm>
                <a:off x="6001532" y="4053935"/>
                <a:ext cx="19007" cy="25527"/>
              </a:xfrm>
              <a:custGeom>
                <a:rect b="b" l="l" r="r" t="t"/>
                <a:pathLst>
                  <a:path extrusionOk="0" h="25527" w="19007">
                    <a:moveTo>
                      <a:pt x="0" y="17241"/>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21"/>
              <p:cNvSpPr/>
              <p:nvPr/>
            </p:nvSpPr>
            <p:spPr>
              <a:xfrm>
                <a:off x="6128693" y="4064889"/>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21"/>
              <p:cNvSpPr/>
              <p:nvPr/>
            </p:nvSpPr>
            <p:spPr>
              <a:xfrm>
                <a:off x="6142758" y="400164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21"/>
              <p:cNvSpPr/>
              <p:nvPr/>
            </p:nvSpPr>
            <p:spPr>
              <a:xfrm>
                <a:off x="6043729" y="4008024"/>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21"/>
              <p:cNvSpPr/>
              <p:nvPr/>
            </p:nvSpPr>
            <p:spPr>
              <a:xfrm>
                <a:off x="5947360" y="3952875"/>
                <a:ext cx="58923" cy="38957"/>
              </a:xfrm>
              <a:custGeom>
                <a:rect b="b" l="l" r="r" t="t"/>
                <a:pathLst>
                  <a:path extrusionOk="0" h="38957" w="58923">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21"/>
              <p:cNvSpPr/>
              <p:nvPr/>
            </p:nvSpPr>
            <p:spPr>
              <a:xfrm>
                <a:off x="6001532" y="3921728"/>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21"/>
              <p:cNvSpPr/>
              <p:nvPr/>
            </p:nvSpPr>
            <p:spPr>
              <a:xfrm>
                <a:off x="5879313" y="391668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21"/>
              <p:cNvSpPr/>
              <p:nvPr/>
            </p:nvSpPr>
            <p:spPr>
              <a:xfrm>
                <a:off x="5880264" y="3974210"/>
                <a:ext cx="30412" cy="30289"/>
              </a:xfrm>
              <a:custGeom>
                <a:rect b="b" l="l" r="r" t="t"/>
                <a:pathLst>
                  <a:path extrusionOk="0" h="30289" w="30412">
                    <a:moveTo>
                      <a:pt x="0" y="17907"/>
                    </a:moveTo>
                    <a:lnTo>
                      <a:pt x="0" y="0"/>
                    </a:lnTo>
                    <a:lnTo>
                      <a:pt x="30412" y="0"/>
                    </a:lnTo>
                    <a:lnTo>
                      <a:pt x="23094"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21"/>
              <p:cNvSpPr/>
              <p:nvPr/>
            </p:nvSpPr>
            <p:spPr>
              <a:xfrm>
                <a:off x="5879313" y="3898868"/>
                <a:ext cx="294881" cy="185547"/>
              </a:xfrm>
              <a:custGeom>
                <a:rect b="b" l="l" r="r" t="t"/>
                <a:pathLst>
                  <a:path extrusionOk="0" h="185547" w="294881">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2" name="Google Shape;1152;p21"/>
            <p:cNvGrpSpPr/>
            <p:nvPr/>
          </p:nvGrpSpPr>
          <p:grpSpPr>
            <a:xfrm>
              <a:off x="3781914" y="2856896"/>
              <a:ext cx="883852" cy="621029"/>
              <a:chOff x="5591539" y="3599021"/>
              <a:chExt cx="883852" cy="621029"/>
            </a:xfrm>
          </p:grpSpPr>
          <p:sp>
            <p:nvSpPr>
              <p:cNvPr id="1153" name="Google Shape;1153;p21"/>
              <p:cNvSpPr/>
              <p:nvPr/>
            </p:nvSpPr>
            <p:spPr>
              <a:xfrm>
                <a:off x="5591539" y="370855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21"/>
              <p:cNvSpPr/>
              <p:nvPr/>
            </p:nvSpPr>
            <p:spPr>
              <a:xfrm>
                <a:off x="5591633" y="3851719"/>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21"/>
              <p:cNvSpPr/>
              <p:nvPr/>
            </p:nvSpPr>
            <p:spPr>
              <a:xfrm>
                <a:off x="6408864" y="3854767"/>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21"/>
              <p:cNvSpPr/>
              <p:nvPr/>
            </p:nvSpPr>
            <p:spPr>
              <a:xfrm>
                <a:off x="5591539" y="359902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21"/>
              <p:cNvSpPr/>
              <p:nvPr/>
            </p:nvSpPr>
            <p:spPr>
              <a:xfrm>
                <a:off x="5717159" y="3668625"/>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8" name="Google Shape;1158;p21"/>
              <p:cNvSpPr/>
              <p:nvPr/>
            </p:nvSpPr>
            <p:spPr>
              <a:xfrm>
                <a:off x="5717749" y="3690532"/>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9" name="Google Shape;1159;p21"/>
              <p:cNvSpPr/>
              <p:nvPr/>
            </p:nvSpPr>
            <p:spPr>
              <a:xfrm>
                <a:off x="5879313" y="3772757"/>
                <a:ext cx="294875" cy="185547"/>
              </a:xfrm>
              <a:custGeom>
                <a:rect b="b" l="l" r="r" t="t"/>
                <a:pathLst>
                  <a:path extrusionOk="0" h="185547" w="294875">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21"/>
              <p:cNvSpPr/>
              <p:nvPr/>
            </p:nvSpPr>
            <p:spPr>
              <a:xfrm>
                <a:off x="6001532" y="3910488"/>
                <a:ext cx="19007" cy="25527"/>
              </a:xfrm>
              <a:custGeom>
                <a:rect b="b" l="l" r="r" t="t"/>
                <a:pathLst>
                  <a:path extrusionOk="0" h="25527" w="19007">
                    <a:moveTo>
                      <a:pt x="0" y="17240"/>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21"/>
              <p:cNvSpPr/>
              <p:nvPr/>
            </p:nvSpPr>
            <p:spPr>
              <a:xfrm>
                <a:off x="6128693" y="3921442"/>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21"/>
              <p:cNvSpPr/>
              <p:nvPr/>
            </p:nvSpPr>
            <p:spPr>
              <a:xfrm>
                <a:off x="6142758" y="3858196"/>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21"/>
              <p:cNvSpPr/>
              <p:nvPr/>
            </p:nvSpPr>
            <p:spPr>
              <a:xfrm>
                <a:off x="6043729" y="3865054"/>
                <a:ext cx="47328" cy="33147"/>
              </a:xfrm>
              <a:custGeom>
                <a:rect b="b" l="l" r="r" t="t"/>
                <a:pathLst>
                  <a:path extrusionOk="0" h="33147" w="47328">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21"/>
              <p:cNvSpPr/>
              <p:nvPr/>
            </p:nvSpPr>
            <p:spPr>
              <a:xfrm>
                <a:off x="5947360" y="3809142"/>
                <a:ext cx="58828" cy="38957"/>
              </a:xfrm>
              <a:custGeom>
                <a:rect b="b" l="l" r="r" t="t"/>
                <a:pathLst>
                  <a:path extrusionOk="0" h="38957" w="58828">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21"/>
              <p:cNvSpPr/>
              <p:nvPr/>
            </p:nvSpPr>
            <p:spPr>
              <a:xfrm>
                <a:off x="6001532" y="3778281"/>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21"/>
              <p:cNvSpPr/>
              <p:nvPr/>
            </p:nvSpPr>
            <p:spPr>
              <a:xfrm>
                <a:off x="5879313" y="3773233"/>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21"/>
              <p:cNvSpPr/>
              <p:nvPr/>
            </p:nvSpPr>
            <p:spPr>
              <a:xfrm>
                <a:off x="5880264" y="3830764"/>
                <a:ext cx="30412" cy="30289"/>
              </a:xfrm>
              <a:custGeom>
                <a:rect b="b" l="l" r="r" t="t"/>
                <a:pathLst>
                  <a:path extrusionOk="0" h="30289" w="30412">
                    <a:moveTo>
                      <a:pt x="0" y="17907"/>
                    </a:moveTo>
                    <a:lnTo>
                      <a:pt x="0" y="0"/>
                    </a:lnTo>
                    <a:lnTo>
                      <a:pt x="30412" y="0"/>
                    </a:lnTo>
                    <a:lnTo>
                      <a:pt x="23094"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21"/>
              <p:cNvSpPr/>
              <p:nvPr/>
            </p:nvSpPr>
            <p:spPr>
              <a:xfrm>
                <a:off x="5879313" y="3755421"/>
                <a:ext cx="294881" cy="185547"/>
              </a:xfrm>
              <a:custGeom>
                <a:rect b="b" l="l" r="r" t="t"/>
                <a:pathLst>
                  <a:path extrusionOk="0" h="185547" w="294881">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69" name="Google Shape;1169;p21"/>
            <p:cNvGrpSpPr/>
            <p:nvPr/>
          </p:nvGrpSpPr>
          <p:grpSpPr>
            <a:xfrm>
              <a:off x="3810520" y="2694304"/>
              <a:ext cx="883852" cy="621125"/>
              <a:chOff x="5620145" y="3436429"/>
              <a:chExt cx="883852" cy="621125"/>
            </a:xfrm>
          </p:grpSpPr>
          <p:sp>
            <p:nvSpPr>
              <p:cNvPr id="1170" name="Google Shape;1170;p21"/>
              <p:cNvSpPr/>
              <p:nvPr/>
            </p:nvSpPr>
            <p:spPr>
              <a:xfrm>
                <a:off x="5620145" y="354606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21"/>
              <p:cNvSpPr/>
              <p:nvPr/>
            </p:nvSpPr>
            <p:spPr>
              <a:xfrm>
                <a:off x="5620240" y="3689127"/>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21"/>
              <p:cNvSpPr/>
              <p:nvPr/>
            </p:nvSpPr>
            <p:spPr>
              <a:xfrm>
                <a:off x="6437470" y="3692175"/>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21"/>
              <p:cNvSpPr/>
              <p:nvPr/>
            </p:nvSpPr>
            <p:spPr>
              <a:xfrm>
                <a:off x="5620145" y="343642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4" name="Google Shape;1174;p21"/>
              <p:cNvSpPr/>
              <p:nvPr/>
            </p:nvSpPr>
            <p:spPr>
              <a:xfrm>
                <a:off x="5745842" y="3506057"/>
                <a:ext cx="632610" cy="366093"/>
              </a:xfrm>
              <a:custGeom>
                <a:rect b="b" l="l" r="r" t="t"/>
                <a:pathLst>
                  <a:path extrusionOk="0" h="366093" w="63261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21"/>
              <p:cNvSpPr/>
              <p:nvPr/>
            </p:nvSpPr>
            <p:spPr>
              <a:xfrm>
                <a:off x="5746450" y="3527964"/>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21"/>
              <p:cNvSpPr/>
              <p:nvPr/>
            </p:nvSpPr>
            <p:spPr>
              <a:xfrm>
                <a:off x="5908110" y="3610832"/>
                <a:ext cx="294341" cy="184880"/>
              </a:xfrm>
              <a:custGeom>
                <a:rect b="b" l="l" r="r" t="t"/>
                <a:pathLst>
                  <a:path extrusionOk="0" h="184880" w="294341">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21"/>
              <p:cNvSpPr/>
              <p:nvPr/>
            </p:nvSpPr>
            <p:spPr>
              <a:xfrm>
                <a:off x="6030138" y="3747992"/>
                <a:ext cx="19007" cy="25431"/>
              </a:xfrm>
              <a:custGeom>
                <a:rect b="b" l="l" r="r" t="t"/>
                <a:pathLst>
                  <a:path extrusionOk="0" h="25431" w="19007">
                    <a:moveTo>
                      <a:pt x="0" y="17145"/>
                    </a:moveTo>
                    <a:cubicBezTo>
                      <a:pt x="475"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21"/>
              <p:cNvSpPr/>
              <p:nvPr/>
            </p:nvSpPr>
            <p:spPr>
              <a:xfrm>
                <a:off x="6157299" y="3758850"/>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21"/>
              <p:cNvSpPr/>
              <p:nvPr/>
            </p:nvSpPr>
            <p:spPr>
              <a:xfrm>
                <a:off x="6171364" y="3695604"/>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21"/>
              <p:cNvSpPr/>
              <p:nvPr/>
            </p:nvSpPr>
            <p:spPr>
              <a:xfrm>
                <a:off x="6072240" y="3701986"/>
                <a:ext cx="47423" cy="33147"/>
              </a:xfrm>
              <a:custGeom>
                <a:rect b="b" l="l" r="r" t="t"/>
                <a:pathLst>
                  <a:path extrusionOk="0" h="33147" w="47423">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21"/>
              <p:cNvSpPr/>
              <p:nvPr/>
            </p:nvSpPr>
            <p:spPr>
              <a:xfrm>
                <a:off x="5975967" y="3647217"/>
                <a:ext cx="58828" cy="38957"/>
              </a:xfrm>
              <a:custGeom>
                <a:rect b="b" l="l" r="r" t="t"/>
                <a:pathLst>
                  <a:path extrusionOk="0" h="38957" w="58828">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21"/>
              <p:cNvSpPr/>
              <p:nvPr/>
            </p:nvSpPr>
            <p:spPr>
              <a:xfrm>
                <a:off x="6030138" y="3615690"/>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21"/>
              <p:cNvSpPr/>
              <p:nvPr/>
            </p:nvSpPr>
            <p:spPr>
              <a:xfrm>
                <a:off x="5907920" y="3610641"/>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21"/>
              <p:cNvSpPr/>
              <p:nvPr/>
            </p:nvSpPr>
            <p:spPr>
              <a:xfrm>
                <a:off x="5908870" y="3668267"/>
                <a:ext cx="30317" cy="30289"/>
              </a:xfrm>
              <a:custGeom>
                <a:rect b="b" l="l" r="r" t="t"/>
                <a:pathLst>
                  <a:path extrusionOk="0" h="30289" w="30317">
                    <a:moveTo>
                      <a:pt x="0" y="17907"/>
                    </a:moveTo>
                    <a:lnTo>
                      <a:pt x="0" y="0"/>
                    </a:lnTo>
                    <a:lnTo>
                      <a:pt x="30317" y="0"/>
                    </a:lnTo>
                    <a:lnTo>
                      <a:pt x="22999"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21"/>
              <p:cNvSpPr/>
              <p:nvPr/>
            </p:nvSpPr>
            <p:spPr>
              <a:xfrm>
                <a:off x="5907539" y="3592925"/>
                <a:ext cx="294911" cy="185451"/>
              </a:xfrm>
              <a:custGeom>
                <a:rect b="b" l="l" r="r" t="t"/>
                <a:pathLst>
                  <a:path extrusionOk="0" h="185451" w="29491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6" name="Google Shape;1186;p21"/>
            <p:cNvGrpSpPr/>
            <p:nvPr/>
          </p:nvGrpSpPr>
          <p:grpSpPr>
            <a:xfrm>
              <a:off x="3800921" y="2531712"/>
              <a:ext cx="883852" cy="621125"/>
              <a:chOff x="5610546" y="3273837"/>
              <a:chExt cx="883852" cy="621125"/>
            </a:xfrm>
          </p:grpSpPr>
          <p:sp>
            <p:nvSpPr>
              <p:cNvPr id="1187" name="Google Shape;1187;p21"/>
              <p:cNvSpPr/>
              <p:nvPr/>
            </p:nvSpPr>
            <p:spPr>
              <a:xfrm>
                <a:off x="5610546" y="338347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8" name="Google Shape;1188;p21"/>
              <p:cNvSpPr/>
              <p:nvPr/>
            </p:nvSpPr>
            <p:spPr>
              <a:xfrm>
                <a:off x="5610736" y="3526535"/>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9" name="Google Shape;1189;p21"/>
              <p:cNvSpPr/>
              <p:nvPr/>
            </p:nvSpPr>
            <p:spPr>
              <a:xfrm>
                <a:off x="6427967" y="3529583"/>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0" name="Google Shape;1190;p21"/>
              <p:cNvSpPr/>
              <p:nvPr/>
            </p:nvSpPr>
            <p:spPr>
              <a:xfrm>
                <a:off x="5610546" y="327383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1" name="Google Shape;1191;p21"/>
              <p:cNvSpPr/>
              <p:nvPr/>
            </p:nvSpPr>
            <p:spPr>
              <a:xfrm>
                <a:off x="5736262" y="3343465"/>
                <a:ext cx="632609" cy="366093"/>
              </a:xfrm>
              <a:custGeom>
                <a:rect b="b" l="l" r="r" t="t"/>
                <a:pathLst>
                  <a:path extrusionOk="0" h="366093" w="632609">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21"/>
              <p:cNvSpPr/>
              <p:nvPr/>
            </p:nvSpPr>
            <p:spPr>
              <a:xfrm>
                <a:off x="5736851" y="3365444"/>
                <a:ext cx="631431" cy="344114"/>
              </a:xfrm>
              <a:custGeom>
                <a:rect b="b" l="l" r="r" t="t"/>
                <a:pathLst>
                  <a:path extrusionOk="0" h="344114" w="631431">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3" name="Google Shape;1193;p21"/>
              <p:cNvSpPr/>
              <p:nvPr/>
            </p:nvSpPr>
            <p:spPr>
              <a:xfrm>
                <a:off x="5898416" y="3447859"/>
                <a:ext cx="294651" cy="185451"/>
              </a:xfrm>
              <a:custGeom>
                <a:rect b="b" l="l" r="r" t="t"/>
                <a:pathLst>
                  <a:path extrusionOk="0" h="185451" w="2946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4" name="Google Shape;1194;p21"/>
              <p:cNvSpPr/>
              <p:nvPr/>
            </p:nvSpPr>
            <p:spPr>
              <a:xfrm>
                <a:off x="6020539" y="3585400"/>
                <a:ext cx="19482" cy="25526"/>
              </a:xfrm>
              <a:custGeom>
                <a:rect b="b" l="l" r="r" t="t"/>
                <a:pathLst>
                  <a:path extrusionOk="0" h="25526" w="19482">
                    <a:moveTo>
                      <a:pt x="0" y="17145"/>
                    </a:moveTo>
                    <a:cubicBezTo>
                      <a:pt x="285" y="11430"/>
                      <a:pt x="285" y="5715"/>
                      <a:pt x="0" y="0"/>
                    </a:cubicBezTo>
                    <a:lnTo>
                      <a:pt x="19483" y="12478"/>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5" name="Google Shape;1195;p21"/>
              <p:cNvSpPr/>
              <p:nvPr/>
            </p:nvSpPr>
            <p:spPr>
              <a:xfrm>
                <a:off x="6147700" y="359625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6" name="Google Shape;1196;p21"/>
              <p:cNvSpPr/>
              <p:nvPr/>
            </p:nvSpPr>
            <p:spPr>
              <a:xfrm>
                <a:off x="6161861" y="3533013"/>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21"/>
              <p:cNvSpPr/>
              <p:nvPr/>
            </p:nvSpPr>
            <p:spPr>
              <a:xfrm>
                <a:off x="6062736" y="3539394"/>
                <a:ext cx="47328" cy="33147"/>
              </a:xfrm>
              <a:custGeom>
                <a:rect b="b" l="l" r="r" t="t"/>
                <a:pathLst>
                  <a:path extrusionOk="0" h="33147"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21"/>
              <p:cNvSpPr/>
              <p:nvPr/>
            </p:nvSpPr>
            <p:spPr>
              <a:xfrm>
                <a:off x="5966368" y="3484530"/>
                <a:ext cx="58543" cy="38957"/>
              </a:xfrm>
              <a:custGeom>
                <a:rect b="b" l="l" r="r" t="t"/>
                <a:pathLst>
                  <a:path extrusionOk="0" h="38957" w="58543">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21"/>
              <p:cNvSpPr/>
              <p:nvPr/>
            </p:nvSpPr>
            <p:spPr>
              <a:xfrm>
                <a:off x="6020539" y="3453098"/>
                <a:ext cx="27370" cy="24574"/>
              </a:xfrm>
              <a:custGeom>
                <a:rect b="b" l="l" r="r" t="t"/>
                <a:pathLst>
                  <a:path extrusionOk="0" h="24574" w="2737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21"/>
              <p:cNvSpPr/>
              <p:nvPr/>
            </p:nvSpPr>
            <p:spPr>
              <a:xfrm>
                <a:off x="5898416" y="344805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21"/>
              <p:cNvSpPr/>
              <p:nvPr/>
            </p:nvSpPr>
            <p:spPr>
              <a:xfrm>
                <a:off x="5899366" y="3505676"/>
                <a:ext cx="30317" cy="30194"/>
              </a:xfrm>
              <a:custGeom>
                <a:rect b="b" l="l" r="r" t="t"/>
                <a:pathLst>
                  <a:path extrusionOk="0" h="30194" w="30317">
                    <a:moveTo>
                      <a:pt x="0" y="17812"/>
                    </a:moveTo>
                    <a:lnTo>
                      <a:pt x="0" y="0"/>
                    </a:lnTo>
                    <a:lnTo>
                      <a:pt x="30317" y="0"/>
                    </a:lnTo>
                    <a:lnTo>
                      <a:pt x="22999" y="15907"/>
                    </a:lnTo>
                    <a:lnTo>
                      <a:pt x="997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21"/>
              <p:cNvSpPr/>
              <p:nvPr/>
            </p:nvSpPr>
            <p:spPr>
              <a:xfrm>
                <a:off x="5898416" y="3431095"/>
                <a:ext cx="294657" cy="185070"/>
              </a:xfrm>
              <a:custGeom>
                <a:rect b="b" l="l" r="r" t="t"/>
                <a:pathLst>
                  <a:path extrusionOk="0" h="185070" w="294657">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03" name="Google Shape;1203;p21"/>
            <p:cNvGrpSpPr/>
            <p:nvPr/>
          </p:nvGrpSpPr>
          <p:grpSpPr>
            <a:xfrm>
              <a:off x="3829623" y="2378741"/>
              <a:ext cx="883852" cy="621029"/>
              <a:chOff x="5639248" y="3120866"/>
              <a:chExt cx="883852" cy="621029"/>
            </a:xfrm>
          </p:grpSpPr>
          <p:sp>
            <p:nvSpPr>
              <p:cNvPr id="1204" name="Google Shape;1204;p21"/>
              <p:cNvSpPr/>
              <p:nvPr/>
            </p:nvSpPr>
            <p:spPr>
              <a:xfrm>
                <a:off x="5639248" y="323040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21"/>
              <p:cNvSpPr/>
              <p:nvPr/>
            </p:nvSpPr>
            <p:spPr>
              <a:xfrm>
                <a:off x="5639343" y="3373564"/>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21"/>
              <p:cNvSpPr/>
              <p:nvPr/>
            </p:nvSpPr>
            <p:spPr>
              <a:xfrm>
                <a:off x="6456573" y="3376612"/>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7" name="Google Shape;1207;p21"/>
              <p:cNvSpPr/>
              <p:nvPr/>
            </p:nvSpPr>
            <p:spPr>
              <a:xfrm>
                <a:off x="5639248" y="31208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21"/>
              <p:cNvSpPr/>
              <p:nvPr/>
            </p:nvSpPr>
            <p:spPr>
              <a:xfrm>
                <a:off x="5764868" y="3190470"/>
                <a:ext cx="632686" cy="366117"/>
              </a:xfrm>
              <a:custGeom>
                <a:rect b="b" l="l" r="r" t="t"/>
                <a:pathLst>
                  <a:path extrusionOk="0" h="366117" w="632686">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21"/>
              <p:cNvSpPr/>
              <p:nvPr/>
            </p:nvSpPr>
            <p:spPr>
              <a:xfrm>
                <a:off x="5765458" y="3212377"/>
                <a:ext cx="631526" cy="344209"/>
              </a:xfrm>
              <a:custGeom>
                <a:rect b="b" l="l" r="r" t="t"/>
                <a:pathLst>
                  <a:path extrusionOk="0" h="344209" w="631526">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21"/>
              <p:cNvSpPr/>
              <p:nvPr/>
            </p:nvSpPr>
            <p:spPr>
              <a:xfrm>
                <a:off x="5927022" y="3295364"/>
                <a:ext cx="294875" cy="184213"/>
              </a:xfrm>
              <a:custGeom>
                <a:rect b="b" l="l" r="r" t="t"/>
                <a:pathLst>
                  <a:path extrusionOk="0" h="184213" w="294875">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21"/>
              <p:cNvSpPr/>
              <p:nvPr/>
            </p:nvSpPr>
            <p:spPr>
              <a:xfrm>
                <a:off x="6049241" y="3432333"/>
                <a:ext cx="19007" cy="25526"/>
              </a:xfrm>
              <a:custGeom>
                <a:rect b="b" l="l" r="r" t="t"/>
                <a:pathLst>
                  <a:path extrusionOk="0" h="25526" w="19007">
                    <a:moveTo>
                      <a:pt x="0" y="17240"/>
                    </a:moveTo>
                    <a:cubicBezTo>
                      <a:pt x="0" y="15907"/>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21"/>
              <p:cNvSpPr/>
              <p:nvPr/>
            </p:nvSpPr>
            <p:spPr>
              <a:xfrm>
                <a:off x="6176402" y="3443287"/>
                <a:ext cx="42006" cy="19621"/>
              </a:xfrm>
              <a:custGeom>
                <a:rect b="b" l="l" r="r" t="t"/>
                <a:pathLst>
                  <a:path extrusionOk="0" h="19621" w="42006">
                    <a:moveTo>
                      <a:pt x="42007" y="17145"/>
                    </a:moveTo>
                    <a:lnTo>
                      <a:pt x="42007" y="0"/>
                    </a:lnTo>
                    <a:lnTo>
                      <a:pt x="0" y="3143"/>
                    </a:lnTo>
                    <a:lnTo>
                      <a:pt x="24140" y="19621"/>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21"/>
              <p:cNvSpPr/>
              <p:nvPr/>
            </p:nvSpPr>
            <p:spPr>
              <a:xfrm>
                <a:off x="6190467" y="3380041"/>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21"/>
              <p:cNvSpPr/>
              <p:nvPr/>
            </p:nvSpPr>
            <p:spPr>
              <a:xfrm>
                <a:off x="6091248" y="33864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21"/>
              <p:cNvSpPr/>
              <p:nvPr/>
            </p:nvSpPr>
            <p:spPr>
              <a:xfrm>
                <a:off x="5995069" y="3331273"/>
                <a:ext cx="58923" cy="38862"/>
              </a:xfrm>
              <a:custGeom>
                <a:rect b="b" l="l" r="r" t="t"/>
                <a:pathLst>
                  <a:path extrusionOk="0" h="38862" w="58923">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21"/>
              <p:cNvSpPr/>
              <p:nvPr/>
            </p:nvSpPr>
            <p:spPr>
              <a:xfrm>
                <a:off x="6049241" y="330012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21"/>
              <p:cNvSpPr/>
              <p:nvPr/>
            </p:nvSpPr>
            <p:spPr>
              <a:xfrm>
                <a:off x="5927022" y="3295078"/>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21"/>
              <p:cNvSpPr/>
              <p:nvPr/>
            </p:nvSpPr>
            <p:spPr>
              <a:xfrm>
                <a:off x="5927973" y="3352800"/>
                <a:ext cx="30221" cy="30289"/>
              </a:xfrm>
              <a:custGeom>
                <a:rect b="b" l="l" r="r" t="t"/>
                <a:pathLst>
                  <a:path extrusionOk="0" h="30289" w="30221">
                    <a:moveTo>
                      <a:pt x="0" y="17717"/>
                    </a:moveTo>
                    <a:lnTo>
                      <a:pt x="0" y="0"/>
                    </a:lnTo>
                    <a:lnTo>
                      <a:pt x="30222" y="0"/>
                    </a:lnTo>
                    <a:lnTo>
                      <a:pt x="22904"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21"/>
              <p:cNvSpPr/>
              <p:nvPr/>
            </p:nvSpPr>
            <p:spPr>
              <a:xfrm>
                <a:off x="5927022" y="3277266"/>
                <a:ext cx="294877" cy="185546"/>
              </a:xfrm>
              <a:custGeom>
                <a:rect b="b" l="l" r="r" t="t"/>
                <a:pathLst>
                  <a:path extrusionOk="0" h="185546" w="294877">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0" name="Google Shape;1220;p21"/>
            <p:cNvGrpSpPr/>
            <p:nvPr/>
          </p:nvGrpSpPr>
          <p:grpSpPr>
            <a:xfrm>
              <a:off x="3810520" y="2225674"/>
              <a:ext cx="883852" cy="621125"/>
              <a:chOff x="5620145" y="2967799"/>
              <a:chExt cx="883852" cy="621125"/>
            </a:xfrm>
          </p:grpSpPr>
          <p:sp>
            <p:nvSpPr>
              <p:cNvPr id="1221" name="Google Shape;1221;p21"/>
              <p:cNvSpPr/>
              <p:nvPr/>
            </p:nvSpPr>
            <p:spPr>
              <a:xfrm>
                <a:off x="5620145" y="30774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21"/>
              <p:cNvSpPr/>
              <p:nvPr/>
            </p:nvSpPr>
            <p:spPr>
              <a:xfrm>
                <a:off x="5620240" y="3220497"/>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21"/>
              <p:cNvSpPr/>
              <p:nvPr/>
            </p:nvSpPr>
            <p:spPr>
              <a:xfrm>
                <a:off x="6437470" y="3223545"/>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21"/>
              <p:cNvSpPr/>
              <p:nvPr/>
            </p:nvSpPr>
            <p:spPr>
              <a:xfrm>
                <a:off x="5620145" y="296779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21"/>
              <p:cNvSpPr/>
              <p:nvPr/>
            </p:nvSpPr>
            <p:spPr>
              <a:xfrm>
                <a:off x="5745842" y="3037498"/>
                <a:ext cx="632610" cy="366021"/>
              </a:xfrm>
              <a:custGeom>
                <a:rect b="b" l="l" r="r" t="t"/>
                <a:pathLst>
                  <a:path extrusionOk="0" h="366021" w="63261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21"/>
              <p:cNvSpPr/>
              <p:nvPr/>
            </p:nvSpPr>
            <p:spPr>
              <a:xfrm>
                <a:off x="5746450" y="3059406"/>
                <a:ext cx="631431" cy="344114"/>
              </a:xfrm>
              <a:custGeom>
                <a:rect b="b" l="l" r="r" t="t"/>
                <a:pathLst>
                  <a:path extrusionOk="0" h="344114" w="631431">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21"/>
              <p:cNvSpPr/>
              <p:nvPr/>
            </p:nvSpPr>
            <p:spPr>
              <a:xfrm>
                <a:off x="5907730" y="3141821"/>
                <a:ext cx="294899" cy="185451"/>
              </a:xfrm>
              <a:custGeom>
                <a:rect b="b" l="l" r="r" t="t"/>
                <a:pathLst>
                  <a:path extrusionOk="0" h="185451" w="294899">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21"/>
              <p:cNvSpPr/>
              <p:nvPr/>
            </p:nvSpPr>
            <p:spPr>
              <a:xfrm>
                <a:off x="6030138" y="3279362"/>
                <a:ext cx="19007" cy="25527"/>
              </a:xfrm>
              <a:custGeom>
                <a:rect b="b" l="l" r="r" t="t"/>
                <a:pathLst>
                  <a:path extrusionOk="0" h="25527"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21"/>
              <p:cNvSpPr/>
              <p:nvPr/>
            </p:nvSpPr>
            <p:spPr>
              <a:xfrm>
                <a:off x="6157299" y="329022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21"/>
              <p:cNvSpPr/>
              <p:nvPr/>
            </p:nvSpPr>
            <p:spPr>
              <a:xfrm>
                <a:off x="6171364" y="3226974"/>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21"/>
              <p:cNvSpPr/>
              <p:nvPr/>
            </p:nvSpPr>
            <p:spPr>
              <a:xfrm>
                <a:off x="6072240" y="3233356"/>
                <a:ext cx="47423" cy="33146"/>
              </a:xfrm>
              <a:custGeom>
                <a:rect b="b" l="l" r="r" t="t"/>
                <a:pathLst>
                  <a:path extrusionOk="0" h="33146" w="47423">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21"/>
              <p:cNvSpPr/>
              <p:nvPr/>
            </p:nvSpPr>
            <p:spPr>
              <a:xfrm>
                <a:off x="5975967" y="3178206"/>
                <a:ext cx="59018" cy="38957"/>
              </a:xfrm>
              <a:custGeom>
                <a:rect b="b" l="l" r="r" t="t"/>
                <a:pathLst>
                  <a:path extrusionOk="0" h="38957" w="59018">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21"/>
              <p:cNvSpPr/>
              <p:nvPr/>
            </p:nvSpPr>
            <p:spPr>
              <a:xfrm>
                <a:off x="6030138" y="3147155"/>
                <a:ext cx="27275" cy="24479"/>
              </a:xfrm>
              <a:custGeom>
                <a:rect b="b" l="l" r="r" t="t"/>
                <a:pathLst>
                  <a:path extrusionOk="0" h="24479" w="27275">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21"/>
              <p:cNvSpPr/>
              <p:nvPr/>
            </p:nvSpPr>
            <p:spPr>
              <a:xfrm>
                <a:off x="5907920" y="3142011"/>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21"/>
              <p:cNvSpPr/>
              <p:nvPr/>
            </p:nvSpPr>
            <p:spPr>
              <a:xfrm>
                <a:off x="5908870" y="3199637"/>
                <a:ext cx="30317" cy="30289"/>
              </a:xfrm>
              <a:custGeom>
                <a:rect b="b" l="l" r="r" t="t"/>
                <a:pathLst>
                  <a:path extrusionOk="0" h="30289" w="30317">
                    <a:moveTo>
                      <a:pt x="0" y="17812"/>
                    </a:moveTo>
                    <a:lnTo>
                      <a:pt x="0" y="0"/>
                    </a:lnTo>
                    <a:lnTo>
                      <a:pt x="30317" y="0"/>
                    </a:lnTo>
                    <a:lnTo>
                      <a:pt x="22999"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21"/>
              <p:cNvSpPr/>
              <p:nvPr/>
            </p:nvSpPr>
            <p:spPr>
              <a:xfrm>
                <a:off x="5908110" y="3125057"/>
                <a:ext cx="294341" cy="184880"/>
              </a:xfrm>
              <a:custGeom>
                <a:rect b="b" l="l" r="r" t="t"/>
                <a:pathLst>
                  <a:path extrusionOk="0" h="184880" w="294341">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7" name="Google Shape;1237;p21"/>
            <p:cNvGrpSpPr/>
            <p:nvPr/>
          </p:nvGrpSpPr>
          <p:grpSpPr>
            <a:xfrm>
              <a:off x="3839126" y="2072703"/>
              <a:ext cx="883852" cy="621124"/>
              <a:chOff x="5648751" y="2814828"/>
              <a:chExt cx="883852" cy="621124"/>
            </a:xfrm>
          </p:grpSpPr>
          <p:sp>
            <p:nvSpPr>
              <p:cNvPr id="1238" name="Google Shape;1238;p21"/>
              <p:cNvSpPr/>
              <p:nvPr/>
            </p:nvSpPr>
            <p:spPr>
              <a:xfrm>
                <a:off x="5648751" y="292446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21"/>
              <p:cNvSpPr/>
              <p:nvPr/>
            </p:nvSpPr>
            <p:spPr>
              <a:xfrm>
                <a:off x="5648941" y="306752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21"/>
              <p:cNvSpPr/>
              <p:nvPr/>
            </p:nvSpPr>
            <p:spPr>
              <a:xfrm>
                <a:off x="6466077" y="307057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21"/>
              <p:cNvSpPr/>
              <p:nvPr/>
            </p:nvSpPr>
            <p:spPr>
              <a:xfrm>
                <a:off x="5648751" y="281482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21"/>
              <p:cNvSpPr/>
              <p:nvPr/>
            </p:nvSpPr>
            <p:spPr>
              <a:xfrm>
                <a:off x="5774449" y="2884431"/>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21"/>
              <p:cNvSpPr/>
              <p:nvPr/>
            </p:nvSpPr>
            <p:spPr>
              <a:xfrm>
                <a:off x="5775057" y="2906363"/>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21"/>
              <p:cNvSpPr/>
              <p:nvPr/>
            </p:nvSpPr>
            <p:spPr>
              <a:xfrm>
                <a:off x="5936526" y="2988278"/>
                <a:ext cx="294942" cy="185832"/>
              </a:xfrm>
              <a:custGeom>
                <a:rect b="b" l="l" r="r" t="t"/>
                <a:pathLst>
                  <a:path extrusionOk="0" h="185832" w="29494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21"/>
              <p:cNvSpPr/>
              <p:nvPr/>
            </p:nvSpPr>
            <p:spPr>
              <a:xfrm>
                <a:off x="6058745" y="3126009"/>
                <a:ext cx="19007" cy="25526"/>
              </a:xfrm>
              <a:custGeom>
                <a:rect b="b" l="l" r="r" t="t"/>
                <a:pathLst>
                  <a:path extrusionOk="0" h="25526" w="19007">
                    <a:moveTo>
                      <a:pt x="0" y="17240"/>
                    </a:moveTo>
                    <a:cubicBezTo>
                      <a:pt x="0"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21"/>
              <p:cNvSpPr/>
              <p:nvPr/>
            </p:nvSpPr>
            <p:spPr>
              <a:xfrm>
                <a:off x="6185905" y="3137249"/>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21"/>
              <p:cNvSpPr/>
              <p:nvPr/>
            </p:nvSpPr>
            <p:spPr>
              <a:xfrm>
                <a:off x="6199971" y="307400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21"/>
              <p:cNvSpPr/>
              <p:nvPr/>
            </p:nvSpPr>
            <p:spPr>
              <a:xfrm>
                <a:off x="6100751" y="3080384"/>
                <a:ext cx="47423" cy="33147"/>
              </a:xfrm>
              <a:custGeom>
                <a:rect b="b" l="l" r="r" t="t"/>
                <a:pathLst>
                  <a:path extrusionOk="0" h="33147" w="47423">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21"/>
              <p:cNvSpPr/>
              <p:nvPr/>
            </p:nvSpPr>
            <p:spPr>
              <a:xfrm>
                <a:off x="6004573" y="3025235"/>
                <a:ext cx="58733" cy="38957"/>
              </a:xfrm>
              <a:custGeom>
                <a:rect b="b" l="l" r="r" t="t"/>
                <a:pathLst>
                  <a:path extrusionOk="0" h="38957" w="58733">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21"/>
              <p:cNvSpPr/>
              <p:nvPr/>
            </p:nvSpPr>
            <p:spPr>
              <a:xfrm>
                <a:off x="6058745" y="2994088"/>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21"/>
              <p:cNvSpPr/>
              <p:nvPr/>
            </p:nvSpPr>
            <p:spPr>
              <a:xfrm>
                <a:off x="5936526" y="2989040"/>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21"/>
              <p:cNvSpPr/>
              <p:nvPr/>
            </p:nvSpPr>
            <p:spPr>
              <a:xfrm>
                <a:off x="5937476" y="3046571"/>
                <a:ext cx="30221" cy="30289"/>
              </a:xfrm>
              <a:custGeom>
                <a:rect b="b" l="l" r="r" t="t"/>
                <a:pathLst>
                  <a:path extrusionOk="0" h="30289" w="30221">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21"/>
              <p:cNvSpPr/>
              <p:nvPr/>
            </p:nvSpPr>
            <p:spPr>
              <a:xfrm>
                <a:off x="5936526" y="2971514"/>
                <a:ext cx="294948" cy="185546"/>
              </a:xfrm>
              <a:custGeom>
                <a:rect b="b" l="l" r="r" t="t"/>
                <a:pathLst>
                  <a:path extrusionOk="0" h="185546" w="294948">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54" name="Google Shape;1254;p21"/>
            <p:cNvGrpSpPr/>
            <p:nvPr/>
          </p:nvGrpSpPr>
          <p:grpSpPr>
            <a:xfrm>
              <a:off x="3799020" y="4220685"/>
              <a:ext cx="883852" cy="621125"/>
              <a:chOff x="5608645" y="4962810"/>
              <a:chExt cx="883852" cy="621125"/>
            </a:xfrm>
          </p:grpSpPr>
          <p:sp>
            <p:nvSpPr>
              <p:cNvPr id="1255" name="Google Shape;1255;p21"/>
              <p:cNvSpPr/>
              <p:nvPr/>
            </p:nvSpPr>
            <p:spPr>
              <a:xfrm>
                <a:off x="5608645" y="507244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21"/>
              <p:cNvSpPr/>
              <p:nvPr/>
            </p:nvSpPr>
            <p:spPr>
              <a:xfrm>
                <a:off x="5608835" y="5215508"/>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21"/>
              <p:cNvSpPr/>
              <p:nvPr/>
            </p:nvSpPr>
            <p:spPr>
              <a:xfrm>
                <a:off x="6425971" y="5218557"/>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21"/>
              <p:cNvSpPr/>
              <p:nvPr/>
            </p:nvSpPr>
            <p:spPr>
              <a:xfrm>
                <a:off x="5608645" y="4962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21"/>
              <p:cNvSpPr/>
              <p:nvPr/>
            </p:nvSpPr>
            <p:spPr>
              <a:xfrm>
                <a:off x="5734818" y="5032438"/>
                <a:ext cx="632517" cy="366093"/>
              </a:xfrm>
              <a:custGeom>
                <a:rect b="b" l="l" r="r" t="t"/>
                <a:pathLst>
                  <a:path extrusionOk="0" h="366093" w="632517">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21"/>
              <p:cNvSpPr/>
              <p:nvPr/>
            </p:nvSpPr>
            <p:spPr>
              <a:xfrm>
                <a:off x="5735426" y="5054346"/>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1" name="Google Shape;1261;p21"/>
              <p:cNvSpPr/>
              <p:nvPr/>
            </p:nvSpPr>
            <p:spPr>
              <a:xfrm>
                <a:off x="5896325" y="5137308"/>
                <a:ext cx="295037" cy="184784"/>
              </a:xfrm>
              <a:custGeom>
                <a:rect b="b" l="l" r="r" t="t"/>
                <a:pathLst>
                  <a:path extrusionOk="0" h="184784" w="295037">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21"/>
              <p:cNvSpPr/>
              <p:nvPr/>
            </p:nvSpPr>
            <p:spPr>
              <a:xfrm>
                <a:off x="6018639" y="5274373"/>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21"/>
              <p:cNvSpPr/>
              <p:nvPr/>
            </p:nvSpPr>
            <p:spPr>
              <a:xfrm>
                <a:off x="6145799" y="528523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4" name="Google Shape;1264;p21"/>
              <p:cNvSpPr/>
              <p:nvPr/>
            </p:nvSpPr>
            <p:spPr>
              <a:xfrm>
                <a:off x="6159865" y="5221985"/>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21"/>
              <p:cNvSpPr/>
              <p:nvPr/>
            </p:nvSpPr>
            <p:spPr>
              <a:xfrm>
                <a:off x="6061026" y="5228653"/>
                <a:ext cx="47423" cy="33147"/>
              </a:xfrm>
              <a:custGeom>
                <a:rect b="b" l="l" r="r" t="t"/>
                <a:pathLst>
                  <a:path extrusionOk="0" h="33147"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6" name="Google Shape;1266;p21"/>
              <p:cNvSpPr/>
              <p:nvPr/>
            </p:nvSpPr>
            <p:spPr>
              <a:xfrm>
                <a:off x="5964467" y="5173217"/>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7" name="Google Shape;1267;p21"/>
              <p:cNvSpPr/>
              <p:nvPr/>
            </p:nvSpPr>
            <p:spPr>
              <a:xfrm>
                <a:off x="6018639" y="5142071"/>
                <a:ext cx="27275" cy="24479"/>
              </a:xfrm>
              <a:custGeom>
                <a:rect b="b" l="l" r="r" t="t"/>
                <a:pathLst>
                  <a:path extrusionOk="0" h="24479" w="27275">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21"/>
              <p:cNvSpPr/>
              <p:nvPr/>
            </p:nvSpPr>
            <p:spPr>
              <a:xfrm>
                <a:off x="5896420" y="5137023"/>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21"/>
              <p:cNvSpPr/>
              <p:nvPr/>
            </p:nvSpPr>
            <p:spPr>
              <a:xfrm>
                <a:off x="5897465" y="5194553"/>
                <a:ext cx="29841" cy="29908"/>
              </a:xfrm>
              <a:custGeom>
                <a:rect b="b" l="l" r="r" t="t"/>
                <a:pathLst>
                  <a:path extrusionOk="0" h="29908" w="29841">
                    <a:moveTo>
                      <a:pt x="0" y="17907"/>
                    </a:moveTo>
                    <a:lnTo>
                      <a:pt x="0" y="0"/>
                    </a:lnTo>
                    <a:lnTo>
                      <a:pt x="29842" y="0"/>
                    </a:lnTo>
                    <a:lnTo>
                      <a:pt x="22714" y="15621"/>
                    </a:lnTo>
                    <a:lnTo>
                      <a:pt x="9694" y="2990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21"/>
              <p:cNvSpPr/>
              <p:nvPr/>
            </p:nvSpPr>
            <p:spPr>
              <a:xfrm>
                <a:off x="5896325" y="5119687"/>
                <a:ext cx="295043" cy="185547"/>
              </a:xfrm>
              <a:custGeom>
                <a:rect b="b" l="l" r="r" t="t"/>
                <a:pathLst>
                  <a:path extrusionOk="0" h="185547" w="295043">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71" name="Google Shape;1271;p21"/>
            <p:cNvGrpSpPr/>
            <p:nvPr/>
          </p:nvGrpSpPr>
          <p:grpSpPr>
            <a:xfrm>
              <a:off x="3799020" y="4077239"/>
              <a:ext cx="883852" cy="621125"/>
              <a:chOff x="5608645" y="4819364"/>
              <a:chExt cx="883852" cy="621125"/>
            </a:xfrm>
          </p:grpSpPr>
          <p:sp>
            <p:nvSpPr>
              <p:cNvPr id="1272" name="Google Shape;1272;p21"/>
              <p:cNvSpPr/>
              <p:nvPr/>
            </p:nvSpPr>
            <p:spPr>
              <a:xfrm>
                <a:off x="5608645" y="492899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21"/>
              <p:cNvSpPr/>
              <p:nvPr/>
            </p:nvSpPr>
            <p:spPr>
              <a:xfrm>
                <a:off x="5608835" y="5072062"/>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21"/>
              <p:cNvSpPr/>
              <p:nvPr/>
            </p:nvSpPr>
            <p:spPr>
              <a:xfrm>
                <a:off x="6425971" y="507511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21"/>
              <p:cNvSpPr/>
              <p:nvPr/>
            </p:nvSpPr>
            <p:spPr>
              <a:xfrm>
                <a:off x="5608645" y="48193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21"/>
              <p:cNvSpPr/>
              <p:nvPr/>
            </p:nvSpPr>
            <p:spPr>
              <a:xfrm>
                <a:off x="5734818" y="4888968"/>
                <a:ext cx="632517" cy="366117"/>
              </a:xfrm>
              <a:custGeom>
                <a:rect b="b" l="l" r="r" t="t"/>
                <a:pathLst>
                  <a:path extrusionOk="0" h="366117" w="6325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21"/>
              <p:cNvSpPr/>
              <p:nvPr/>
            </p:nvSpPr>
            <p:spPr>
              <a:xfrm>
                <a:off x="5735426" y="4910899"/>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21"/>
              <p:cNvSpPr/>
              <p:nvPr/>
            </p:nvSpPr>
            <p:spPr>
              <a:xfrm>
                <a:off x="5896325" y="4993385"/>
                <a:ext cx="295037" cy="185261"/>
              </a:xfrm>
              <a:custGeom>
                <a:rect b="b" l="l" r="r" t="t"/>
                <a:pathLst>
                  <a:path extrusionOk="0" h="185261" w="295037">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21"/>
              <p:cNvSpPr/>
              <p:nvPr/>
            </p:nvSpPr>
            <p:spPr>
              <a:xfrm>
                <a:off x="6018639" y="5130926"/>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21"/>
              <p:cNvSpPr/>
              <p:nvPr/>
            </p:nvSpPr>
            <p:spPr>
              <a:xfrm>
                <a:off x="6145799" y="514178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21"/>
              <p:cNvSpPr/>
              <p:nvPr/>
            </p:nvSpPr>
            <p:spPr>
              <a:xfrm>
                <a:off x="6159865" y="5078539"/>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21"/>
              <p:cNvSpPr/>
              <p:nvPr/>
            </p:nvSpPr>
            <p:spPr>
              <a:xfrm>
                <a:off x="6061026" y="5084921"/>
                <a:ext cx="47423" cy="33146"/>
              </a:xfrm>
              <a:custGeom>
                <a:rect b="b" l="l" r="r" t="t"/>
                <a:pathLst>
                  <a:path extrusionOk="0" h="33146"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21"/>
              <p:cNvSpPr/>
              <p:nvPr/>
            </p:nvSpPr>
            <p:spPr>
              <a:xfrm>
                <a:off x="5964467" y="5029771"/>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21"/>
              <p:cNvSpPr/>
              <p:nvPr/>
            </p:nvSpPr>
            <p:spPr>
              <a:xfrm>
                <a:off x="6018639" y="499862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21"/>
              <p:cNvSpPr/>
              <p:nvPr/>
            </p:nvSpPr>
            <p:spPr>
              <a:xfrm>
                <a:off x="5896420" y="4993576"/>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21"/>
              <p:cNvSpPr/>
              <p:nvPr/>
            </p:nvSpPr>
            <p:spPr>
              <a:xfrm>
                <a:off x="5897465" y="5051107"/>
                <a:ext cx="29841" cy="30480"/>
              </a:xfrm>
              <a:custGeom>
                <a:rect b="b" l="l" r="r" t="t"/>
                <a:pathLst>
                  <a:path extrusionOk="0" h="30480" w="29841">
                    <a:moveTo>
                      <a:pt x="0" y="17907"/>
                    </a:moveTo>
                    <a:lnTo>
                      <a:pt x="0" y="0"/>
                    </a:lnTo>
                    <a:lnTo>
                      <a:pt x="29842" y="0"/>
                    </a:lnTo>
                    <a:lnTo>
                      <a:pt x="22714" y="16193"/>
                    </a:lnTo>
                    <a:lnTo>
                      <a:pt x="9694"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21"/>
              <p:cNvSpPr/>
              <p:nvPr/>
            </p:nvSpPr>
            <p:spPr>
              <a:xfrm>
                <a:off x="5896325" y="4976145"/>
                <a:ext cx="295043" cy="185166"/>
              </a:xfrm>
              <a:custGeom>
                <a:rect b="b" l="l" r="r" t="t"/>
                <a:pathLst>
                  <a:path extrusionOk="0" h="185166" w="295043">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88" name="Google Shape;1288;p21"/>
            <p:cNvGrpSpPr/>
            <p:nvPr/>
          </p:nvGrpSpPr>
          <p:grpSpPr>
            <a:xfrm>
              <a:off x="3827627" y="3914647"/>
              <a:ext cx="883852" cy="621125"/>
              <a:chOff x="5637252" y="4656772"/>
              <a:chExt cx="883852" cy="621125"/>
            </a:xfrm>
          </p:grpSpPr>
          <p:sp>
            <p:nvSpPr>
              <p:cNvPr id="1289" name="Google Shape;1289;p21"/>
              <p:cNvSpPr/>
              <p:nvPr/>
            </p:nvSpPr>
            <p:spPr>
              <a:xfrm>
                <a:off x="5637252" y="476640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21"/>
              <p:cNvSpPr/>
              <p:nvPr/>
            </p:nvSpPr>
            <p:spPr>
              <a:xfrm>
                <a:off x="5637442" y="4909470"/>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21"/>
              <p:cNvSpPr/>
              <p:nvPr/>
            </p:nvSpPr>
            <p:spPr>
              <a:xfrm>
                <a:off x="6454577" y="4912518"/>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21"/>
              <p:cNvSpPr/>
              <p:nvPr/>
            </p:nvSpPr>
            <p:spPr>
              <a:xfrm>
                <a:off x="5637252" y="465677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21"/>
              <p:cNvSpPr/>
              <p:nvPr/>
            </p:nvSpPr>
            <p:spPr>
              <a:xfrm>
                <a:off x="5763347" y="4726400"/>
                <a:ext cx="632534" cy="366093"/>
              </a:xfrm>
              <a:custGeom>
                <a:rect b="b" l="l" r="r" t="t"/>
                <a:pathLst>
                  <a:path extrusionOk="0" h="366093" w="632534">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21"/>
              <p:cNvSpPr/>
              <p:nvPr/>
            </p:nvSpPr>
            <p:spPr>
              <a:xfrm>
                <a:off x="5763937" y="4748307"/>
                <a:ext cx="631431" cy="344185"/>
              </a:xfrm>
              <a:custGeom>
                <a:rect b="b" l="l" r="r" t="t"/>
                <a:pathLst>
                  <a:path extrusionOk="0" h="344185" w="631431">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21"/>
              <p:cNvSpPr/>
              <p:nvPr/>
            </p:nvSpPr>
            <p:spPr>
              <a:xfrm>
                <a:off x="5925121" y="4831270"/>
                <a:ext cx="295222" cy="184784"/>
              </a:xfrm>
              <a:custGeom>
                <a:rect b="b" l="l" r="r" t="t"/>
                <a:pathLst>
                  <a:path extrusionOk="0" h="184784" w="295222">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21"/>
              <p:cNvSpPr/>
              <p:nvPr/>
            </p:nvSpPr>
            <p:spPr>
              <a:xfrm>
                <a:off x="6047245" y="4968335"/>
                <a:ext cx="19007" cy="25527"/>
              </a:xfrm>
              <a:custGeom>
                <a:rect b="b" l="l" r="r" t="t"/>
                <a:pathLst>
                  <a:path extrusionOk="0" h="25527" w="19007">
                    <a:moveTo>
                      <a:pt x="0" y="17145"/>
                    </a:moveTo>
                    <a:cubicBezTo>
                      <a:pt x="0"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21"/>
              <p:cNvSpPr/>
              <p:nvPr/>
            </p:nvSpPr>
            <p:spPr>
              <a:xfrm>
                <a:off x="6174406" y="4979193"/>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21"/>
              <p:cNvSpPr/>
              <p:nvPr/>
            </p:nvSpPr>
            <p:spPr>
              <a:xfrm>
                <a:off x="6188566" y="4915947"/>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21"/>
              <p:cNvSpPr/>
              <p:nvPr/>
            </p:nvSpPr>
            <p:spPr>
              <a:xfrm>
                <a:off x="6089632" y="4922329"/>
                <a:ext cx="47423" cy="33147"/>
              </a:xfrm>
              <a:custGeom>
                <a:rect b="b" l="l" r="r" t="t"/>
                <a:pathLst>
                  <a:path extrusionOk="0" h="33147" w="47423">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21"/>
              <p:cNvSpPr/>
              <p:nvPr/>
            </p:nvSpPr>
            <p:spPr>
              <a:xfrm>
                <a:off x="5993073" y="4867179"/>
                <a:ext cx="58543" cy="38957"/>
              </a:xfrm>
              <a:custGeom>
                <a:rect b="b" l="l" r="r" t="t"/>
                <a:pathLst>
                  <a:path extrusionOk="0" h="38957" w="58543">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21"/>
              <p:cNvSpPr/>
              <p:nvPr/>
            </p:nvSpPr>
            <p:spPr>
              <a:xfrm>
                <a:off x="6047245" y="4836033"/>
                <a:ext cx="27370" cy="24574"/>
              </a:xfrm>
              <a:custGeom>
                <a:rect b="b" l="l" r="r" t="t"/>
                <a:pathLst>
                  <a:path extrusionOk="0" h="24574" w="2737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21"/>
              <p:cNvSpPr/>
              <p:nvPr/>
            </p:nvSpPr>
            <p:spPr>
              <a:xfrm>
                <a:off x="5925121" y="483098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21"/>
              <p:cNvSpPr/>
              <p:nvPr/>
            </p:nvSpPr>
            <p:spPr>
              <a:xfrm>
                <a:off x="5926072" y="4888610"/>
                <a:ext cx="29841" cy="30194"/>
              </a:xfrm>
              <a:custGeom>
                <a:rect b="b" l="l" r="r" t="t"/>
                <a:pathLst>
                  <a:path extrusionOk="0" h="30194" w="29841">
                    <a:moveTo>
                      <a:pt x="0" y="17812"/>
                    </a:moveTo>
                    <a:lnTo>
                      <a:pt x="0" y="0"/>
                    </a:lnTo>
                    <a:lnTo>
                      <a:pt x="29842"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21"/>
              <p:cNvSpPr/>
              <p:nvPr/>
            </p:nvSpPr>
            <p:spPr>
              <a:xfrm>
                <a:off x="5924931" y="4813649"/>
                <a:ext cx="295418" cy="185261"/>
              </a:xfrm>
              <a:custGeom>
                <a:rect b="b" l="l" r="r" t="t"/>
                <a:pathLst>
                  <a:path extrusionOk="0" h="185261" w="295418">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05" name="Google Shape;1305;p21"/>
            <p:cNvGrpSpPr/>
            <p:nvPr/>
          </p:nvGrpSpPr>
          <p:grpSpPr>
            <a:xfrm>
              <a:off x="3818123" y="3752055"/>
              <a:ext cx="883852" cy="621125"/>
              <a:chOff x="5627748" y="4494180"/>
              <a:chExt cx="883852" cy="621125"/>
            </a:xfrm>
          </p:grpSpPr>
          <p:sp>
            <p:nvSpPr>
              <p:cNvPr id="1306" name="Google Shape;1306;p21"/>
              <p:cNvSpPr/>
              <p:nvPr/>
            </p:nvSpPr>
            <p:spPr>
              <a:xfrm>
                <a:off x="5627748" y="460381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21"/>
              <p:cNvSpPr/>
              <p:nvPr/>
            </p:nvSpPr>
            <p:spPr>
              <a:xfrm>
                <a:off x="5627938" y="4746878"/>
                <a:ext cx="87244" cy="116586"/>
              </a:xfrm>
              <a:custGeom>
                <a:rect b="b" l="l" r="r" t="t"/>
                <a:pathLst>
                  <a:path extrusionOk="0" h="116586" w="87244">
                    <a:moveTo>
                      <a:pt x="0" y="116586"/>
                    </a:moveTo>
                    <a:lnTo>
                      <a:pt x="0" y="0"/>
                    </a:lnTo>
                    <a:lnTo>
                      <a:pt x="87245"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21"/>
              <p:cNvSpPr/>
              <p:nvPr/>
            </p:nvSpPr>
            <p:spPr>
              <a:xfrm>
                <a:off x="6445074" y="4749926"/>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21"/>
              <p:cNvSpPr/>
              <p:nvPr/>
            </p:nvSpPr>
            <p:spPr>
              <a:xfrm>
                <a:off x="5627748" y="449418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21"/>
              <p:cNvSpPr/>
              <p:nvPr/>
            </p:nvSpPr>
            <p:spPr>
              <a:xfrm>
                <a:off x="5753825" y="4563879"/>
                <a:ext cx="632535" cy="366022"/>
              </a:xfrm>
              <a:custGeom>
                <a:rect b="b" l="l" r="r" t="t"/>
                <a:pathLst>
                  <a:path extrusionOk="0" h="366022" w="632535">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21"/>
              <p:cNvSpPr/>
              <p:nvPr/>
            </p:nvSpPr>
            <p:spPr>
              <a:xfrm>
                <a:off x="5754433" y="4585787"/>
                <a:ext cx="631431" cy="344114"/>
              </a:xfrm>
              <a:custGeom>
                <a:rect b="b" l="l" r="r" t="t"/>
                <a:pathLst>
                  <a:path extrusionOk="0" h="344114" w="631431">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21"/>
              <p:cNvSpPr/>
              <p:nvPr/>
            </p:nvSpPr>
            <p:spPr>
              <a:xfrm>
                <a:off x="5915333" y="4668297"/>
                <a:ext cx="294899" cy="185261"/>
              </a:xfrm>
              <a:custGeom>
                <a:rect b="b" l="l" r="r" t="t"/>
                <a:pathLst>
                  <a:path extrusionOk="0" h="185261" w="294899">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21"/>
              <p:cNvSpPr/>
              <p:nvPr/>
            </p:nvSpPr>
            <p:spPr>
              <a:xfrm>
                <a:off x="6037741" y="480574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21"/>
              <p:cNvSpPr/>
              <p:nvPr/>
            </p:nvSpPr>
            <p:spPr>
              <a:xfrm>
                <a:off x="6164902" y="4816601"/>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21"/>
              <p:cNvSpPr/>
              <p:nvPr/>
            </p:nvSpPr>
            <p:spPr>
              <a:xfrm>
                <a:off x="6178968" y="475335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21"/>
              <p:cNvSpPr/>
              <p:nvPr/>
            </p:nvSpPr>
            <p:spPr>
              <a:xfrm>
                <a:off x="6080128" y="4759737"/>
                <a:ext cx="47423" cy="33147"/>
              </a:xfrm>
              <a:custGeom>
                <a:rect b="b" l="l" r="r" t="t"/>
                <a:pathLst>
                  <a:path extrusionOk="0" h="33147" w="47423">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21"/>
              <p:cNvSpPr/>
              <p:nvPr/>
            </p:nvSpPr>
            <p:spPr>
              <a:xfrm>
                <a:off x="5983570" y="4704588"/>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21"/>
              <p:cNvSpPr/>
              <p:nvPr/>
            </p:nvSpPr>
            <p:spPr>
              <a:xfrm>
                <a:off x="6037741" y="4673441"/>
                <a:ext cx="27275" cy="24574"/>
              </a:xfrm>
              <a:custGeom>
                <a:rect b="b" l="l" r="r" t="t"/>
                <a:pathLst>
                  <a:path extrusionOk="0" h="24574" w="27275">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21"/>
              <p:cNvSpPr/>
              <p:nvPr/>
            </p:nvSpPr>
            <p:spPr>
              <a:xfrm>
                <a:off x="5915523" y="4668392"/>
                <a:ext cx="26135" cy="19526"/>
              </a:xfrm>
              <a:custGeom>
                <a:rect b="b" l="l" r="r" t="t"/>
                <a:pathLst>
                  <a:path extrusionOk="0" h="19526" w="26135">
                    <a:moveTo>
                      <a:pt x="0" y="17145"/>
                    </a:moveTo>
                    <a:lnTo>
                      <a:pt x="0" y="0"/>
                    </a:lnTo>
                    <a:lnTo>
                      <a:pt x="26135" y="2858"/>
                    </a:lnTo>
                    <a:lnTo>
                      <a:pt x="17677"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21"/>
              <p:cNvSpPr/>
              <p:nvPr/>
            </p:nvSpPr>
            <p:spPr>
              <a:xfrm>
                <a:off x="5916473" y="4725638"/>
                <a:ext cx="29936" cy="30289"/>
              </a:xfrm>
              <a:custGeom>
                <a:rect b="b" l="l" r="r" t="t"/>
                <a:pathLst>
                  <a:path extrusionOk="0" h="30289" w="29936">
                    <a:moveTo>
                      <a:pt x="0" y="1781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21"/>
              <p:cNvSpPr/>
              <p:nvPr/>
            </p:nvSpPr>
            <p:spPr>
              <a:xfrm>
                <a:off x="5915428" y="4651533"/>
                <a:ext cx="294626" cy="184784"/>
              </a:xfrm>
              <a:custGeom>
                <a:rect b="b" l="l" r="r" t="t"/>
                <a:pathLst>
                  <a:path extrusionOk="0" h="184784" w="294626">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2" name="Google Shape;1322;p21"/>
            <p:cNvGrpSpPr/>
            <p:nvPr/>
          </p:nvGrpSpPr>
          <p:grpSpPr>
            <a:xfrm>
              <a:off x="2205711" y="4330032"/>
              <a:ext cx="883852" cy="621125"/>
              <a:chOff x="4015336" y="5072157"/>
              <a:chExt cx="883852" cy="621125"/>
            </a:xfrm>
          </p:grpSpPr>
          <p:sp>
            <p:nvSpPr>
              <p:cNvPr id="1323" name="Google Shape;1323;p21"/>
              <p:cNvSpPr/>
              <p:nvPr/>
            </p:nvSpPr>
            <p:spPr>
              <a:xfrm>
                <a:off x="4015336" y="518179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21"/>
              <p:cNvSpPr/>
              <p:nvPr/>
            </p:nvSpPr>
            <p:spPr>
              <a:xfrm>
                <a:off x="4015526" y="532485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21"/>
              <p:cNvSpPr/>
              <p:nvPr/>
            </p:nvSpPr>
            <p:spPr>
              <a:xfrm>
                <a:off x="4832661" y="5327903"/>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21"/>
              <p:cNvSpPr/>
              <p:nvPr/>
            </p:nvSpPr>
            <p:spPr>
              <a:xfrm>
                <a:off x="4015336" y="507215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21"/>
              <p:cNvSpPr/>
              <p:nvPr/>
            </p:nvSpPr>
            <p:spPr>
              <a:xfrm>
                <a:off x="4141033" y="5141785"/>
                <a:ext cx="632610" cy="366093"/>
              </a:xfrm>
              <a:custGeom>
                <a:rect b="b" l="l" r="r" t="t"/>
                <a:pathLst>
                  <a:path extrusionOk="0" h="366093" w="63261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21"/>
              <p:cNvSpPr/>
              <p:nvPr/>
            </p:nvSpPr>
            <p:spPr>
              <a:xfrm>
                <a:off x="4141641" y="5163692"/>
                <a:ext cx="631431" cy="344185"/>
              </a:xfrm>
              <a:custGeom>
                <a:rect b="b" l="l" r="r" t="t"/>
                <a:pathLst>
                  <a:path extrusionOk="0" h="344185" w="631431">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21"/>
              <p:cNvSpPr/>
              <p:nvPr/>
            </p:nvSpPr>
            <p:spPr>
              <a:xfrm>
                <a:off x="4303110" y="5245703"/>
                <a:ext cx="294907" cy="185737"/>
              </a:xfrm>
              <a:custGeom>
                <a:rect b="b" l="l" r="r" t="t"/>
                <a:pathLst>
                  <a:path extrusionOk="0" h="185737" w="29490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21"/>
              <p:cNvSpPr/>
              <p:nvPr/>
            </p:nvSpPr>
            <p:spPr>
              <a:xfrm>
                <a:off x="4425329" y="5383530"/>
                <a:ext cx="19007" cy="25431"/>
              </a:xfrm>
              <a:custGeom>
                <a:rect b="b" l="l" r="r" t="t"/>
                <a:pathLst>
                  <a:path extrusionOk="0" h="25431" w="19007">
                    <a:moveTo>
                      <a:pt x="0" y="17145"/>
                    </a:moveTo>
                    <a:cubicBezTo>
                      <a:pt x="0"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21"/>
              <p:cNvSpPr/>
              <p:nvPr/>
            </p:nvSpPr>
            <p:spPr>
              <a:xfrm>
                <a:off x="4552490" y="5394578"/>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21"/>
              <p:cNvSpPr/>
              <p:nvPr/>
            </p:nvSpPr>
            <p:spPr>
              <a:xfrm>
                <a:off x="4566555" y="533133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21"/>
              <p:cNvSpPr/>
              <p:nvPr/>
            </p:nvSpPr>
            <p:spPr>
              <a:xfrm>
                <a:off x="4467716" y="5337714"/>
                <a:ext cx="47423" cy="33146"/>
              </a:xfrm>
              <a:custGeom>
                <a:rect b="b" l="l" r="r" t="t"/>
                <a:pathLst>
                  <a:path extrusionOk="0" h="33146" w="47423">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21"/>
              <p:cNvSpPr/>
              <p:nvPr/>
            </p:nvSpPr>
            <p:spPr>
              <a:xfrm>
                <a:off x="4371062" y="5282565"/>
                <a:ext cx="59018" cy="38957"/>
              </a:xfrm>
              <a:custGeom>
                <a:rect b="b" l="l" r="r" t="t"/>
                <a:pathLst>
                  <a:path extrusionOk="0" h="38957" w="59018">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21"/>
              <p:cNvSpPr/>
              <p:nvPr/>
            </p:nvSpPr>
            <p:spPr>
              <a:xfrm>
                <a:off x="4425329" y="5251418"/>
                <a:ext cx="27275" cy="24479"/>
              </a:xfrm>
              <a:custGeom>
                <a:rect b="b" l="l" r="r" t="t"/>
                <a:pathLst>
                  <a:path extrusionOk="0" h="24479" w="27275">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21"/>
              <p:cNvSpPr/>
              <p:nvPr/>
            </p:nvSpPr>
            <p:spPr>
              <a:xfrm>
                <a:off x="4303110" y="5246369"/>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21"/>
              <p:cNvSpPr/>
              <p:nvPr/>
            </p:nvSpPr>
            <p:spPr>
              <a:xfrm>
                <a:off x="4304536" y="5303900"/>
                <a:ext cx="29461" cy="30099"/>
              </a:xfrm>
              <a:custGeom>
                <a:rect b="b" l="l" r="r" t="t"/>
                <a:pathLst>
                  <a:path extrusionOk="0" h="30099" w="29461">
                    <a:moveTo>
                      <a:pt x="0" y="17907"/>
                    </a:moveTo>
                    <a:lnTo>
                      <a:pt x="0" y="0"/>
                    </a:lnTo>
                    <a:lnTo>
                      <a:pt x="29462" y="0"/>
                    </a:lnTo>
                    <a:lnTo>
                      <a:pt x="22144" y="16002"/>
                    </a:lnTo>
                    <a:lnTo>
                      <a:pt x="9504" y="3009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21"/>
              <p:cNvSpPr/>
              <p:nvPr/>
            </p:nvSpPr>
            <p:spPr>
              <a:xfrm>
                <a:off x="4303110" y="5229225"/>
                <a:ext cx="294907" cy="185356"/>
              </a:xfrm>
              <a:custGeom>
                <a:rect b="b" l="l" r="r" t="t"/>
                <a:pathLst>
                  <a:path extrusionOk="0" h="185356" w="294907">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39" name="Google Shape;1339;p21"/>
            <p:cNvGrpSpPr/>
            <p:nvPr/>
          </p:nvGrpSpPr>
          <p:grpSpPr>
            <a:xfrm>
              <a:off x="5533746" y="4396707"/>
              <a:ext cx="883852" cy="621030"/>
              <a:chOff x="7343371" y="5138832"/>
              <a:chExt cx="883852" cy="621030"/>
            </a:xfrm>
          </p:grpSpPr>
          <p:sp>
            <p:nvSpPr>
              <p:cNvPr id="1340" name="Google Shape;1340;p21"/>
              <p:cNvSpPr/>
              <p:nvPr/>
            </p:nvSpPr>
            <p:spPr>
              <a:xfrm>
                <a:off x="7343371" y="524837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21"/>
              <p:cNvSpPr/>
              <p:nvPr/>
            </p:nvSpPr>
            <p:spPr>
              <a:xfrm>
                <a:off x="7343561" y="539153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21"/>
              <p:cNvSpPr/>
              <p:nvPr/>
            </p:nvSpPr>
            <p:spPr>
              <a:xfrm>
                <a:off x="8160792" y="5394578"/>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21"/>
              <p:cNvSpPr/>
              <p:nvPr/>
            </p:nvSpPr>
            <p:spPr>
              <a:xfrm>
                <a:off x="7343371" y="5138832"/>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21"/>
              <p:cNvSpPr/>
              <p:nvPr/>
            </p:nvSpPr>
            <p:spPr>
              <a:xfrm>
                <a:off x="7469087" y="5208436"/>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21"/>
              <p:cNvSpPr/>
              <p:nvPr/>
            </p:nvSpPr>
            <p:spPr>
              <a:xfrm>
                <a:off x="7469677" y="5230344"/>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21"/>
              <p:cNvSpPr/>
              <p:nvPr/>
            </p:nvSpPr>
            <p:spPr>
              <a:xfrm>
                <a:off x="7630861" y="5313140"/>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21"/>
              <p:cNvSpPr/>
              <p:nvPr/>
            </p:nvSpPr>
            <p:spPr>
              <a:xfrm>
                <a:off x="7753460" y="5450109"/>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21"/>
              <p:cNvSpPr/>
              <p:nvPr/>
            </p:nvSpPr>
            <p:spPr>
              <a:xfrm>
                <a:off x="7880525" y="5461158"/>
                <a:ext cx="42101" cy="19811"/>
              </a:xfrm>
              <a:custGeom>
                <a:rect b="b" l="l" r="r" t="t"/>
                <a:pathLst>
                  <a:path extrusionOk="0" h="19811" w="42101">
                    <a:moveTo>
                      <a:pt x="42102" y="17240"/>
                    </a:moveTo>
                    <a:lnTo>
                      <a:pt x="42102" y="0"/>
                    </a:lnTo>
                    <a:lnTo>
                      <a:pt x="0" y="3238"/>
                    </a:lnTo>
                    <a:lnTo>
                      <a:pt x="24140" y="19812"/>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21"/>
              <p:cNvSpPr/>
              <p:nvPr/>
            </p:nvSpPr>
            <p:spPr>
              <a:xfrm>
                <a:off x="7894686" y="539800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21"/>
              <p:cNvSpPr/>
              <p:nvPr/>
            </p:nvSpPr>
            <p:spPr>
              <a:xfrm>
                <a:off x="7795847" y="5404389"/>
                <a:ext cx="47328" cy="33051"/>
              </a:xfrm>
              <a:custGeom>
                <a:rect b="b" l="l" r="r" t="t"/>
                <a:pathLst>
                  <a:path extrusionOk="0" h="33051" w="47328">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21"/>
              <p:cNvSpPr/>
              <p:nvPr/>
            </p:nvSpPr>
            <p:spPr>
              <a:xfrm>
                <a:off x="7699193" y="5349240"/>
                <a:ext cx="58543" cy="38861"/>
              </a:xfrm>
              <a:custGeom>
                <a:rect b="b" l="l" r="r" t="t"/>
                <a:pathLst>
                  <a:path extrusionOk="0" h="38861" w="58543">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21"/>
              <p:cNvSpPr/>
              <p:nvPr/>
            </p:nvSpPr>
            <p:spPr>
              <a:xfrm>
                <a:off x="7753460" y="5318093"/>
                <a:ext cx="27275" cy="24479"/>
              </a:xfrm>
              <a:custGeom>
                <a:rect b="b" l="l" r="r" t="t"/>
                <a:pathLst>
                  <a:path extrusionOk="0" h="24479" w="27275">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21"/>
              <p:cNvSpPr/>
              <p:nvPr/>
            </p:nvSpPr>
            <p:spPr>
              <a:xfrm>
                <a:off x="7631241" y="531304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21"/>
              <p:cNvSpPr/>
              <p:nvPr/>
            </p:nvSpPr>
            <p:spPr>
              <a:xfrm>
                <a:off x="7632192" y="5370575"/>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21"/>
              <p:cNvSpPr/>
              <p:nvPr/>
            </p:nvSpPr>
            <p:spPr>
              <a:xfrm>
                <a:off x="7630861" y="5295995"/>
                <a:ext cx="295637" cy="184880"/>
              </a:xfrm>
              <a:custGeom>
                <a:rect b="b" l="l" r="r" t="t"/>
                <a:pathLst>
                  <a:path extrusionOk="0" h="184880" w="295637">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56" name="Google Shape;1356;p21"/>
            <p:cNvGrpSpPr/>
            <p:nvPr/>
          </p:nvGrpSpPr>
          <p:grpSpPr>
            <a:xfrm>
              <a:off x="5533746" y="4253261"/>
              <a:ext cx="883852" cy="621029"/>
              <a:chOff x="7343371" y="4995386"/>
              <a:chExt cx="883852" cy="621029"/>
            </a:xfrm>
          </p:grpSpPr>
          <p:sp>
            <p:nvSpPr>
              <p:cNvPr id="1357" name="Google Shape;1357;p21"/>
              <p:cNvSpPr/>
              <p:nvPr/>
            </p:nvSpPr>
            <p:spPr>
              <a:xfrm>
                <a:off x="7343371" y="51049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21"/>
              <p:cNvSpPr/>
              <p:nvPr/>
            </p:nvSpPr>
            <p:spPr>
              <a:xfrm>
                <a:off x="7343561" y="5248084"/>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21"/>
              <p:cNvSpPr/>
              <p:nvPr/>
            </p:nvSpPr>
            <p:spPr>
              <a:xfrm>
                <a:off x="8160792" y="5251132"/>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21"/>
              <p:cNvSpPr/>
              <p:nvPr/>
            </p:nvSpPr>
            <p:spPr>
              <a:xfrm>
                <a:off x="7343371" y="4995386"/>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21"/>
              <p:cNvSpPr/>
              <p:nvPr/>
            </p:nvSpPr>
            <p:spPr>
              <a:xfrm>
                <a:off x="7469087" y="5064990"/>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21"/>
              <p:cNvSpPr/>
              <p:nvPr/>
            </p:nvSpPr>
            <p:spPr>
              <a:xfrm>
                <a:off x="7469677" y="5086897"/>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21"/>
              <p:cNvSpPr/>
              <p:nvPr/>
            </p:nvSpPr>
            <p:spPr>
              <a:xfrm>
                <a:off x="7630861" y="5169693"/>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21"/>
              <p:cNvSpPr/>
              <p:nvPr/>
            </p:nvSpPr>
            <p:spPr>
              <a:xfrm>
                <a:off x="7753460" y="5307234"/>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21"/>
              <p:cNvSpPr/>
              <p:nvPr/>
            </p:nvSpPr>
            <p:spPr>
              <a:xfrm>
                <a:off x="7880525" y="5317712"/>
                <a:ext cx="42101" cy="19716"/>
              </a:xfrm>
              <a:custGeom>
                <a:rect b="b" l="l" r="r" t="t"/>
                <a:pathLst>
                  <a:path extrusionOk="0" h="19716" w="42101">
                    <a:moveTo>
                      <a:pt x="42102" y="17240"/>
                    </a:moveTo>
                    <a:lnTo>
                      <a:pt x="42102" y="0"/>
                    </a:lnTo>
                    <a:lnTo>
                      <a:pt x="0" y="3238"/>
                    </a:lnTo>
                    <a:lnTo>
                      <a:pt x="24140" y="19717"/>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21"/>
              <p:cNvSpPr/>
              <p:nvPr/>
            </p:nvSpPr>
            <p:spPr>
              <a:xfrm>
                <a:off x="7894686" y="525456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21"/>
              <p:cNvSpPr/>
              <p:nvPr/>
            </p:nvSpPr>
            <p:spPr>
              <a:xfrm>
                <a:off x="7795847" y="526094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21"/>
              <p:cNvSpPr/>
              <p:nvPr/>
            </p:nvSpPr>
            <p:spPr>
              <a:xfrm>
                <a:off x="7699193" y="5205793"/>
                <a:ext cx="58543" cy="38861"/>
              </a:xfrm>
              <a:custGeom>
                <a:rect b="b" l="l" r="r" t="t"/>
                <a:pathLst>
                  <a:path extrusionOk="0" h="38861" w="58543">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21"/>
              <p:cNvSpPr/>
              <p:nvPr/>
            </p:nvSpPr>
            <p:spPr>
              <a:xfrm>
                <a:off x="7753460" y="517464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21"/>
              <p:cNvSpPr/>
              <p:nvPr/>
            </p:nvSpPr>
            <p:spPr>
              <a:xfrm>
                <a:off x="7631241" y="516959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21"/>
              <p:cNvSpPr/>
              <p:nvPr/>
            </p:nvSpPr>
            <p:spPr>
              <a:xfrm>
                <a:off x="7632192" y="5227129"/>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21"/>
              <p:cNvSpPr/>
              <p:nvPr/>
            </p:nvSpPr>
            <p:spPr>
              <a:xfrm>
                <a:off x="7630861" y="5152548"/>
                <a:ext cx="295637" cy="184403"/>
              </a:xfrm>
              <a:custGeom>
                <a:rect b="b" l="l" r="r" t="t"/>
                <a:pathLst>
                  <a:path extrusionOk="0" h="184403" w="295637">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73" name="Google Shape;1373;p21"/>
            <p:cNvGrpSpPr/>
            <p:nvPr/>
          </p:nvGrpSpPr>
          <p:grpSpPr>
            <a:xfrm>
              <a:off x="4965040" y="3574128"/>
              <a:ext cx="883852" cy="621125"/>
              <a:chOff x="6774665" y="4316253"/>
              <a:chExt cx="883852" cy="621125"/>
            </a:xfrm>
          </p:grpSpPr>
          <p:sp>
            <p:nvSpPr>
              <p:cNvPr id="1374" name="Google Shape;1374;p21"/>
              <p:cNvSpPr/>
              <p:nvPr/>
            </p:nvSpPr>
            <p:spPr>
              <a:xfrm>
                <a:off x="6774665" y="4425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21"/>
              <p:cNvSpPr/>
              <p:nvPr/>
            </p:nvSpPr>
            <p:spPr>
              <a:xfrm>
                <a:off x="6774855" y="456895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21"/>
              <p:cNvSpPr/>
              <p:nvPr/>
            </p:nvSpPr>
            <p:spPr>
              <a:xfrm>
                <a:off x="7592086" y="4572000"/>
                <a:ext cx="66431" cy="157067"/>
              </a:xfrm>
              <a:custGeom>
                <a:rect b="b" l="l" r="r" t="t"/>
                <a:pathLst>
                  <a:path extrusionOk="0" h="157067" w="66431">
                    <a:moveTo>
                      <a:pt x="66431" y="0"/>
                    </a:moveTo>
                    <a:lnTo>
                      <a:pt x="66431" y="109633"/>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7" name="Google Shape;1377;p21"/>
              <p:cNvSpPr/>
              <p:nvPr/>
            </p:nvSpPr>
            <p:spPr>
              <a:xfrm>
                <a:off x="6774665" y="431625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21"/>
              <p:cNvSpPr/>
              <p:nvPr/>
            </p:nvSpPr>
            <p:spPr>
              <a:xfrm>
                <a:off x="6900380" y="4385881"/>
                <a:ext cx="632615" cy="366093"/>
              </a:xfrm>
              <a:custGeom>
                <a:rect b="b" l="l" r="r" t="t"/>
                <a:pathLst>
                  <a:path extrusionOk="0" h="366093" w="632615">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21"/>
              <p:cNvSpPr/>
              <p:nvPr/>
            </p:nvSpPr>
            <p:spPr>
              <a:xfrm>
                <a:off x="6900970" y="4407789"/>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21"/>
              <p:cNvSpPr/>
              <p:nvPr/>
            </p:nvSpPr>
            <p:spPr>
              <a:xfrm>
                <a:off x="7062535" y="4489799"/>
                <a:ext cx="295132" cy="185547"/>
              </a:xfrm>
              <a:custGeom>
                <a:rect b="b" l="l" r="r" t="t"/>
                <a:pathLst>
                  <a:path extrusionOk="0" h="185547" w="295132">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21"/>
              <p:cNvSpPr/>
              <p:nvPr/>
            </p:nvSpPr>
            <p:spPr>
              <a:xfrm>
                <a:off x="7184658" y="4627816"/>
                <a:ext cx="19482" cy="25431"/>
              </a:xfrm>
              <a:custGeom>
                <a:rect b="b" l="l" r="r" t="t"/>
                <a:pathLst>
                  <a:path extrusionOk="0" h="25431" w="19482">
                    <a:moveTo>
                      <a:pt x="0" y="17145"/>
                    </a:moveTo>
                    <a:cubicBezTo>
                      <a:pt x="285" y="11430"/>
                      <a:pt x="285" y="5715"/>
                      <a:pt x="0" y="0"/>
                    </a:cubicBezTo>
                    <a:lnTo>
                      <a:pt x="19483" y="12478"/>
                    </a:lnTo>
                    <a:lnTo>
                      <a:pt x="1102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2" name="Google Shape;1382;p21"/>
              <p:cNvSpPr/>
              <p:nvPr/>
            </p:nvSpPr>
            <p:spPr>
              <a:xfrm>
                <a:off x="7311819" y="4638675"/>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21"/>
              <p:cNvSpPr/>
              <p:nvPr/>
            </p:nvSpPr>
            <p:spPr>
              <a:xfrm>
                <a:off x="7325980" y="457542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21"/>
              <p:cNvSpPr/>
              <p:nvPr/>
            </p:nvSpPr>
            <p:spPr>
              <a:xfrm>
                <a:off x="7227140" y="4581810"/>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21"/>
              <p:cNvSpPr/>
              <p:nvPr/>
            </p:nvSpPr>
            <p:spPr>
              <a:xfrm>
                <a:off x="7130487" y="4526660"/>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21"/>
              <p:cNvSpPr/>
              <p:nvPr/>
            </p:nvSpPr>
            <p:spPr>
              <a:xfrm>
                <a:off x="7184753" y="4495514"/>
                <a:ext cx="27275" cy="24479"/>
              </a:xfrm>
              <a:custGeom>
                <a:rect b="b" l="l" r="r" t="t"/>
                <a:pathLst>
                  <a:path extrusionOk="0" h="24479" w="27275">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21"/>
              <p:cNvSpPr/>
              <p:nvPr/>
            </p:nvSpPr>
            <p:spPr>
              <a:xfrm>
                <a:off x="7062535" y="4490466"/>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21"/>
              <p:cNvSpPr/>
              <p:nvPr/>
            </p:nvSpPr>
            <p:spPr>
              <a:xfrm>
                <a:off x="7063485" y="4547997"/>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21"/>
              <p:cNvSpPr/>
              <p:nvPr/>
            </p:nvSpPr>
            <p:spPr>
              <a:xfrm>
                <a:off x="7062535" y="4472654"/>
                <a:ext cx="295233" cy="185546"/>
              </a:xfrm>
              <a:custGeom>
                <a:rect b="b" l="l" r="r" t="t"/>
                <a:pathLst>
                  <a:path extrusionOk="0" h="185546" w="295233">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90" name="Google Shape;1390;p21"/>
            <p:cNvGrpSpPr/>
            <p:nvPr/>
          </p:nvGrpSpPr>
          <p:grpSpPr>
            <a:xfrm>
              <a:off x="4965040" y="3430682"/>
              <a:ext cx="883852" cy="621125"/>
              <a:chOff x="6774665" y="4172807"/>
              <a:chExt cx="883852" cy="621125"/>
            </a:xfrm>
          </p:grpSpPr>
          <p:sp>
            <p:nvSpPr>
              <p:cNvPr id="1391" name="Google Shape;1391;p21"/>
              <p:cNvSpPr/>
              <p:nvPr/>
            </p:nvSpPr>
            <p:spPr>
              <a:xfrm>
                <a:off x="6774665" y="428244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21"/>
              <p:cNvSpPr/>
              <p:nvPr/>
            </p:nvSpPr>
            <p:spPr>
              <a:xfrm>
                <a:off x="6774855" y="442550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21"/>
              <p:cNvSpPr/>
              <p:nvPr/>
            </p:nvSpPr>
            <p:spPr>
              <a:xfrm>
                <a:off x="7592086" y="4428553"/>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21"/>
              <p:cNvSpPr/>
              <p:nvPr/>
            </p:nvSpPr>
            <p:spPr>
              <a:xfrm>
                <a:off x="6774665" y="417280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5" name="Google Shape;1395;p21"/>
              <p:cNvSpPr/>
              <p:nvPr/>
            </p:nvSpPr>
            <p:spPr>
              <a:xfrm>
                <a:off x="6900380" y="4242411"/>
                <a:ext cx="632615" cy="366117"/>
              </a:xfrm>
              <a:custGeom>
                <a:rect b="b" l="l" r="r" t="t"/>
                <a:pathLst>
                  <a:path extrusionOk="0" h="366117" w="632615">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21"/>
              <p:cNvSpPr/>
              <p:nvPr/>
            </p:nvSpPr>
            <p:spPr>
              <a:xfrm>
                <a:off x="6900970" y="4264342"/>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21"/>
              <p:cNvSpPr/>
              <p:nvPr/>
            </p:nvSpPr>
            <p:spPr>
              <a:xfrm>
                <a:off x="7062535" y="4346352"/>
                <a:ext cx="295228" cy="185547"/>
              </a:xfrm>
              <a:custGeom>
                <a:rect b="b" l="l" r="r" t="t"/>
                <a:pathLst>
                  <a:path extrusionOk="0" h="185547" w="295228">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8" name="Google Shape;1398;p21"/>
              <p:cNvSpPr/>
              <p:nvPr/>
            </p:nvSpPr>
            <p:spPr>
              <a:xfrm>
                <a:off x="7184658" y="4484274"/>
                <a:ext cx="19482" cy="25526"/>
              </a:xfrm>
              <a:custGeom>
                <a:rect b="b" l="l" r="r" t="t"/>
                <a:pathLst>
                  <a:path extrusionOk="0" h="25526" w="19482">
                    <a:moveTo>
                      <a:pt x="0" y="17240"/>
                    </a:moveTo>
                    <a:cubicBezTo>
                      <a:pt x="570" y="16002"/>
                      <a:pt x="0" y="0"/>
                      <a:pt x="0" y="0"/>
                    </a:cubicBezTo>
                    <a:lnTo>
                      <a:pt x="19483" y="12573"/>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9" name="Google Shape;1399;p21"/>
              <p:cNvSpPr/>
              <p:nvPr/>
            </p:nvSpPr>
            <p:spPr>
              <a:xfrm>
                <a:off x="7311819" y="4495228"/>
                <a:ext cx="42101" cy="19716"/>
              </a:xfrm>
              <a:custGeom>
                <a:rect b="b" l="l" r="r" t="t"/>
                <a:pathLst>
                  <a:path extrusionOk="0" h="19716" w="42101">
                    <a:moveTo>
                      <a:pt x="42102" y="17145"/>
                    </a:moveTo>
                    <a:lnTo>
                      <a:pt x="42102" y="0"/>
                    </a:lnTo>
                    <a:lnTo>
                      <a:pt x="0" y="3143"/>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0" name="Google Shape;1400;p21"/>
              <p:cNvSpPr/>
              <p:nvPr/>
            </p:nvSpPr>
            <p:spPr>
              <a:xfrm>
                <a:off x="7325980" y="443198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1" name="Google Shape;1401;p21"/>
              <p:cNvSpPr/>
              <p:nvPr/>
            </p:nvSpPr>
            <p:spPr>
              <a:xfrm>
                <a:off x="7227140" y="4438078"/>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2" name="Google Shape;1402;p21"/>
              <p:cNvSpPr/>
              <p:nvPr/>
            </p:nvSpPr>
            <p:spPr>
              <a:xfrm>
                <a:off x="7130487" y="4383214"/>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3" name="Google Shape;1403;p21"/>
              <p:cNvSpPr/>
              <p:nvPr/>
            </p:nvSpPr>
            <p:spPr>
              <a:xfrm>
                <a:off x="7184753" y="435206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4" name="Google Shape;1404;p21"/>
              <p:cNvSpPr/>
              <p:nvPr/>
            </p:nvSpPr>
            <p:spPr>
              <a:xfrm>
                <a:off x="7062535" y="434701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5" name="Google Shape;1405;p21"/>
              <p:cNvSpPr/>
              <p:nvPr/>
            </p:nvSpPr>
            <p:spPr>
              <a:xfrm>
                <a:off x="7063485" y="4404550"/>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6" name="Google Shape;1406;p21"/>
              <p:cNvSpPr/>
              <p:nvPr/>
            </p:nvSpPr>
            <p:spPr>
              <a:xfrm>
                <a:off x="7062535" y="4329112"/>
                <a:ext cx="295233" cy="185547"/>
              </a:xfrm>
              <a:custGeom>
                <a:rect b="b" l="l" r="r" t="t"/>
                <a:pathLst>
                  <a:path extrusionOk="0" h="185547" w="295233">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07" name="Google Shape;1407;p21"/>
            <p:cNvGrpSpPr/>
            <p:nvPr/>
          </p:nvGrpSpPr>
          <p:grpSpPr>
            <a:xfrm>
              <a:off x="4993741" y="3268090"/>
              <a:ext cx="883853" cy="621125"/>
              <a:chOff x="6803366" y="4010215"/>
              <a:chExt cx="883853" cy="621125"/>
            </a:xfrm>
          </p:grpSpPr>
          <p:sp>
            <p:nvSpPr>
              <p:cNvPr id="1408" name="Google Shape;1408;p21"/>
              <p:cNvSpPr/>
              <p:nvPr/>
            </p:nvSpPr>
            <p:spPr>
              <a:xfrm>
                <a:off x="6803366" y="411984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9" name="Google Shape;1409;p21"/>
              <p:cNvSpPr/>
              <p:nvPr/>
            </p:nvSpPr>
            <p:spPr>
              <a:xfrm>
                <a:off x="6803461" y="4262913"/>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0" name="Google Shape;1410;p21"/>
              <p:cNvSpPr/>
              <p:nvPr/>
            </p:nvSpPr>
            <p:spPr>
              <a:xfrm>
                <a:off x="7620692" y="4265961"/>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1" name="Google Shape;1411;p21"/>
              <p:cNvSpPr/>
              <p:nvPr/>
            </p:nvSpPr>
            <p:spPr>
              <a:xfrm>
                <a:off x="6803366" y="401021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2" name="Google Shape;1412;p21"/>
              <p:cNvSpPr/>
              <p:nvPr/>
            </p:nvSpPr>
            <p:spPr>
              <a:xfrm>
                <a:off x="6928987" y="4079843"/>
                <a:ext cx="632689" cy="366093"/>
              </a:xfrm>
              <a:custGeom>
                <a:rect b="b" l="l" r="r" t="t"/>
                <a:pathLst>
                  <a:path extrusionOk="0" h="366093" w="632689">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3" name="Google Shape;1413;p21"/>
              <p:cNvSpPr/>
              <p:nvPr/>
            </p:nvSpPr>
            <p:spPr>
              <a:xfrm>
                <a:off x="6929577" y="4101750"/>
                <a:ext cx="631526" cy="344186"/>
              </a:xfrm>
              <a:custGeom>
                <a:rect b="b" l="l" r="r" t="t"/>
                <a:pathLst>
                  <a:path extrusionOk="0" h="344186"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4" name="Google Shape;1414;p21"/>
              <p:cNvSpPr/>
              <p:nvPr/>
            </p:nvSpPr>
            <p:spPr>
              <a:xfrm>
                <a:off x="7091046" y="4183856"/>
                <a:ext cx="294970" cy="185451"/>
              </a:xfrm>
              <a:custGeom>
                <a:rect b="b" l="l" r="r" t="t"/>
                <a:pathLst>
                  <a:path extrusionOk="0" h="185451" w="29497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5" name="Google Shape;1415;p21"/>
              <p:cNvSpPr/>
              <p:nvPr/>
            </p:nvSpPr>
            <p:spPr>
              <a:xfrm>
                <a:off x="7213360" y="4321778"/>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6" name="Google Shape;1416;p21"/>
              <p:cNvSpPr/>
              <p:nvPr/>
            </p:nvSpPr>
            <p:spPr>
              <a:xfrm>
                <a:off x="7340425" y="4332636"/>
                <a:ext cx="42101" cy="19716"/>
              </a:xfrm>
              <a:custGeom>
                <a:rect b="b" l="l" r="r" t="t"/>
                <a:pathLst>
                  <a:path extrusionOk="0" h="19716" w="42101">
                    <a:moveTo>
                      <a:pt x="42102" y="17145"/>
                    </a:moveTo>
                    <a:lnTo>
                      <a:pt x="42102" y="0"/>
                    </a:lnTo>
                    <a:lnTo>
                      <a:pt x="0" y="3238"/>
                    </a:lnTo>
                    <a:lnTo>
                      <a:pt x="24235"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7" name="Google Shape;1417;p21"/>
              <p:cNvSpPr/>
              <p:nvPr/>
            </p:nvSpPr>
            <p:spPr>
              <a:xfrm>
                <a:off x="7354586" y="4269390"/>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21"/>
              <p:cNvSpPr/>
              <p:nvPr/>
            </p:nvSpPr>
            <p:spPr>
              <a:xfrm>
                <a:off x="7255747" y="4276153"/>
                <a:ext cx="47328" cy="33147"/>
              </a:xfrm>
              <a:custGeom>
                <a:rect b="b" l="l" r="r" t="t"/>
                <a:pathLst>
                  <a:path extrusionOk="0" h="33147" w="47328">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9" name="Google Shape;1419;p21"/>
              <p:cNvSpPr/>
              <p:nvPr/>
            </p:nvSpPr>
            <p:spPr>
              <a:xfrm>
                <a:off x="7159188" y="4220622"/>
                <a:ext cx="58923" cy="38957"/>
              </a:xfrm>
              <a:custGeom>
                <a:rect b="b" l="l" r="r" t="t"/>
                <a:pathLst>
                  <a:path extrusionOk="0" h="38957" w="58923">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21"/>
              <p:cNvSpPr/>
              <p:nvPr/>
            </p:nvSpPr>
            <p:spPr>
              <a:xfrm>
                <a:off x="7213360" y="4189475"/>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21"/>
              <p:cNvSpPr/>
              <p:nvPr/>
            </p:nvSpPr>
            <p:spPr>
              <a:xfrm>
                <a:off x="7091141" y="4184427"/>
                <a:ext cx="26040" cy="19431"/>
              </a:xfrm>
              <a:custGeom>
                <a:rect b="b" l="l" r="r" t="t"/>
                <a:pathLst>
                  <a:path extrusionOk="0" h="19431" w="26040">
                    <a:moveTo>
                      <a:pt x="0" y="17145"/>
                    </a:moveTo>
                    <a:lnTo>
                      <a:pt x="0" y="0"/>
                    </a:lnTo>
                    <a:lnTo>
                      <a:pt x="26041"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21"/>
              <p:cNvSpPr/>
              <p:nvPr/>
            </p:nvSpPr>
            <p:spPr>
              <a:xfrm>
                <a:off x="7092091" y="4242053"/>
                <a:ext cx="29936" cy="30194"/>
              </a:xfrm>
              <a:custGeom>
                <a:rect b="b" l="l" r="r" t="t"/>
                <a:pathLst>
                  <a:path extrusionOk="0" h="30194" w="29936">
                    <a:moveTo>
                      <a:pt x="0" y="17812"/>
                    </a:moveTo>
                    <a:lnTo>
                      <a:pt x="0" y="0"/>
                    </a:lnTo>
                    <a:lnTo>
                      <a:pt x="29937" y="0"/>
                    </a:lnTo>
                    <a:lnTo>
                      <a:pt x="22619" y="15907"/>
                    </a:lnTo>
                    <a:lnTo>
                      <a:pt x="9694"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21"/>
              <p:cNvSpPr/>
              <p:nvPr/>
            </p:nvSpPr>
            <p:spPr>
              <a:xfrm>
                <a:off x="7091046" y="4166616"/>
                <a:ext cx="294970" cy="185547"/>
              </a:xfrm>
              <a:custGeom>
                <a:rect b="b" l="l" r="r" t="t"/>
                <a:pathLst>
                  <a:path extrusionOk="0" h="185547" w="29497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24" name="Google Shape;1424;p21"/>
            <p:cNvGrpSpPr/>
            <p:nvPr/>
          </p:nvGrpSpPr>
          <p:grpSpPr>
            <a:xfrm>
              <a:off x="4984142" y="3105498"/>
              <a:ext cx="883852" cy="621125"/>
              <a:chOff x="6793767" y="3847623"/>
              <a:chExt cx="883852" cy="621125"/>
            </a:xfrm>
          </p:grpSpPr>
          <p:sp>
            <p:nvSpPr>
              <p:cNvPr id="1425" name="Google Shape;1425;p21"/>
              <p:cNvSpPr/>
              <p:nvPr/>
            </p:nvSpPr>
            <p:spPr>
              <a:xfrm>
                <a:off x="6793767" y="395725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6" name="Google Shape;1426;p21"/>
              <p:cNvSpPr/>
              <p:nvPr/>
            </p:nvSpPr>
            <p:spPr>
              <a:xfrm>
                <a:off x="6793958" y="4100322"/>
                <a:ext cx="87339" cy="116585"/>
              </a:xfrm>
              <a:custGeom>
                <a:rect b="b" l="l" r="r" t="t"/>
                <a:pathLst>
                  <a:path extrusionOk="0" h="116585"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7" name="Google Shape;1427;p21"/>
              <p:cNvSpPr/>
              <p:nvPr/>
            </p:nvSpPr>
            <p:spPr>
              <a:xfrm>
                <a:off x="7611093" y="4103369"/>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8" name="Google Shape;1428;p21"/>
              <p:cNvSpPr/>
              <p:nvPr/>
            </p:nvSpPr>
            <p:spPr>
              <a:xfrm>
                <a:off x="6793767" y="38476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21"/>
              <p:cNvSpPr/>
              <p:nvPr/>
            </p:nvSpPr>
            <p:spPr>
              <a:xfrm>
                <a:off x="6919483" y="3917323"/>
                <a:ext cx="632596" cy="366021"/>
              </a:xfrm>
              <a:custGeom>
                <a:rect b="b" l="l" r="r" t="t"/>
                <a:pathLst>
                  <a:path extrusionOk="0" h="366021" w="632596">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21"/>
              <p:cNvSpPr/>
              <p:nvPr/>
            </p:nvSpPr>
            <p:spPr>
              <a:xfrm>
                <a:off x="6920073" y="3939230"/>
                <a:ext cx="631431" cy="344114"/>
              </a:xfrm>
              <a:custGeom>
                <a:rect b="b" l="l" r="r" t="t"/>
                <a:pathLst>
                  <a:path extrusionOk="0" h="344114" w="631431">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21"/>
              <p:cNvSpPr/>
              <p:nvPr/>
            </p:nvSpPr>
            <p:spPr>
              <a:xfrm>
                <a:off x="7081637" y="4021645"/>
                <a:ext cx="294557" cy="185070"/>
              </a:xfrm>
              <a:custGeom>
                <a:rect b="b" l="l" r="r" t="t"/>
                <a:pathLst>
                  <a:path extrusionOk="0" h="185070" w="294557">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21"/>
              <p:cNvSpPr/>
              <p:nvPr/>
            </p:nvSpPr>
            <p:spPr>
              <a:xfrm>
                <a:off x="7203761" y="4159186"/>
                <a:ext cx="19007" cy="25526"/>
              </a:xfrm>
              <a:custGeom>
                <a:rect b="b" l="l" r="r" t="t"/>
                <a:pathLst>
                  <a:path extrusionOk="0" h="25526" w="19007">
                    <a:moveTo>
                      <a:pt x="0" y="17145"/>
                    </a:moveTo>
                    <a:cubicBezTo>
                      <a:pt x="475"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21"/>
              <p:cNvSpPr/>
              <p:nvPr/>
            </p:nvSpPr>
            <p:spPr>
              <a:xfrm>
                <a:off x="7330922" y="4170044"/>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21"/>
              <p:cNvSpPr/>
              <p:nvPr/>
            </p:nvSpPr>
            <p:spPr>
              <a:xfrm>
                <a:off x="7345082" y="4106799"/>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5" name="Google Shape;1435;p21"/>
              <p:cNvSpPr/>
              <p:nvPr/>
            </p:nvSpPr>
            <p:spPr>
              <a:xfrm>
                <a:off x="7246148" y="4113180"/>
                <a:ext cx="47424" cy="33147"/>
              </a:xfrm>
              <a:custGeom>
                <a:rect b="b" l="l" r="r" t="t"/>
                <a:pathLst>
                  <a:path extrusionOk="0" h="33147" w="47424">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6" name="Google Shape;1436;p21"/>
              <p:cNvSpPr/>
              <p:nvPr/>
            </p:nvSpPr>
            <p:spPr>
              <a:xfrm>
                <a:off x="7149589" y="4058031"/>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7" name="Google Shape;1437;p21"/>
              <p:cNvSpPr/>
              <p:nvPr/>
            </p:nvSpPr>
            <p:spPr>
              <a:xfrm>
                <a:off x="7203761" y="4026884"/>
                <a:ext cx="27370" cy="24574"/>
              </a:xfrm>
              <a:custGeom>
                <a:rect b="b" l="l" r="r" t="t"/>
                <a:pathLst>
                  <a:path extrusionOk="0" h="24574" w="2737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8" name="Google Shape;1438;p21"/>
              <p:cNvSpPr/>
              <p:nvPr/>
            </p:nvSpPr>
            <p:spPr>
              <a:xfrm>
                <a:off x="7081637" y="4021835"/>
                <a:ext cx="26040" cy="19526"/>
              </a:xfrm>
              <a:custGeom>
                <a:rect b="b" l="l" r="r" t="t"/>
                <a:pathLst>
                  <a:path extrusionOk="0" h="19526" w="26040">
                    <a:moveTo>
                      <a:pt x="0" y="17145"/>
                    </a:moveTo>
                    <a:lnTo>
                      <a:pt x="0" y="0"/>
                    </a:lnTo>
                    <a:lnTo>
                      <a:pt x="26041" y="2858"/>
                    </a:lnTo>
                    <a:lnTo>
                      <a:pt x="17582"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9" name="Google Shape;1439;p21"/>
              <p:cNvSpPr/>
              <p:nvPr/>
            </p:nvSpPr>
            <p:spPr>
              <a:xfrm>
                <a:off x="7082588" y="4079462"/>
                <a:ext cx="29842" cy="30289"/>
              </a:xfrm>
              <a:custGeom>
                <a:rect b="b" l="l" r="r" t="t"/>
                <a:pathLst>
                  <a:path extrusionOk="0" h="30289" w="29842">
                    <a:moveTo>
                      <a:pt x="0" y="17812"/>
                    </a:moveTo>
                    <a:lnTo>
                      <a:pt x="0" y="0"/>
                    </a:lnTo>
                    <a:lnTo>
                      <a:pt x="29842"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21"/>
              <p:cNvSpPr/>
              <p:nvPr/>
            </p:nvSpPr>
            <p:spPr>
              <a:xfrm>
                <a:off x="7081542" y="4004024"/>
                <a:ext cx="294657" cy="185547"/>
              </a:xfrm>
              <a:custGeom>
                <a:rect b="b" l="l" r="r" t="t"/>
                <a:pathLst>
                  <a:path extrusionOk="0" h="185547" w="29465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41" name="Google Shape;1441;p21"/>
            <p:cNvSpPr/>
            <p:nvPr/>
          </p:nvSpPr>
          <p:spPr>
            <a:xfrm>
              <a:off x="2890886" y="2508793"/>
              <a:ext cx="205462" cy="301290"/>
            </a:xfrm>
            <a:custGeom>
              <a:rect b="b" l="l" r="r" t="t"/>
              <a:pathLst>
                <a:path extrusionOk="0" h="301290" w="205462">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2" name="Google Shape;1442;p21"/>
            <p:cNvSpPr/>
            <p:nvPr/>
          </p:nvSpPr>
          <p:spPr>
            <a:xfrm>
              <a:off x="2906291" y="2506021"/>
              <a:ext cx="98213" cy="121997"/>
            </a:xfrm>
            <a:custGeom>
              <a:rect b="b" l="l" r="r" t="t"/>
              <a:pathLst>
                <a:path extrusionOk="0" h="121997" w="98213">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21"/>
            <p:cNvSpPr/>
            <p:nvPr/>
          </p:nvSpPr>
          <p:spPr>
            <a:xfrm>
              <a:off x="2925684" y="2638202"/>
              <a:ext cx="121328" cy="136036"/>
            </a:xfrm>
            <a:custGeom>
              <a:rect b="b" l="l" r="r" t="t"/>
              <a:pathLst>
                <a:path extrusionOk="0" h="136036" w="121328">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21"/>
            <p:cNvSpPr/>
            <p:nvPr/>
          </p:nvSpPr>
          <p:spPr>
            <a:xfrm>
              <a:off x="2718513" y="2692113"/>
              <a:ext cx="229495" cy="326875"/>
            </a:xfrm>
            <a:custGeom>
              <a:rect b="b" l="l" r="r" t="t"/>
              <a:pathLst>
                <a:path extrusionOk="0" h="326875" w="22949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5" name="Google Shape;1445;p21"/>
            <p:cNvSpPr/>
            <p:nvPr/>
          </p:nvSpPr>
          <p:spPr>
            <a:xfrm>
              <a:off x="2890388" y="2682707"/>
              <a:ext cx="176857" cy="233853"/>
            </a:xfrm>
            <a:custGeom>
              <a:rect b="b" l="l" r="r" t="t"/>
              <a:pathLst>
                <a:path extrusionOk="0" h="233853" w="176857">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21"/>
            <p:cNvSpPr/>
            <p:nvPr/>
          </p:nvSpPr>
          <p:spPr>
            <a:xfrm>
              <a:off x="2921860" y="2515790"/>
              <a:ext cx="130560" cy="160797"/>
            </a:xfrm>
            <a:custGeom>
              <a:rect b="b" l="l" r="r" t="t"/>
              <a:pathLst>
                <a:path extrusionOk="0" h="160797" w="13056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7" name="Google Shape;1447;p21"/>
            <p:cNvSpPr/>
            <p:nvPr/>
          </p:nvSpPr>
          <p:spPr>
            <a:xfrm>
              <a:off x="2927048" y="2514816"/>
              <a:ext cx="130747" cy="123290"/>
            </a:xfrm>
            <a:custGeom>
              <a:rect b="b" l="l" r="r" t="t"/>
              <a:pathLst>
                <a:path extrusionOk="0" h="123290" w="130747">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8" name="Google Shape;1448;p21"/>
            <p:cNvSpPr/>
            <p:nvPr/>
          </p:nvSpPr>
          <p:spPr>
            <a:xfrm>
              <a:off x="2770258" y="3324285"/>
              <a:ext cx="102779" cy="78901"/>
            </a:xfrm>
            <a:custGeom>
              <a:rect b="b" l="l" r="r" t="t"/>
              <a:pathLst>
                <a:path extrusionOk="0" h="78901" w="102779">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9" name="Google Shape;1449;p21"/>
            <p:cNvSpPr/>
            <p:nvPr/>
          </p:nvSpPr>
          <p:spPr>
            <a:xfrm>
              <a:off x="2770711" y="3349338"/>
              <a:ext cx="102274" cy="53559"/>
            </a:xfrm>
            <a:custGeom>
              <a:rect b="b" l="l" r="r" t="t"/>
              <a:pathLst>
                <a:path extrusionOk="0" h="53559" w="102274">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0" name="Google Shape;1450;p21"/>
            <p:cNvSpPr/>
            <p:nvPr/>
          </p:nvSpPr>
          <p:spPr>
            <a:xfrm>
              <a:off x="2718772" y="3290474"/>
              <a:ext cx="94135" cy="73100"/>
            </a:xfrm>
            <a:custGeom>
              <a:rect b="b" l="l" r="r" t="t"/>
              <a:pathLst>
                <a:path extrusionOk="0" h="73100" w="94135">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21"/>
            <p:cNvSpPr/>
            <p:nvPr/>
          </p:nvSpPr>
          <p:spPr>
            <a:xfrm>
              <a:off x="2719200" y="3314572"/>
              <a:ext cx="93731" cy="48987"/>
            </a:xfrm>
            <a:custGeom>
              <a:rect b="b" l="l" r="r" t="t"/>
              <a:pathLst>
                <a:path extrusionOk="0" h="48987" w="93731">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2" name="Google Shape;1452;p21"/>
            <p:cNvSpPr/>
            <p:nvPr/>
          </p:nvSpPr>
          <p:spPr>
            <a:xfrm>
              <a:off x="2753699" y="2913665"/>
              <a:ext cx="223980" cy="387148"/>
            </a:xfrm>
            <a:custGeom>
              <a:rect b="b" l="l" r="r" t="t"/>
              <a:pathLst>
                <a:path extrusionOk="0" h="387148" w="22398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3" name="Google Shape;1453;p21"/>
            <p:cNvSpPr/>
            <p:nvPr/>
          </p:nvSpPr>
          <p:spPr>
            <a:xfrm>
              <a:off x="2814713" y="2914427"/>
              <a:ext cx="222989" cy="419220"/>
            </a:xfrm>
            <a:custGeom>
              <a:rect b="b" l="l" r="r" t="t"/>
              <a:pathLst>
                <a:path extrusionOk="0" h="419220" w="222989">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21"/>
            <p:cNvSpPr/>
            <p:nvPr/>
          </p:nvSpPr>
          <p:spPr>
            <a:xfrm>
              <a:off x="2731717" y="2888138"/>
              <a:ext cx="333476" cy="307358"/>
            </a:xfrm>
            <a:custGeom>
              <a:rect b="b" l="l" r="r" t="t"/>
              <a:pathLst>
                <a:path extrusionOk="0" h="307358" w="333476">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21"/>
            <p:cNvSpPr/>
            <p:nvPr/>
          </p:nvSpPr>
          <p:spPr>
            <a:xfrm>
              <a:off x="2999836" y="2706202"/>
              <a:ext cx="116284" cy="406848"/>
            </a:xfrm>
            <a:custGeom>
              <a:rect b="b" l="l" r="r" t="t"/>
              <a:pathLst>
                <a:path extrusionOk="0" h="406848" w="116284">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21"/>
            <p:cNvSpPr/>
            <p:nvPr/>
          </p:nvSpPr>
          <p:spPr>
            <a:xfrm>
              <a:off x="3022743" y="2701064"/>
              <a:ext cx="69955" cy="89236"/>
            </a:xfrm>
            <a:custGeom>
              <a:rect b="b" l="l" r="r" t="t"/>
              <a:pathLst>
                <a:path extrusionOk="0" h="89236" w="69955">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21"/>
            <p:cNvSpPr/>
            <p:nvPr/>
          </p:nvSpPr>
          <p:spPr>
            <a:xfrm>
              <a:off x="2885136" y="2682643"/>
              <a:ext cx="59968" cy="63096"/>
            </a:xfrm>
            <a:custGeom>
              <a:rect b="b" l="l" r="r" t="t"/>
              <a:pathLst>
                <a:path extrusionOk="0" h="63096" w="59968">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8" name="Google Shape;1458;p21"/>
            <p:cNvSpPr/>
            <p:nvPr/>
          </p:nvSpPr>
          <p:spPr>
            <a:xfrm>
              <a:off x="4136405" y="305709"/>
              <a:ext cx="1608303" cy="2009690"/>
            </a:xfrm>
            <a:custGeom>
              <a:rect b="b" l="l" r="r" t="t"/>
              <a:pathLst>
                <a:path extrusionOk="0" h="2009690" w="1608303">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9" name="Google Shape;1459;p21"/>
            <p:cNvSpPr/>
            <p:nvPr/>
          </p:nvSpPr>
          <p:spPr>
            <a:xfrm>
              <a:off x="4119583" y="322825"/>
              <a:ext cx="1594925" cy="1994313"/>
            </a:xfrm>
            <a:custGeom>
              <a:rect b="b" l="l" r="r" t="t"/>
              <a:pathLst>
                <a:path extrusionOk="0" h="1994313" w="1594925">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0" name="Google Shape;1460;p21"/>
            <p:cNvSpPr/>
            <p:nvPr/>
          </p:nvSpPr>
          <p:spPr>
            <a:xfrm>
              <a:off x="4241517" y="588041"/>
              <a:ext cx="58543" cy="817911"/>
            </a:xfrm>
            <a:custGeom>
              <a:rect b="b" l="l" r="r" t="t"/>
              <a:pathLst>
                <a:path extrusionOk="0" h="817911" w="58543">
                  <a:moveTo>
                    <a:pt x="57878" y="817912"/>
                  </a:moveTo>
                  <a:lnTo>
                    <a:pt x="0" y="783431"/>
                  </a:lnTo>
                  <a:lnTo>
                    <a:pt x="760" y="0"/>
                  </a:lnTo>
                  <a:lnTo>
                    <a:pt x="58543" y="34481"/>
                  </a:lnTo>
                  <a:lnTo>
                    <a:pt x="57878" y="8179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1" name="Google Shape;1461;p21"/>
            <p:cNvSpPr/>
            <p:nvPr/>
          </p:nvSpPr>
          <p:spPr>
            <a:xfrm>
              <a:off x="4241517" y="1216214"/>
              <a:ext cx="58448" cy="189833"/>
            </a:xfrm>
            <a:custGeom>
              <a:rect b="b" l="l" r="r" t="t"/>
              <a:pathLst>
                <a:path extrusionOk="0" h="189833" w="58448">
                  <a:moveTo>
                    <a:pt x="57878" y="189833"/>
                  </a:moveTo>
                  <a:lnTo>
                    <a:pt x="0" y="156115"/>
                  </a:lnTo>
                  <a:lnTo>
                    <a:pt x="570" y="0"/>
                  </a:lnTo>
                  <a:lnTo>
                    <a:pt x="58448" y="33814"/>
                  </a:lnTo>
                  <a:lnTo>
                    <a:pt x="57878" y="1898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2" name="Google Shape;1462;p21"/>
            <p:cNvSpPr/>
            <p:nvPr/>
          </p:nvSpPr>
          <p:spPr>
            <a:xfrm>
              <a:off x="4424940" y="694149"/>
              <a:ext cx="58353" cy="818006"/>
            </a:xfrm>
            <a:custGeom>
              <a:rect b="b" l="l" r="r" t="t"/>
              <a:pathLst>
                <a:path extrusionOk="0" h="818006" w="58353">
                  <a:moveTo>
                    <a:pt x="57878" y="818007"/>
                  </a:moveTo>
                  <a:lnTo>
                    <a:pt x="0" y="783336"/>
                  </a:lnTo>
                  <a:lnTo>
                    <a:pt x="570" y="0"/>
                  </a:lnTo>
                  <a:lnTo>
                    <a:pt x="58353" y="34766"/>
                  </a:lnTo>
                  <a:lnTo>
                    <a:pt x="57878" y="81800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3" name="Google Shape;1463;p21"/>
            <p:cNvSpPr/>
            <p:nvPr/>
          </p:nvSpPr>
          <p:spPr>
            <a:xfrm>
              <a:off x="4424940" y="1350993"/>
              <a:ext cx="58353" cy="161258"/>
            </a:xfrm>
            <a:custGeom>
              <a:rect b="b" l="l" r="r" t="t"/>
              <a:pathLst>
                <a:path extrusionOk="0" h="161258" w="58353">
                  <a:moveTo>
                    <a:pt x="57878" y="161258"/>
                  </a:moveTo>
                  <a:lnTo>
                    <a:pt x="0" y="127444"/>
                  </a:lnTo>
                  <a:lnTo>
                    <a:pt x="475" y="0"/>
                  </a:lnTo>
                  <a:lnTo>
                    <a:pt x="58353" y="33719"/>
                  </a:lnTo>
                  <a:lnTo>
                    <a:pt x="57878" y="1612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4" name="Google Shape;1464;p21"/>
            <p:cNvSpPr/>
            <p:nvPr/>
          </p:nvSpPr>
          <p:spPr>
            <a:xfrm>
              <a:off x="4608458" y="801877"/>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5" name="Google Shape;1465;p21"/>
            <p:cNvSpPr/>
            <p:nvPr/>
          </p:nvSpPr>
          <p:spPr>
            <a:xfrm>
              <a:off x="4608458" y="1266316"/>
              <a:ext cx="59113" cy="352044"/>
            </a:xfrm>
            <a:custGeom>
              <a:rect b="b" l="l" r="r" t="t"/>
              <a:pathLst>
                <a:path extrusionOk="0" h="352044" w="59113">
                  <a:moveTo>
                    <a:pt x="57878" y="352044"/>
                  </a:moveTo>
                  <a:lnTo>
                    <a:pt x="0" y="318325"/>
                  </a:lnTo>
                  <a:lnTo>
                    <a:pt x="1235" y="0"/>
                  </a:lnTo>
                  <a:lnTo>
                    <a:pt x="59113" y="33814"/>
                  </a:lnTo>
                  <a:lnTo>
                    <a:pt x="57878" y="3520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6" name="Google Shape;1466;p21"/>
            <p:cNvSpPr/>
            <p:nvPr/>
          </p:nvSpPr>
          <p:spPr>
            <a:xfrm>
              <a:off x="4793306" y="908938"/>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7" name="Google Shape;1467;p21"/>
            <p:cNvSpPr/>
            <p:nvPr/>
          </p:nvSpPr>
          <p:spPr>
            <a:xfrm>
              <a:off x="4793306" y="1421097"/>
              <a:ext cx="58923" cy="304228"/>
            </a:xfrm>
            <a:custGeom>
              <a:rect b="b" l="l" r="r" t="t"/>
              <a:pathLst>
                <a:path extrusionOk="0" h="304228" w="58923">
                  <a:moveTo>
                    <a:pt x="57783" y="304229"/>
                  </a:moveTo>
                  <a:lnTo>
                    <a:pt x="0" y="270510"/>
                  </a:lnTo>
                  <a:lnTo>
                    <a:pt x="1046" y="0"/>
                  </a:lnTo>
                  <a:lnTo>
                    <a:pt x="58924" y="33719"/>
                  </a:lnTo>
                  <a:lnTo>
                    <a:pt x="57783" y="30422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8" name="Google Shape;1468;p21"/>
            <p:cNvSpPr/>
            <p:nvPr/>
          </p:nvSpPr>
          <p:spPr>
            <a:xfrm>
              <a:off x="4978440" y="1016189"/>
              <a:ext cx="60919" cy="816483"/>
            </a:xfrm>
            <a:custGeom>
              <a:rect b="b" l="l" r="r" t="t"/>
              <a:pathLst>
                <a:path extrusionOk="0" h="816483" w="60919">
                  <a:moveTo>
                    <a:pt x="57783" y="816483"/>
                  </a:moveTo>
                  <a:lnTo>
                    <a:pt x="0" y="782669"/>
                  </a:lnTo>
                  <a:lnTo>
                    <a:pt x="3136" y="0"/>
                  </a:lnTo>
                  <a:lnTo>
                    <a:pt x="60919" y="33719"/>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9" name="Google Shape;1469;p21"/>
            <p:cNvSpPr/>
            <p:nvPr/>
          </p:nvSpPr>
          <p:spPr>
            <a:xfrm>
              <a:off x="4978440" y="1384997"/>
              <a:ext cx="59493" cy="447484"/>
            </a:xfrm>
            <a:custGeom>
              <a:rect b="b" l="l" r="r" t="t"/>
              <a:pathLst>
                <a:path extrusionOk="0" h="447484" w="59493">
                  <a:moveTo>
                    <a:pt x="57878" y="447485"/>
                  </a:moveTo>
                  <a:lnTo>
                    <a:pt x="0" y="413671"/>
                  </a:lnTo>
                  <a:lnTo>
                    <a:pt x="1615" y="0"/>
                  </a:lnTo>
                  <a:lnTo>
                    <a:pt x="59494" y="33719"/>
                  </a:lnTo>
                  <a:lnTo>
                    <a:pt x="57878" y="44748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0" name="Google Shape;1470;p21"/>
            <p:cNvSpPr/>
            <p:nvPr/>
          </p:nvSpPr>
          <p:spPr>
            <a:xfrm>
              <a:off x="5164524" y="1123917"/>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21"/>
            <p:cNvSpPr/>
            <p:nvPr/>
          </p:nvSpPr>
          <p:spPr>
            <a:xfrm>
              <a:off x="5164524" y="1368614"/>
              <a:ext cx="59968" cy="571500"/>
            </a:xfrm>
            <a:custGeom>
              <a:rect b="b" l="l" r="r" t="t"/>
              <a:pathLst>
                <a:path extrusionOk="0" h="571500" w="59968">
                  <a:moveTo>
                    <a:pt x="57783" y="571500"/>
                  </a:moveTo>
                  <a:lnTo>
                    <a:pt x="0" y="537782"/>
                  </a:lnTo>
                  <a:lnTo>
                    <a:pt x="2091" y="0"/>
                  </a:lnTo>
                  <a:lnTo>
                    <a:pt x="59969" y="33814"/>
                  </a:lnTo>
                  <a:lnTo>
                    <a:pt x="57783" y="571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2" name="Google Shape;1472;p21"/>
            <p:cNvSpPr/>
            <p:nvPr/>
          </p:nvSpPr>
          <p:spPr>
            <a:xfrm>
              <a:off x="5351084" y="1231931"/>
              <a:ext cx="61014" cy="816578"/>
            </a:xfrm>
            <a:custGeom>
              <a:rect b="b" l="l" r="r" t="t"/>
              <a:pathLst>
                <a:path extrusionOk="0" h="816578" w="61014">
                  <a:moveTo>
                    <a:pt x="57878" y="816578"/>
                  </a:moveTo>
                  <a:lnTo>
                    <a:pt x="0" y="782764"/>
                  </a:lnTo>
                  <a:lnTo>
                    <a:pt x="3136" y="0"/>
                  </a:lnTo>
                  <a:lnTo>
                    <a:pt x="61014" y="33814"/>
                  </a:lnTo>
                  <a:lnTo>
                    <a:pt x="57878"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3" name="Google Shape;1473;p21"/>
            <p:cNvSpPr/>
            <p:nvPr/>
          </p:nvSpPr>
          <p:spPr>
            <a:xfrm>
              <a:off x="5351179" y="1342992"/>
              <a:ext cx="60443" cy="705135"/>
            </a:xfrm>
            <a:custGeom>
              <a:rect b="b" l="l" r="r" t="t"/>
              <a:pathLst>
                <a:path extrusionOk="0" h="705135" w="60443">
                  <a:moveTo>
                    <a:pt x="57783" y="705136"/>
                  </a:moveTo>
                  <a:lnTo>
                    <a:pt x="0" y="671417"/>
                  </a:lnTo>
                  <a:lnTo>
                    <a:pt x="2661" y="0"/>
                  </a:lnTo>
                  <a:lnTo>
                    <a:pt x="60444" y="33814"/>
                  </a:lnTo>
                  <a:lnTo>
                    <a:pt x="57783" y="7051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4" name="Google Shape;1474;p21"/>
            <p:cNvSpPr/>
            <p:nvPr/>
          </p:nvSpPr>
          <p:spPr>
            <a:xfrm>
              <a:off x="5538879" y="1340706"/>
              <a:ext cx="61014" cy="816483"/>
            </a:xfrm>
            <a:custGeom>
              <a:rect b="b" l="l" r="r" t="t"/>
              <a:pathLst>
                <a:path extrusionOk="0" h="816483" w="61014">
                  <a:moveTo>
                    <a:pt x="57878" y="816483"/>
                  </a:moveTo>
                  <a:lnTo>
                    <a:pt x="0" y="782765"/>
                  </a:lnTo>
                  <a:lnTo>
                    <a:pt x="3136" y="0"/>
                  </a:lnTo>
                  <a:lnTo>
                    <a:pt x="61014" y="33814"/>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5" name="Google Shape;1475;p21"/>
            <p:cNvSpPr/>
            <p:nvPr/>
          </p:nvSpPr>
          <p:spPr>
            <a:xfrm>
              <a:off x="5538879" y="1442147"/>
              <a:ext cx="60634" cy="714660"/>
            </a:xfrm>
            <a:custGeom>
              <a:rect b="b" l="l" r="r" t="t"/>
              <a:pathLst>
                <a:path extrusionOk="0" h="714660" w="60634">
                  <a:moveTo>
                    <a:pt x="57878" y="714661"/>
                  </a:moveTo>
                  <a:lnTo>
                    <a:pt x="0" y="680847"/>
                  </a:lnTo>
                  <a:lnTo>
                    <a:pt x="2756" y="0"/>
                  </a:lnTo>
                  <a:lnTo>
                    <a:pt x="60634" y="33814"/>
                  </a:lnTo>
                  <a:lnTo>
                    <a:pt x="57878" y="71466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6" name="Google Shape;1476;p21"/>
            <p:cNvSpPr/>
            <p:nvPr/>
          </p:nvSpPr>
          <p:spPr>
            <a:xfrm>
              <a:off x="4516176" y="748442"/>
              <a:ext cx="61299" cy="816768"/>
            </a:xfrm>
            <a:custGeom>
              <a:rect b="b" l="l" r="r" t="t"/>
              <a:pathLst>
                <a:path extrusionOk="0" h="816768" w="61299">
                  <a:moveTo>
                    <a:pt x="58163" y="816769"/>
                  </a:moveTo>
                  <a:lnTo>
                    <a:pt x="0" y="782764"/>
                  </a:lnTo>
                  <a:lnTo>
                    <a:pt x="3136" y="0"/>
                  </a:lnTo>
                  <a:lnTo>
                    <a:pt x="61300" y="34004"/>
                  </a:lnTo>
                  <a:lnTo>
                    <a:pt x="58163" y="816769"/>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7" name="Google Shape;1477;p21"/>
            <p:cNvSpPr/>
            <p:nvPr/>
          </p:nvSpPr>
          <p:spPr>
            <a:xfrm>
              <a:off x="4516366" y="1270221"/>
              <a:ext cx="58923" cy="294893"/>
            </a:xfrm>
            <a:custGeom>
              <a:rect b="b" l="l" r="r" t="t"/>
              <a:pathLst>
                <a:path extrusionOk="0" h="294893" w="58923">
                  <a:moveTo>
                    <a:pt x="57783" y="294894"/>
                  </a:moveTo>
                  <a:lnTo>
                    <a:pt x="0" y="261080"/>
                  </a:lnTo>
                  <a:lnTo>
                    <a:pt x="1045" y="0"/>
                  </a:lnTo>
                  <a:lnTo>
                    <a:pt x="58923" y="33814"/>
                  </a:lnTo>
                  <a:lnTo>
                    <a:pt x="57783" y="2948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8" name="Google Shape;1478;p21"/>
            <p:cNvSpPr/>
            <p:nvPr/>
          </p:nvSpPr>
          <p:spPr>
            <a:xfrm>
              <a:off x="4700740" y="855312"/>
              <a:ext cx="60919" cy="816578"/>
            </a:xfrm>
            <a:custGeom>
              <a:rect b="b" l="l" r="r" t="t"/>
              <a:pathLst>
                <a:path extrusionOk="0" h="816578" w="60919">
                  <a:moveTo>
                    <a:pt x="57783" y="816578"/>
                  </a:moveTo>
                  <a:lnTo>
                    <a:pt x="0" y="782765"/>
                  </a:lnTo>
                  <a:lnTo>
                    <a:pt x="3041"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9" name="Google Shape;1479;p21"/>
            <p:cNvSpPr/>
            <p:nvPr/>
          </p:nvSpPr>
          <p:spPr>
            <a:xfrm>
              <a:off x="4700740" y="1272031"/>
              <a:ext cx="59303" cy="399764"/>
            </a:xfrm>
            <a:custGeom>
              <a:rect b="b" l="l" r="r" t="t"/>
              <a:pathLst>
                <a:path extrusionOk="0" h="399764" w="59303">
                  <a:moveTo>
                    <a:pt x="57783" y="399764"/>
                  </a:moveTo>
                  <a:lnTo>
                    <a:pt x="0" y="365951"/>
                  </a:lnTo>
                  <a:lnTo>
                    <a:pt x="1426" y="0"/>
                  </a:lnTo>
                  <a:lnTo>
                    <a:pt x="59304" y="33814"/>
                  </a:lnTo>
                  <a:lnTo>
                    <a:pt x="57783" y="3997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0" name="Google Shape;1480;p21"/>
            <p:cNvSpPr/>
            <p:nvPr/>
          </p:nvSpPr>
          <p:spPr>
            <a:xfrm>
              <a:off x="4885398" y="962278"/>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1" name="Google Shape;1481;p21"/>
            <p:cNvSpPr/>
            <p:nvPr/>
          </p:nvSpPr>
          <p:spPr>
            <a:xfrm>
              <a:off x="4885398" y="1264506"/>
              <a:ext cx="59778" cy="514159"/>
            </a:xfrm>
            <a:custGeom>
              <a:rect b="b" l="l" r="r" t="t"/>
              <a:pathLst>
                <a:path extrusionOk="0" h="514159" w="59778">
                  <a:moveTo>
                    <a:pt x="57783" y="514159"/>
                  </a:moveTo>
                  <a:lnTo>
                    <a:pt x="0" y="480346"/>
                  </a:lnTo>
                  <a:lnTo>
                    <a:pt x="1901" y="0"/>
                  </a:lnTo>
                  <a:lnTo>
                    <a:pt x="59779" y="33719"/>
                  </a:lnTo>
                  <a:lnTo>
                    <a:pt x="57783" y="51415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2" name="Google Shape;1482;p21"/>
            <p:cNvSpPr/>
            <p:nvPr/>
          </p:nvSpPr>
          <p:spPr>
            <a:xfrm>
              <a:off x="5071197" y="1069910"/>
              <a:ext cx="60919" cy="816483"/>
            </a:xfrm>
            <a:custGeom>
              <a:rect b="b" l="l" r="r" t="t"/>
              <a:pathLst>
                <a:path extrusionOk="0" h="816483" w="60919">
                  <a:moveTo>
                    <a:pt x="57878" y="816483"/>
                  </a:moveTo>
                  <a:lnTo>
                    <a:pt x="0" y="782669"/>
                  </a:lnTo>
                  <a:lnTo>
                    <a:pt x="3136" y="0"/>
                  </a:lnTo>
                  <a:lnTo>
                    <a:pt x="60919" y="33719"/>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3" name="Google Shape;1483;p21"/>
            <p:cNvSpPr/>
            <p:nvPr/>
          </p:nvSpPr>
          <p:spPr>
            <a:xfrm>
              <a:off x="5071197" y="1371948"/>
              <a:ext cx="59778" cy="514254"/>
            </a:xfrm>
            <a:custGeom>
              <a:rect b="b" l="l" r="r" t="t"/>
              <a:pathLst>
                <a:path extrusionOk="0" h="514254" w="59778">
                  <a:moveTo>
                    <a:pt x="57878" y="514255"/>
                  </a:moveTo>
                  <a:lnTo>
                    <a:pt x="0" y="480441"/>
                  </a:lnTo>
                  <a:lnTo>
                    <a:pt x="1901" y="0"/>
                  </a:lnTo>
                  <a:lnTo>
                    <a:pt x="59779" y="33814"/>
                  </a:lnTo>
                  <a:lnTo>
                    <a:pt x="57878" y="5142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21"/>
            <p:cNvSpPr/>
            <p:nvPr/>
          </p:nvSpPr>
          <p:spPr>
            <a:xfrm>
              <a:off x="5257662" y="1177829"/>
              <a:ext cx="60919" cy="816482"/>
            </a:xfrm>
            <a:custGeom>
              <a:rect b="b" l="l" r="r" t="t"/>
              <a:pathLst>
                <a:path extrusionOk="0" h="816482" w="60919">
                  <a:moveTo>
                    <a:pt x="57783" y="816483"/>
                  </a:moveTo>
                  <a:lnTo>
                    <a:pt x="0" y="782765"/>
                  </a:lnTo>
                  <a:lnTo>
                    <a:pt x="3041"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21"/>
            <p:cNvSpPr/>
            <p:nvPr/>
          </p:nvSpPr>
          <p:spPr>
            <a:xfrm>
              <a:off x="5257662" y="1365376"/>
              <a:ext cx="60253" cy="628649"/>
            </a:xfrm>
            <a:custGeom>
              <a:rect b="b" l="l" r="r" t="t"/>
              <a:pathLst>
                <a:path extrusionOk="0" h="628649" w="60253">
                  <a:moveTo>
                    <a:pt x="57878" y="628650"/>
                  </a:moveTo>
                  <a:lnTo>
                    <a:pt x="0" y="594932"/>
                  </a:lnTo>
                  <a:lnTo>
                    <a:pt x="2376" y="0"/>
                  </a:lnTo>
                  <a:lnTo>
                    <a:pt x="60254" y="33719"/>
                  </a:lnTo>
                  <a:lnTo>
                    <a:pt x="57878" y="62865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21"/>
            <p:cNvSpPr/>
            <p:nvPr/>
          </p:nvSpPr>
          <p:spPr>
            <a:xfrm>
              <a:off x="5444886" y="1286223"/>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21"/>
            <p:cNvSpPr/>
            <p:nvPr/>
          </p:nvSpPr>
          <p:spPr>
            <a:xfrm>
              <a:off x="5444886" y="1359185"/>
              <a:ext cx="60729" cy="743235"/>
            </a:xfrm>
            <a:custGeom>
              <a:rect b="b" l="l" r="r" t="t"/>
              <a:pathLst>
                <a:path extrusionOk="0" h="743235" w="60729">
                  <a:moveTo>
                    <a:pt x="57878" y="743236"/>
                  </a:moveTo>
                  <a:lnTo>
                    <a:pt x="0" y="709422"/>
                  </a:lnTo>
                  <a:lnTo>
                    <a:pt x="2851" y="0"/>
                  </a:lnTo>
                  <a:lnTo>
                    <a:pt x="60729" y="33814"/>
                  </a:lnTo>
                  <a:lnTo>
                    <a:pt x="57878" y="7432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8" name="Google Shape;1488;p21"/>
            <p:cNvSpPr/>
            <p:nvPr/>
          </p:nvSpPr>
          <p:spPr>
            <a:xfrm>
              <a:off x="4333133" y="641190"/>
              <a:ext cx="58828" cy="817816"/>
            </a:xfrm>
            <a:custGeom>
              <a:rect b="b" l="l" r="r" t="t"/>
              <a:pathLst>
                <a:path extrusionOk="0" h="817816" w="58828">
                  <a:moveTo>
                    <a:pt x="57878" y="817817"/>
                  </a:moveTo>
                  <a:lnTo>
                    <a:pt x="0" y="783527"/>
                  </a:lnTo>
                  <a:lnTo>
                    <a:pt x="950" y="0"/>
                  </a:lnTo>
                  <a:lnTo>
                    <a:pt x="58828" y="34385"/>
                  </a:lnTo>
                  <a:lnTo>
                    <a:pt x="57878" y="81781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21"/>
            <p:cNvSpPr/>
            <p:nvPr/>
          </p:nvSpPr>
          <p:spPr>
            <a:xfrm>
              <a:off x="4333133" y="1231074"/>
              <a:ext cx="58638" cy="228028"/>
            </a:xfrm>
            <a:custGeom>
              <a:rect b="b" l="l" r="r" t="t"/>
              <a:pathLst>
                <a:path extrusionOk="0" h="228028" w="58638">
                  <a:moveTo>
                    <a:pt x="57783" y="228028"/>
                  </a:moveTo>
                  <a:lnTo>
                    <a:pt x="0" y="194215"/>
                  </a:lnTo>
                  <a:lnTo>
                    <a:pt x="760" y="0"/>
                  </a:lnTo>
                  <a:lnTo>
                    <a:pt x="58638" y="33718"/>
                  </a:lnTo>
                  <a:lnTo>
                    <a:pt x="57783" y="2280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21"/>
            <p:cNvSpPr/>
            <p:nvPr/>
          </p:nvSpPr>
          <p:spPr>
            <a:xfrm rot="-1801764">
              <a:off x="4182051" y="402648"/>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21"/>
            <p:cNvSpPr/>
            <p:nvPr/>
          </p:nvSpPr>
          <p:spPr>
            <a:xfrm rot="-1801764">
              <a:off x="4256393" y="445744"/>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21"/>
            <p:cNvSpPr/>
            <p:nvPr/>
          </p:nvSpPr>
          <p:spPr>
            <a:xfrm rot="-1801764">
              <a:off x="4330817" y="488696"/>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21"/>
            <p:cNvSpPr/>
            <p:nvPr/>
          </p:nvSpPr>
          <p:spPr>
            <a:xfrm>
              <a:off x="4106792" y="1565782"/>
              <a:ext cx="86160" cy="187928"/>
            </a:xfrm>
            <a:custGeom>
              <a:rect b="b" l="l" r="r" t="t"/>
              <a:pathLst>
                <a:path extrusionOk="0" h="187928" w="8616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21"/>
            <p:cNvSpPr/>
            <p:nvPr/>
          </p:nvSpPr>
          <p:spPr>
            <a:xfrm>
              <a:off x="4118918" y="1488575"/>
              <a:ext cx="61869" cy="119039"/>
            </a:xfrm>
            <a:custGeom>
              <a:rect b="b" l="l" r="r" t="t"/>
              <a:pathLst>
                <a:path extrusionOk="0" h="119039" w="6186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5" name="Google Shape;1495;p21"/>
            <p:cNvSpPr/>
            <p:nvPr/>
          </p:nvSpPr>
          <p:spPr>
            <a:xfrm>
              <a:off x="4255221" y="2314593"/>
              <a:ext cx="133508" cy="75339"/>
            </a:xfrm>
            <a:custGeom>
              <a:rect b="b" l="l" r="r" t="t"/>
              <a:pathLst>
                <a:path extrusionOk="0" h="75339" w="133508">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6" name="Google Shape;1496;p21"/>
            <p:cNvSpPr/>
            <p:nvPr/>
          </p:nvSpPr>
          <p:spPr>
            <a:xfrm>
              <a:off x="4257103" y="2327115"/>
              <a:ext cx="131644" cy="62816"/>
            </a:xfrm>
            <a:custGeom>
              <a:rect b="b" l="l" r="r" t="t"/>
              <a:pathLst>
                <a:path extrusionOk="0" h="62816" w="131644">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21"/>
            <p:cNvSpPr/>
            <p:nvPr/>
          </p:nvSpPr>
          <p:spPr>
            <a:xfrm>
              <a:off x="4157606" y="2270641"/>
              <a:ext cx="133494" cy="75381"/>
            </a:xfrm>
            <a:custGeom>
              <a:rect b="b" l="l" r="r" t="t"/>
              <a:pathLst>
                <a:path extrusionOk="0" h="75381" w="133494">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8" name="Google Shape;1498;p21"/>
            <p:cNvSpPr/>
            <p:nvPr/>
          </p:nvSpPr>
          <p:spPr>
            <a:xfrm>
              <a:off x="4159499" y="2283205"/>
              <a:ext cx="131564" cy="62816"/>
            </a:xfrm>
            <a:custGeom>
              <a:rect b="b" l="l" r="r" t="t"/>
              <a:pathLst>
                <a:path extrusionOk="0" h="62816" w="131564">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9" name="Google Shape;1499;p21"/>
            <p:cNvSpPr/>
            <p:nvPr/>
          </p:nvSpPr>
          <p:spPr>
            <a:xfrm>
              <a:off x="4157684" y="1783524"/>
              <a:ext cx="195217" cy="552238"/>
            </a:xfrm>
            <a:custGeom>
              <a:rect b="b" l="l" r="r" t="t"/>
              <a:pathLst>
                <a:path extrusionOk="0" h="552238" w="195217">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0" name="Google Shape;1500;p21"/>
            <p:cNvSpPr/>
            <p:nvPr/>
          </p:nvSpPr>
          <p:spPr>
            <a:xfrm>
              <a:off x="4182697" y="1330426"/>
              <a:ext cx="141754" cy="227198"/>
            </a:xfrm>
            <a:custGeom>
              <a:rect b="b" l="l" r="r" t="t"/>
              <a:pathLst>
                <a:path extrusionOk="0" h="227198" w="141754">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21"/>
            <p:cNvSpPr/>
            <p:nvPr/>
          </p:nvSpPr>
          <p:spPr>
            <a:xfrm>
              <a:off x="4136412" y="1491278"/>
              <a:ext cx="217917" cy="361626"/>
            </a:xfrm>
            <a:custGeom>
              <a:rect b="b" l="l" r="r" t="t"/>
              <a:pathLst>
                <a:path extrusionOk="0" h="361626" w="217917">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21"/>
            <p:cNvSpPr/>
            <p:nvPr/>
          </p:nvSpPr>
          <p:spPr>
            <a:xfrm>
              <a:off x="4290792" y="1536579"/>
              <a:ext cx="276750" cy="215760"/>
            </a:xfrm>
            <a:custGeom>
              <a:rect b="b" l="l" r="r" t="t"/>
              <a:pathLst>
                <a:path extrusionOk="0" h="215760" w="27675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21"/>
            <p:cNvSpPr/>
            <p:nvPr/>
          </p:nvSpPr>
          <p:spPr>
            <a:xfrm>
              <a:off x="4280886" y="1531786"/>
              <a:ext cx="84275" cy="123474"/>
            </a:xfrm>
            <a:custGeom>
              <a:rect b="b" l="l" r="r" t="t"/>
              <a:pathLst>
                <a:path extrusionOk="0" h="123474" w="84275">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21"/>
            <p:cNvSpPr/>
            <p:nvPr/>
          </p:nvSpPr>
          <p:spPr>
            <a:xfrm>
              <a:off x="4187208" y="1320312"/>
              <a:ext cx="137401" cy="151685"/>
            </a:xfrm>
            <a:custGeom>
              <a:rect b="b" l="l" r="r" t="t"/>
              <a:pathLst>
                <a:path extrusionOk="0" h="151685" w="137401">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21"/>
            <p:cNvSpPr/>
            <p:nvPr/>
          </p:nvSpPr>
          <p:spPr>
            <a:xfrm>
              <a:off x="5589453" y="3105692"/>
              <a:ext cx="158988" cy="313238"/>
            </a:xfrm>
            <a:custGeom>
              <a:rect b="b" l="l" r="r" t="t"/>
              <a:pathLst>
                <a:path extrusionOk="0" h="313238" w="15898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21"/>
            <p:cNvSpPr/>
            <p:nvPr/>
          </p:nvSpPr>
          <p:spPr>
            <a:xfrm>
              <a:off x="5625064" y="3841302"/>
              <a:ext cx="109135" cy="84940"/>
            </a:xfrm>
            <a:custGeom>
              <a:rect b="b" l="l" r="r" t="t"/>
              <a:pathLst>
                <a:path extrusionOk="0" h="84940" w="109135">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7" name="Google Shape;1507;p21"/>
            <p:cNvSpPr/>
            <p:nvPr/>
          </p:nvSpPr>
          <p:spPr>
            <a:xfrm>
              <a:off x="5624449" y="3869213"/>
              <a:ext cx="108591" cy="56989"/>
            </a:xfrm>
            <a:custGeom>
              <a:rect b="b" l="l" r="r" t="t"/>
              <a:pathLst>
                <a:path extrusionOk="0" h="56989" w="108591">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21"/>
            <p:cNvSpPr/>
            <p:nvPr/>
          </p:nvSpPr>
          <p:spPr>
            <a:xfrm>
              <a:off x="5756800" y="3764382"/>
              <a:ext cx="108931" cy="81850"/>
            </a:xfrm>
            <a:custGeom>
              <a:rect b="b" l="l" r="r" t="t"/>
              <a:pathLst>
                <a:path extrusionOk="0" h="81850" w="108931">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9" name="Google Shape;1509;p21"/>
            <p:cNvSpPr/>
            <p:nvPr/>
          </p:nvSpPr>
          <p:spPr>
            <a:xfrm>
              <a:off x="5756201" y="3790822"/>
              <a:ext cx="108657" cy="56976"/>
            </a:xfrm>
            <a:custGeom>
              <a:rect b="b" l="l" r="r" t="t"/>
              <a:pathLst>
                <a:path extrusionOk="0" h="56976" w="108657">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0" name="Google Shape;1510;p21"/>
            <p:cNvSpPr/>
            <p:nvPr/>
          </p:nvSpPr>
          <p:spPr>
            <a:xfrm>
              <a:off x="5454721" y="3387696"/>
              <a:ext cx="383168" cy="465480"/>
            </a:xfrm>
            <a:custGeom>
              <a:rect b="b" l="l" r="r" t="t"/>
              <a:pathLst>
                <a:path extrusionOk="0" h="465480" w="383168">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1" name="Google Shape;1511;p21"/>
            <p:cNvSpPr/>
            <p:nvPr/>
          </p:nvSpPr>
          <p:spPr>
            <a:xfrm>
              <a:off x="5486791" y="3077400"/>
              <a:ext cx="120860" cy="118150"/>
            </a:xfrm>
            <a:custGeom>
              <a:rect b="b" l="l" r="r" t="t"/>
              <a:pathLst>
                <a:path extrusionOk="0" h="118150" w="12086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2" name="Google Shape;1512;p21"/>
            <p:cNvSpPr/>
            <p:nvPr/>
          </p:nvSpPr>
          <p:spPr>
            <a:xfrm>
              <a:off x="5455024" y="3093521"/>
              <a:ext cx="195218" cy="382396"/>
            </a:xfrm>
            <a:custGeom>
              <a:rect b="b" l="l" r="r" t="t"/>
              <a:pathLst>
                <a:path extrusionOk="0" h="382396" w="195218">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3" name="Google Shape;1513;p21"/>
            <p:cNvSpPr/>
            <p:nvPr/>
          </p:nvSpPr>
          <p:spPr>
            <a:xfrm>
              <a:off x="5481752" y="2955179"/>
              <a:ext cx="130450" cy="158871"/>
            </a:xfrm>
            <a:custGeom>
              <a:rect b="b" l="l" r="r" t="t"/>
              <a:pathLst>
                <a:path extrusionOk="0" h="158871" w="13045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4" name="Google Shape;1514;p21"/>
            <p:cNvSpPr/>
            <p:nvPr/>
          </p:nvSpPr>
          <p:spPr>
            <a:xfrm>
              <a:off x="5470442" y="2941583"/>
              <a:ext cx="136833" cy="135816"/>
            </a:xfrm>
            <a:custGeom>
              <a:rect b="b" l="l" r="r" t="t"/>
              <a:pathLst>
                <a:path extrusionOk="0" h="135816" w="136833">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5" name="Google Shape;1515;p21"/>
            <p:cNvSpPr/>
            <p:nvPr/>
          </p:nvSpPr>
          <p:spPr>
            <a:xfrm>
              <a:off x="5607306" y="3093878"/>
              <a:ext cx="63200" cy="92106"/>
            </a:xfrm>
            <a:custGeom>
              <a:rect b="b" l="l" r="r" t="t"/>
              <a:pathLst>
                <a:path extrusionOk="0" h="92106" w="6320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16" name="Google Shape;1516;p21"/>
            <p:cNvGrpSpPr/>
            <p:nvPr/>
          </p:nvGrpSpPr>
          <p:grpSpPr>
            <a:xfrm>
              <a:off x="2715952" y="2834463"/>
              <a:ext cx="319677" cy="242660"/>
              <a:chOff x="6621095" y="1452181"/>
              <a:chExt cx="330894" cy="250785"/>
            </a:xfrm>
          </p:grpSpPr>
          <p:sp>
            <p:nvSpPr>
              <p:cNvPr id="1517" name="Google Shape;1517;p2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2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9" name="Google Shape;1519;p2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0" name="Google Shape;1520;p2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1" name="Google Shape;1521;p2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22" name="Google Shape;1522;p21"/>
            <p:cNvGrpSpPr/>
            <p:nvPr/>
          </p:nvGrpSpPr>
          <p:grpSpPr>
            <a:xfrm flipH="1">
              <a:off x="5538041" y="3330111"/>
              <a:ext cx="319677" cy="242660"/>
              <a:chOff x="6621095" y="1452181"/>
              <a:chExt cx="330894" cy="250785"/>
            </a:xfrm>
          </p:grpSpPr>
          <p:sp>
            <p:nvSpPr>
              <p:cNvPr id="1523" name="Google Shape;1523;p2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2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2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6" name="Google Shape;1526;p2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7" name="Google Shape;1527;p2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28" name="Google Shape;1528;p21"/>
            <p:cNvSpPr/>
            <p:nvPr/>
          </p:nvSpPr>
          <p:spPr>
            <a:xfrm>
              <a:off x="5420536" y="3157173"/>
              <a:ext cx="148553" cy="414880"/>
            </a:xfrm>
            <a:custGeom>
              <a:rect b="b" l="l" r="r" t="t"/>
              <a:pathLst>
                <a:path extrusionOk="0" h="414880" w="148553">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9" name="Google Shape;1529;p21"/>
            <p:cNvSpPr/>
            <p:nvPr/>
          </p:nvSpPr>
          <p:spPr>
            <a:xfrm>
              <a:off x="5414664" y="3153198"/>
              <a:ext cx="85059" cy="115922"/>
            </a:xfrm>
            <a:custGeom>
              <a:rect b="b" l="l" r="r" t="t"/>
              <a:pathLst>
                <a:path extrusionOk="0" h="115922" w="85059">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3" name="Shape 1533"/>
        <p:cNvGrpSpPr/>
        <p:nvPr/>
      </p:nvGrpSpPr>
      <p:grpSpPr>
        <a:xfrm>
          <a:off x="0" y="0"/>
          <a:ext cx="0" cy="0"/>
          <a:chOff x="0" y="0"/>
          <a:chExt cx="0" cy="0"/>
        </a:xfrm>
      </p:grpSpPr>
      <p:sp>
        <p:nvSpPr>
          <p:cNvPr id="1534" name="Google Shape;1534;p22"/>
          <p:cNvSpPr txBox="1"/>
          <p:nvPr>
            <p:ph type="title"/>
          </p:nvPr>
        </p:nvSpPr>
        <p:spPr>
          <a:xfrm>
            <a:off x="457200" y="605600"/>
            <a:ext cx="5640900" cy="81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7000">
                <a:latin typeface="Vidaloka"/>
                <a:ea typeface="Vidaloka"/>
                <a:cs typeface="Vidaloka"/>
                <a:sym typeface="Vidaloka"/>
              </a:rPr>
              <a:t>CONCLUSION</a:t>
            </a:r>
            <a:endParaRPr b="1" sz="7000">
              <a:latin typeface="Vidaloka"/>
              <a:ea typeface="Vidaloka"/>
              <a:cs typeface="Vidaloka"/>
              <a:sym typeface="Vidaloka"/>
            </a:endParaRPr>
          </a:p>
        </p:txBody>
      </p:sp>
      <p:sp>
        <p:nvSpPr>
          <p:cNvPr id="1535" name="Google Shape;1535;p22"/>
          <p:cNvSpPr txBox="1"/>
          <p:nvPr>
            <p:ph idx="1" type="body"/>
          </p:nvPr>
        </p:nvSpPr>
        <p:spPr>
          <a:xfrm>
            <a:off x="457200" y="1587563"/>
            <a:ext cx="5310300" cy="2640900"/>
          </a:xfrm>
          <a:prstGeom prst="rect">
            <a:avLst/>
          </a:prstGeom>
        </p:spPr>
        <p:txBody>
          <a:bodyPr anchorCtr="0" anchor="t" bIns="0" lIns="0" spcFirstLastPara="1" rIns="0" wrap="square" tIns="0">
            <a:noAutofit/>
          </a:bodyPr>
          <a:lstStyle/>
          <a:p>
            <a:pPr indent="0" lvl="0" marL="0" marR="0" rtl="0" algn="just">
              <a:lnSpc>
                <a:spcPct val="150000"/>
              </a:lnSpc>
              <a:spcBef>
                <a:spcPts val="0"/>
              </a:spcBef>
              <a:spcAft>
                <a:spcPts val="0"/>
              </a:spcAft>
              <a:buNone/>
            </a:pPr>
            <a:r>
              <a:rPr b="1" lang="en" sz="1200">
                <a:solidFill>
                  <a:schemeClr val="accent1"/>
                </a:solidFill>
                <a:latin typeface="Vidaloka"/>
                <a:ea typeface="Vidaloka"/>
                <a:cs typeface="Vidaloka"/>
                <a:sym typeface="Vidaloka"/>
              </a:rPr>
              <a:t>After researching and implementing this project </a:t>
            </a:r>
            <a:r>
              <a:rPr b="1" i="1" lang="en" sz="1200">
                <a:solidFill>
                  <a:schemeClr val="accent1"/>
                </a:solidFill>
                <a:latin typeface="Vidaloka"/>
                <a:ea typeface="Vidaloka"/>
                <a:cs typeface="Vidaloka"/>
                <a:sym typeface="Vidaloka"/>
              </a:rPr>
              <a:t>SavvyMart</a:t>
            </a:r>
            <a:r>
              <a:rPr b="1" lang="en" sz="1200">
                <a:solidFill>
                  <a:schemeClr val="accent1"/>
                </a:solidFill>
                <a:latin typeface="Vidaloka"/>
                <a:ea typeface="Vidaloka"/>
                <a:cs typeface="Vidaloka"/>
                <a:sym typeface="Vidaloka"/>
              </a:rPr>
              <a:t> we can conclude that mostly people prefer to buy goods online as it saves their time and they can buy or sell their products on just one click. We have also concluded that there are several online markets available on the internet and to increase traffic on your online shop you should implement some advanced modules on your website which will attract customers to buy from your market. Considering these points in SavvyMart the advanced modules which we have implemented to increase traffic are </a:t>
            </a:r>
            <a:r>
              <a:rPr b="1" i="1" lang="en" sz="1200">
                <a:solidFill>
                  <a:schemeClr val="accent1"/>
                </a:solidFill>
                <a:latin typeface="Vidaloka"/>
                <a:ea typeface="Vidaloka"/>
                <a:cs typeface="Vidaloka"/>
                <a:sym typeface="Vidaloka"/>
              </a:rPr>
              <a:t>Animated User Interface </a:t>
            </a:r>
            <a:r>
              <a:rPr b="1" lang="en" sz="1200">
                <a:solidFill>
                  <a:schemeClr val="accent1"/>
                </a:solidFill>
                <a:latin typeface="Vidaloka"/>
                <a:ea typeface="Vidaloka"/>
                <a:cs typeface="Vidaloka"/>
                <a:sym typeface="Vidaloka"/>
              </a:rPr>
              <a:t>and </a:t>
            </a:r>
            <a:r>
              <a:rPr b="1" i="1" lang="en" sz="1200">
                <a:solidFill>
                  <a:schemeClr val="accent1"/>
                </a:solidFill>
                <a:latin typeface="Vidaloka"/>
                <a:ea typeface="Vidaloka"/>
                <a:cs typeface="Vidaloka"/>
                <a:sym typeface="Vidaloka"/>
              </a:rPr>
              <a:t>Voice Assistant </a:t>
            </a:r>
            <a:r>
              <a:rPr b="1" lang="en" sz="1200">
                <a:solidFill>
                  <a:schemeClr val="accent1"/>
                </a:solidFill>
                <a:latin typeface="Vidaloka"/>
                <a:ea typeface="Vidaloka"/>
                <a:cs typeface="Vidaloka"/>
                <a:sym typeface="Vidaloka"/>
              </a:rPr>
              <a:t>which is known as </a:t>
            </a:r>
            <a:r>
              <a:rPr b="1" i="1" lang="en" sz="1200">
                <a:solidFill>
                  <a:schemeClr val="accent1"/>
                </a:solidFill>
                <a:latin typeface="Vidaloka"/>
                <a:ea typeface="Vidaloka"/>
                <a:cs typeface="Vidaloka"/>
                <a:sym typeface="Vidaloka"/>
              </a:rPr>
              <a:t>SAM.</a:t>
            </a:r>
            <a:r>
              <a:rPr b="1" lang="en" sz="1200">
                <a:solidFill>
                  <a:schemeClr val="accent1"/>
                </a:solidFill>
                <a:latin typeface="Vidaloka"/>
                <a:ea typeface="Vidaloka"/>
                <a:cs typeface="Vidaloka"/>
                <a:sym typeface="Vidaloka"/>
              </a:rPr>
              <a:t> We have implemented SAM both in </a:t>
            </a:r>
            <a:r>
              <a:rPr b="1" i="1" lang="en" sz="1200">
                <a:solidFill>
                  <a:schemeClr val="accent1"/>
                </a:solidFill>
                <a:latin typeface="Vidaloka"/>
                <a:ea typeface="Vidaloka"/>
                <a:cs typeface="Vidaloka"/>
                <a:sym typeface="Vidaloka"/>
              </a:rPr>
              <a:t>English </a:t>
            </a:r>
            <a:r>
              <a:rPr b="1" lang="en" sz="1200">
                <a:solidFill>
                  <a:schemeClr val="accent1"/>
                </a:solidFill>
                <a:latin typeface="Vidaloka"/>
                <a:ea typeface="Vidaloka"/>
                <a:cs typeface="Vidaloka"/>
                <a:sym typeface="Vidaloka"/>
              </a:rPr>
              <a:t>and</a:t>
            </a:r>
            <a:r>
              <a:rPr b="1" i="1" lang="en" sz="1200">
                <a:solidFill>
                  <a:schemeClr val="accent1"/>
                </a:solidFill>
                <a:latin typeface="Vidaloka"/>
                <a:ea typeface="Vidaloka"/>
                <a:cs typeface="Vidaloka"/>
                <a:sym typeface="Vidaloka"/>
              </a:rPr>
              <a:t> Hindi</a:t>
            </a:r>
            <a:r>
              <a:rPr b="1" lang="en" sz="1200">
                <a:solidFill>
                  <a:schemeClr val="accent1"/>
                </a:solidFill>
                <a:latin typeface="Vidaloka"/>
                <a:ea typeface="Vidaloka"/>
                <a:cs typeface="Vidaloka"/>
                <a:sym typeface="Vidaloka"/>
              </a:rPr>
              <a:t> language and in future we are planning to implement SAM  in  </a:t>
            </a:r>
            <a:r>
              <a:rPr b="1" i="1" lang="en" sz="1200">
                <a:solidFill>
                  <a:schemeClr val="accent1"/>
                </a:solidFill>
                <a:latin typeface="Vidaloka"/>
                <a:ea typeface="Vidaloka"/>
                <a:cs typeface="Vidaloka"/>
                <a:sym typeface="Vidaloka"/>
              </a:rPr>
              <a:t>SANSKRIT  </a:t>
            </a:r>
            <a:r>
              <a:rPr b="1" lang="en" sz="1200">
                <a:solidFill>
                  <a:schemeClr val="accent1"/>
                </a:solidFill>
                <a:latin typeface="Vidaloka"/>
                <a:ea typeface="Vidaloka"/>
                <a:cs typeface="Vidaloka"/>
                <a:sym typeface="Vidaloka"/>
              </a:rPr>
              <a:t>language too.</a:t>
            </a:r>
            <a:r>
              <a:rPr b="1" i="1" lang="en" sz="1200">
                <a:solidFill>
                  <a:schemeClr val="accent1"/>
                </a:solidFill>
                <a:latin typeface="Vidaloka"/>
                <a:ea typeface="Vidaloka"/>
                <a:cs typeface="Vidaloka"/>
                <a:sym typeface="Vidaloka"/>
              </a:rPr>
              <a:t> </a:t>
            </a:r>
            <a:r>
              <a:rPr b="1" lang="en" sz="1200">
                <a:solidFill>
                  <a:schemeClr val="accent1"/>
                </a:solidFill>
                <a:latin typeface="Vidaloka"/>
                <a:ea typeface="Vidaloka"/>
                <a:cs typeface="Vidaloka"/>
                <a:sym typeface="Vidaloka"/>
              </a:rPr>
              <a:t>Through this project work we can surely say that </a:t>
            </a:r>
            <a:r>
              <a:rPr b="1" i="1" lang="en" sz="1200">
                <a:solidFill>
                  <a:schemeClr val="accent1"/>
                </a:solidFill>
                <a:latin typeface="Vidaloka"/>
                <a:ea typeface="Vidaloka"/>
                <a:cs typeface="Vidaloka"/>
                <a:sym typeface="Vidaloka"/>
              </a:rPr>
              <a:t>Voice based E-commerce Websites </a:t>
            </a:r>
            <a:r>
              <a:rPr b="1" lang="en" sz="1200">
                <a:solidFill>
                  <a:schemeClr val="accent1"/>
                </a:solidFill>
                <a:latin typeface="Vidaloka"/>
                <a:ea typeface="Vidaloka"/>
                <a:cs typeface="Vidaloka"/>
                <a:sym typeface="Vidaloka"/>
              </a:rPr>
              <a:t>are the future of </a:t>
            </a:r>
            <a:r>
              <a:rPr b="1" i="1" lang="en" sz="1200">
                <a:solidFill>
                  <a:schemeClr val="accent1"/>
                </a:solidFill>
                <a:latin typeface="Vidaloka"/>
                <a:ea typeface="Vidaloka"/>
                <a:cs typeface="Vidaloka"/>
                <a:sym typeface="Vidaloka"/>
              </a:rPr>
              <a:t>Online Shopping</a:t>
            </a:r>
            <a:r>
              <a:rPr b="1" lang="en" sz="1200">
                <a:solidFill>
                  <a:schemeClr val="accent1"/>
                </a:solidFill>
                <a:latin typeface="Vidaloka"/>
                <a:ea typeface="Vidaloka"/>
                <a:cs typeface="Vidaloka"/>
                <a:sym typeface="Vidaloka"/>
              </a:rPr>
              <a:t>.</a:t>
            </a:r>
            <a:endParaRPr b="1" i="1" sz="2400">
              <a:solidFill>
                <a:schemeClr val="accent1"/>
              </a:solidFill>
              <a:latin typeface="Vidaloka"/>
              <a:ea typeface="Vidaloka"/>
              <a:cs typeface="Vidaloka"/>
              <a:sym typeface="Vidaloka"/>
            </a:endParaRPr>
          </a:p>
        </p:txBody>
      </p:sp>
      <p:sp>
        <p:nvSpPr>
          <p:cNvPr id="1536" name="Google Shape;1536;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537" name="Google Shape;1537;p22"/>
          <p:cNvGrpSpPr/>
          <p:nvPr/>
        </p:nvGrpSpPr>
        <p:grpSpPr>
          <a:xfrm>
            <a:off x="6490704" y="1587568"/>
            <a:ext cx="2441238" cy="2913131"/>
            <a:chOff x="2244025" y="145922"/>
            <a:chExt cx="4382832" cy="4762352"/>
          </a:xfrm>
        </p:grpSpPr>
        <p:grpSp>
          <p:nvGrpSpPr>
            <p:cNvPr id="1538" name="Google Shape;1538;p22"/>
            <p:cNvGrpSpPr/>
            <p:nvPr/>
          </p:nvGrpSpPr>
          <p:grpSpPr>
            <a:xfrm>
              <a:off x="4124355" y="330300"/>
              <a:ext cx="2502502" cy="3373185"/>
              <a:chOff x="5785580" y="1232275"/>
              <a:chExt cx="2502502" cy="3373185"/>
            </a:xfrm>
          </p:grpSpPr>
          <p:sp>
            <p:nvSpPr>
              <p:cNvPr id="1539" name="Google Shape;1539;p22"/>
              <p:cNvSpPr/>
              <p:nvPr/>
            </p:nvSpPr>
            <p:spPr>
              <a:xfrm>
                <a:off x="6314607" y="3851433"/>
                <a:ext cx="944490" cy="545783"/>
              </a:xfrm>
              <a:custGeom>
                <a:rect b="b" l="l" r="r" t="t"/>
                <a:pathLst>
                  <a:path extrusionOk="0" h="545783" w="94449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22"/>
              <p:cNvSpPr/>
              <p:nvPr/>
            </p:nvSpPr>
            <p:spPr>
              <a:xfrm>
                <a:off x="6357717" y="3826573"/>
                <a:ext cx="944624" cy="545413"/>
              </a:xfrm>
              <a:custGeom>
                <a:rect b="b" l="l" r="r" t="t"/>
                <a:pathLst>
                  <a:path extrusionOk="0" h="545413" w="944624">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22"/>
              <p:cNvSpPr/>
              <p:nvPr/>
            </p:nvSpPr>
            <p:spPr>
              <a:xfrm>
                <a:off x="7274623" y="4156138"/>
                <a:ext cx="27813" cy="18192"/>
              </a:xfrm>
              <a:custGeom>
                <a:rect b="b" l="l" r="r" t="t"/>
                <a:pathLst>
                  <a:path extrusionOk="0" h="18192" w="27813">
                    <a:moveTo>
                      <a:pt x="27813" y="18193"/>
                    </a:moveTo>
                    <a:lnTo>
                      <a:pt x="27813" y="0"/>
                    </a:lnTo>
                    <a:lnTo>
                      <a:pt x="0" y="16002"/>
                    </a:lnTo>
                    <a:lnTo>
                      <a:pt x="27813" y="1819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22"/>
              <p:cNvSpPr/>
              <p:nvPr/>
            </p:nvSpPr>
            <p:spPr>
              <a:xfrm>
                <a:off x="6357747" y="4031456"/>
                <a:ext cx="28575" cy="18478"/>
              </a:xfrm>
              <a:custGeom>
                <a:rect b="b" l="l" r="r" t="t"/>
                <a:pathLst>
                  <a:path extrusionOk="0" h="18478" w="28575">
                    <a:moveTo>
                      <a:pt x="0" y="18479"/>
                    </a:moveTo>
                    <a:lnTo>
                      <a:pt x="0" y="0"/>
                    </a:lnTo>
                    <a:lnTo>
                      <a:pt x="28575" y="11811"/>
                    </a:lnTo>
                    <a:lnTo>
                      <a:pt x="0" y="1847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22"/>
              <p:cNvSpPr/>
              <p:nvPr/>
            </p:nvSpPr>
            <p:spPr>
              <a:xfrm>
                <a:off x="6357717" y="3808380"/>
                <a:ext cx="944624" cy="545381"/>
              </a:xfrm>
              <a:custGeom>
                <a:rect b="b" l="l" r="r" t="t"/>
                <a:pathLst>
                  <a:path extrusionOk="0" h="545381" w="944624">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22"/>
              <p:cNvSpPr/>
              <p:nvPr/>
            </p:nvSpPr>
            <p:spPr>
              <a:xfrm>
                <a:off x="6627114" y="3561873"/>
                <a:ext cx="675322" cy="594264"/>
              </a:xfrm>
              <a:custGeom>
                <a:rect b="b" l="l" r="r" t="t"/>
                <a:pathLst>
                  <a:path extrusionOk="0" h="594264" w="675322">
                    <a:moveTo>
                      <a:pt x="74581" y="247269"/>
                    </a:moveTo>
                    <a:lnTo>
                      <a:pt x="0" y="0"/>
                    </a:lnTo>
                    <a:lnTo>
                      <a:pt x="608933" y="349186"/>
                    </a:lnTo>
                    <a:lnTo>
                      <a:pt x="675322" y="594265"/>
                    </a:lnTo>
                    <a:lnTo>
                      <a:pt x="74581" y="24726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22"/>
              <p:cNvSpPr/>
              <p:nvPr/>
            </p:nvSpPr>
            <p:spPr>
              <a:xfrm>
                <a:off x="7276147" y="4135183"/>
                <a:ext cx="26289" cy="31146"/>
              </a:xfrm>
              <a:custGeom>
                <a:rect b="b" l="l" r="r" t="t"/>
                <a:pathLst>
                  <a:path extrusionOk="0" h="31146" w="26289">
                    <a:moveTo>
                      <a:pt x="8572" y="31147"/>
                    </a:moveTo>
                    <a:lnTo>
                      <a:pt x="26289" y="20955"/>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22"/>
              <p:cNvSpPr/>
              <p:nvPr/>
            </p:nvSpPr>
            <p:spPr>
              <a:xfrm>
                <a:off x="6607968" y="3571113"/>
                <a:ext cx="676751" cy="595217"/>
              </a:xfrm>
              <a:custGeom>
                <a:rect b="b" l="l" r="r" t="t"/>
                <a:pathLst>
                  <a:path extrusionOk="0" h="595217" w="676751">
                    <a:moveTo>
                      <a:pt x="74486" y="247364"/>
                    </a:moveTo>
                    <a:lnTo>
                      <a:pt x="0" y="0"/>
                    </a:lnTo>
                    <a:lnTo>
                      <a:pt x="608933" y="349282"/>
                    </a:lnTo>
                    <a:lnTo>
                      <a:pt x="676751" y="595217"/>
                    </a:lnTo>
                    <a:lnTo>
                      <a:pt x="74486" y="24736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7" name="Google Shape;1547;p22"/>
              <p:cNvSpPr/>
              <p:nvPr/>
            </p:nvSpPr>
            <p:spPr>
              <a:xfrm>
                <a:off x="5811392" y="1232275"/>
                <a:ext cx="2476690" cy="3358041"/>
              </a:xfrm>
              <a:custGeom>
                <a:rect b="b" l="l" r="r" t="t"/>
                <a:pathLst>
                  <a:path extrusionOk="0" h="3358041" w="247669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8" name="Google Shape;1548;p22"/>
              <p:cNvSpPr/>
              <p:nvPr/>
            </p:nvSpPr>
            <p:spPr>
              <a:xfrm>
                <a:off x="8240363" y="4509420"/>
                <a:ext cx="26098" cy="92487"/>
              </a:xfrm>
              <a:custGeom>
                <a:rect b="b" l="l" r="r" t="t"/>
                <a:pathLst>
                  <a:path extrusionOk="0" h="92487" w="26098">
                    <a:moveTo>
                      <a:pt x="0" y="92488"/>
                    </a:moveTo>
                    <a:lnTo>
                      <a:pt x="26098" y="77438"/>
                    </a:lnTo>
                    <a:lnTo>
                      <a:pt x="14859" y="0"/>
                    </a:lnTo>
                    <a:lnTo>
                      <a:pt x="0" y="9248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22"/>
              <p:cNvSpPr/>
              <p:nvPr/>
            </p:nvSpPr>
            <p:spPr>
              <a:xfrm>
                <a:off x="5807106" y="1235868"/>
                <a:ext cx="62674" cy="27245"/>
              </a:xfrm>
              <a:custGeom>
                <a:rect b="b" l="l" r="r" t="t"/>
                <a:pathLst>
                  <a:path extrusionOk="0" h="27245" w="62674">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0" name="Google Shape;1550;p22"/>
              <p:cNvSpPr/>
              <p:nvPr/>
            </p:nvSpPr>
            <p:spPr>
              <a:xfrm>
                <a:off x="5789771" y="1244753"/>
                <a:ext cx="2476690" cy="3358040"/>
              </a:xfrm>
              <a:custGeom>
                <a:rect b="b" l="l" r="r" t="t"/>
                <a:pathLst>
                  <a:path extrusionOk="0" h="3358040" w="247669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22"/>
              <p:cNvSpPr/>
              <p:nvPr/>
            </p:nvSpPr>
            <p:spPr>
              <a:xfrm>
                <a:off x="5785580" y="1247175"/>
                <a:ext cx="2476785" cy="3358285"/>
              </a:xfrm>
              <a:custGeom>
                <a:rect b="b" l="l" r="r" t="t"/>
                <a:pathLst>
                  <a:path extrusionOk="0" h="3358285" w="2476785">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22"/>
              <p:cNvSpPr/>
              <p:nvPr/>
            </p:nvSpPr>
            <p:spPr>
              <a:xfrm>
                <a:off x="5815488" y="1286421"/>
                <a:ext cx="2415539" cy="3200710"/>
              </a:xfrm>
              <a:custGeom>
                <a:rect b="b" l="l" r="r" t="t"/>
                <a:pathLst>
                  <a:path extrusionOk="0" h="3200710" w="2415539">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22"/>
              <p:cNvSpPr/>
              <p:nvPr/>
            </p:nvSpPr>
            <p:spPr>
              <a:xfrm>
                <a:off x="5915882" y="1476290"/>
                <a:ext cx="2188940" cy="1460906"/>
              </a:xfrm>
              <a:custGeom>
                <a:rect b="b" l="l" r="r" t="t"/>
                <a:pathLst>
                  <a:path extrusionOk="0" h="1460906" w="218894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22"/>
              <p:cNvSpPr/>
              <p:nvPr/>
            </p:nvSpPr>
            <p:spPr>
              <a:xfrm rot="-1801764">
                <a:off x="5975652" y="1564561"/>
                <a:ext cx="76512" cy="132469"/>
              </a:xfrm>
              <a:custGeom>
                <a:rect b="b" l="l" r="r" t="t"/>
                <a:pathLst>
                  <a:path extrusionOk="0" h="132587" w="7658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22"/>
              <p:cNvSpPr/>
              <p:nvPr/>
            </p:nvSpPr>
            <p:spPr>
              <a:xfrm>
                <a:off x="6935438" y="2145169"/>
                <a:ext cx="197262" cy="149154"/>
              </a:xfrm>
              <a:custGeom>
                <a:rect b="b" l="l" r="r" t="t"/>
                <a:pathLst>
                  <a:path extrusionOk="0" h="149154" w="197262">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6" name="Google Shape;1556;p22"/>
              <p:cNvSpPr/>
              <p:nvPr/>
            </p:nvSpPr>
            <p:spPr>
              <a:xfrm>
                <a:off x="7235094" y="2318577"/>
                <a:ext cx="197262" cy="148968"/>
              </a:xfrm>
              <a:custGeom>
                <a:rect b="b" l="l" r="r" t="t"/>
                <a:pathLst>
                  <a:path extrusionOk="0" h="148968" w="197262">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22"/>
              <p:cNvSpPr/>
              <p:nvPr/>
            </p:nvSpPr>
            <p:spPr>
              <a:xfrm>
                <a:off x="7529798" y="2488369"/>
                <a:ext cx="197358" cy="149033"/>
              </a:xfrm>
              <a:custGeom>
                <a:rect b="b" l="l" r="r" t="t"/>
                <a:pathLst>
                  <a:path extrusionOk="0" h="149033" w="197358">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22"/>
              <p:cNvSpPr/>
              <p:nvPr/>
            </p:nvSpPr>
            <p:spPr>
              <a:xfrm>
                <a:off x="7829454" y="2661668"/>
                <a:ext cx="197358" cy="148943"/>
              </a:xfrm>
              <a:custGeom>
                <a:rect b="b" l="l" r="r" t="t"/>
                <a:pathLst>
                  <a:path extrusionOk="0" h="148943" w="197358">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9" name="Google Shape;1559;p22"/>
              <p:cNvSpPr/>
              <p:nvPr/>
            </p:nvSpPr>
            <p:spPr>
              <a:xfrm>
                <a:off x="7391400" y="2634856"/>
                <a:ext cx="551783" cy="685887"/>
              </a:xfrm>
              <a:custGeom>
                <a:rect b="b" l="l" r="r" t="t"/>
                <a:pathLst>
                  <a:path extrusionOk="0" h="685887" w="551783">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0" name="Google Shape;1560;p22"/>
              <p:cNvSpPr/>
              <p:nvPr/>
            </p:nvSpPr>
            <p:spPr>
              <a:xfrm>
                <a:off x="5981604" y="2604685"/>
                <a:ext cx="1286351" cy="820016"/>
              </a:xfrm>
              <a:custGeom>
                <a:rect b="b" l="l" r="r" t="t"/>
                <a:pathLst>
                  <a:path extrusionOk="0" h="820016" w="1286351">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1" name="Google Shape;1561;p22"/>
              <p:cNvSpPr/>
              <p:nvPr/>
            </p:nvSpPr>
            <p:spPr>
              <a:xfrm>
                <a:off x="5985319" y="2767047"/>
                <a:ext cx="1158430" cy="718178"/>
              </a:xfrm>
              <a:custGeom>
                <a:rect b="b" l="l" r="r" t="t"/>
                <a:pathLst>
                  <a:path extrusionOk="0" h="718178" w="115843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2" name="Google Shape;1562;p22"/>
              <p:cNvSpPr/>
              <p:nvPr/>
            </p:nvSpPr>
            <p:spPr>
              <a:xfrm>
                <a:off x="5985319" y="2872624"/>
                <a:ext cx="1158430" cy="718059"/>
              </a:xfrm>
              <a:custGeom>
                <a:rect b="b" l="l" r="r" t="t"/>
                <a:pathLst>
                  <a:path extrusionOk="0" h="718059" w="115843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3" name="Google Shape;1563;p22"/>
              <p:cNvSpPr/>
              <p:nvPr/>
            </p:nvSpPr>
            <p:spPr>
              <a:xfrm>
                <a:off x="5985319" y="2978121"/>
                <a:ext cx="868489" cy="550694"/>
              </a:xfrm>
              <a:custGeom>
                <a:rect b="b" l="l" r="r" t="t"/>
                <a:pathLst>
                  <a:path extrusionOk="0" h="550694" w="868489">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4" name="Google Shape;1564;p22"/>
              <p:cNvSpPr/>
              <p:nvPr/>
            </p:nvSpPr>
            <p:spPr>
              <a:xfrm>
                <a:off x="7391018" y="3086134"/>
                <a:ext cx="551783" cy="368151"/>
              </a:xfrm>
              <a:custGeom>
                <a:rect b="b" l="l" r="r" t="t"/>
                <a:pathLst>
                  <a:path extrusionOk="0" h="368151"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22"/>
              <p:cNvSpPr/>
              <p:nvPr/>
            </p:nvSpPr>
            <p:spPr>
              <a:xfrm>
                <a:off x="7391018" y="3191616"/>
                <a:ext cx="551783" cy="368230"/>
              </a:xfrm>
              <a:custGeom>
                <a:rect b="b" l="l" r="r" t="t"/>
                <a:pathLst>
                  <a:path extrusionOk="0" h="368230" w="551783">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22"/>
              <p:cNvSpPr/>
              <p:nvPr/>
            </p:nvSpPr>
            <p:spPr>
              <a:xfrm>
                <a:off x="7391018" y="3297399"/>
                <a:ext cx="413670" cy="288153"/>
              </a:xfrm>
              <a:custGeom>
                <a:rect b="b" l="l" r="r" t="t"/>
                <a:pathLst>
                  <a:path extrusionOk="0" h="288153" w="41367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22"/>
              <p:cNvSpPr/>
              <p:nvPr/>
            </p:nvSpPr>
            <p:spPr>
              <a:xfrm>
                <a:off x="7391400" y="3447774"/>
                <a:ext cx="551783" cy="685927"/>
              </a:xfrm>
              <a:custGeom>
                <a:rect b="b" l="l" r="r" t="t"/>
                <a:pathLst>
                  <a:path extrusionOk="0" h="685927" w="551783">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8" name="Google Shape;1568;p22"/>
              <p:cNvSpPr/>
              <p:nvPr/>
            </p:nvSpPr>
            <p:spPr>
              <a:xfrm>
                <a:off x="7391018" y="3899093"/>
                <a:ext cx="551783" cy="368152"/>
              </a:xfrm>
              <a:custGeom>
                <a:rect b="b" l="l" r="r" t="t"/>
                <a:pathLst>
                  <a:path extrusionOk="0" h="368152"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22"/>
              <p:cNvSpPr/>
              <p:nvPr/>
            </p:nvSpPr>
            <p:spPr>
              <a:xfrm>
                <a:off x="7462456" y="2876264"/>
                <a:ext cx="257937" cy="241458"/>
              </a:xfrm>
              <a:custGeom>
                <a:rect b="b" l="l" r="r" t="t"/>
                <a:pathLst>
                  <a:path extrusionOk="0" h="241458" w="257937">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22"/>
              <p:cNvSpPr/>
              <p:nvPr/>
            </p:nvSpPr>
            <p:spPr>
              <a:xfrm rot="-1801764">
                <a:off x="7788337" y="2912905"/>
                <a:ext cx="68709" cy="119146"/>
              </a:xfrm>
              <a:custGeom>
                <a:rect b="b" l="l" r="r" t="t"/>
                <a:pathLst>
                  <a:path extrusionOk="0" h="119252" w="6877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22"/>
              <p:cNvSpPr/>
              <p:nvPr/>
            </p:nvSpPr>
            <p:spPr>
              <a:xfrm>
                <a:off x="7466171" y="3701224"/>
                <a:ext cx="257936" cy="241363"/>
              </a:xfrm>
              <a:custGeom>
                <a:rect b="b" l="l" r="r" t="t"/>
                <a:pathLst>
                  <a:path extrusionOk="0" h="241363" w="257936">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2" name="Google Shape;1572;p22"/>
              <p:cNvSpPr/>
              <p:nvPr/>
            </p:nvSpPr>
            <p:spPr>
              <a:xfrm rot="-1790023">
                <a:off x="7807389" y="3748630"/>
                <a:ext cx="69009" cy="119667"/>
              </a:xfrm>
              <a:custGeom>
                <a:rect b="b" l="l" r="r" t="t"/>
                <a:pathLst>
                  <a:path extrusionOk="0" h="119663" w="69007">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3" name="Google Shape;1573;p22"/>
              <p:cNvSpPr/>
              <p:nvPr/>
            </p:nvSpPr>
            <p:spPr>
              <a:xfrm>
                <a:off x="5996654" y="1854288"/>
                <a:ext cx="1266348" cy="1335535"/>
              </a:xfrm>
              <a:custGeom>
                <a:rect b="b" l="l" r="r" t="t"/>
                <a:pathLst>
                  <a:path extrusionOk="0" h="1335535" w="1266348">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4" name="Google Shape;1574;p22"/>
              <p:cNvSpPr/>
              <p:nvPr/>
            </p:nvSpPr>
            <p:spPr>
              <a:xfrm>
                <a:off x="6187916" y="2312479"/>
                <a:ext cx="441007" cy="412813"/>
              </a:xfrm>
              <a:custGeom>
                <a:rect b="b" l="l" r="r" t="t"/>
                <a:pathLst>
                  <a:path extrusionOk="0" h="412813" w="441007">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22"/>
              <p:cNvSpPr/>
              <p:nvPr/>
            </p:nvSpPr>
            <p:spPr>
              <a:xfrm rot="-1801764">
                <a:off x="6969573" y="2537060"/>
                <a:ext cx="117623" cy="203653"/>
              </a:xfrm>
              <a:custGeom>
                <a:rect b="b" l="l" r="r" t="t"/>
                <a:pathLst>
                  <a:path extrusionOk="0" h="203834" w="117728">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76" name="Google Shape;1576;p22"/>
            <p:cNvSpPr/>
            <p:nvPr/>
          </p:nvSpPr>
          <p:spPr>
            <a:xfrm>
              <a:off x="4124355" y="1157329"/>
              <a:ext cx="276891" cy="1108478"/>
            </a:xfrm>
            <a:custGeom>
              <a:rect b="b" l="l" r="r" t="t"/>
              <a:pathLst>
                <a:path extrusionOk="0" h="1108478" w="276891">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22"/>
            <p:cNvSpPr/>
            <p:nvPr/>
          </p:nvSpPr>
          <p:spPr>
            <a:xfrm>
              <a:off x="3407027" y="665933"/>
              <a:ext cx="814853" cy="1408939"/>
            </a:xfrm>
            <a:custGeom>
              <a:rect b="b" l="l" r="r" t="t"/>
              <a:pathLst>
                <a:path extrusionOk="0" h="1408939" w="814853">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22"/>
            <p:cNvSpPr/>
            <p:nvPr/>
          </p:nvSpPr>
          <p:spPr>
            <a:xfrm>
              <a:off x="3387120" y="682740"/>
              <a:ext cx="804386" cy="1393465"/>
            </a:xfrm>
            <a:custGeom>
              <a:rect b="b" l="l" r="r" t="t"/>
              <a:pathLst>
                <a:path extrusionOk="0" h="1393465" w="804386">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22"/>
            <p:cNvSpPr/>
            <p:nvPr/>
          </p:nvSpPr>
          <p:spPr>
            <a:xfrm>
              <a:off x="3499610" y="847672"/>
              <a:ext cx="17240" cy="769048"/>
            </a:xfrm>
            <a:custGeom>
              <a:rect b="b" l="l" r="r" t="t"/>
              <a:pathLst>
                <a:path extrusionOk="0" h="769048" w="17240">
                  <a:moveTo>
                    <a:pt x="0" y="759047"/>
                  </a:moveTo>
                  <a:lnTo>
                    <a:pt x="17240" y="769048"/>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22"/>
            <p:cNvSpPr/>
            <p:nvPr/>
          </p:nvSpPr>
          <p:spPr>
            <a:xfrm>
              <a:off x="3477988" y="1035502"/>
              <a:ext cx="60483" cy="177021"/>
            </a:xfrm>
            <a:custGeom>
              <a:rect b="b" l="l" r="r" t="t"/>
              <a:pathLst>
                <a:path extrusionOk="0" h="177021" w="60483">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22"/>
            <p:cNvSpPr/>
            <p:nvPr/>
          </p:nvSpPr>
          <p:spPr>
            <a:xfrm>
              <a:off x="3684776" y="951970"/>
              <a:ext cx="17335" cy="768953"/>
            </a:xfrm>
            <a:custGeom>
              <a:rect b="b" l="l" r="r" t="t"/>
              <a:pathLst>
                <a:path extrusionOk="0" h="768953" w="17335">
                  <a:moveTo>
                    <a:pt x="0" y="758952"/>
                  </a:moveTo>
                  <a:lnTo>
                    <a:pt x="17336" y="768953"/>
                  </a:lnTo>
                  <a:lnTo>
                    <a:pt x="17336" y="10001"/>
                  </a:lnTo>
                  <a:lnTo>
                    <a:pt x="0" y="0"/>
                  </a:lnTo>
                  <a:lnTo>
                    <a:pt x="0" y="75895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22"/>
            <p:cNvSpPr/>
            <p:nvPr/>
          </p:nvSpPr>
          <p:spPr>
            <a:xfrm>
              <a:off x="3663154" y="1389355"/>
              <a:ext cx="60579" cy="177060"/>
            </a:xfrm>
            <a:custGeom>
              <a:rect b="b" l="l" r="r" t="t"/>
              <a:pathLst>
                <a:path extrusionOk="0" h="177060" w="60579">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22"/>
            <p:cNvSpPr/>
            <p:nvPr/>
          </p:nvSpPr>
          <p:spPr>
            <a:xfrm>
              <a:off x="3870037" y="1058841"/>
              <a:ext cx="17335" cy="769048"/>
            </a:xfrm>
            <a:custGeom>
              <a:rect b="b" l="l" r="r" t="t"/>
              <a:pathLst>
                <a:path extrusionOk="0" h="769048" w="17335">
                  <a:moveTo>
                    <a:pt x="0" y="759047"/>
                  </a:moveTo>
                  <a:lnTo>
                    <a:pt x="17335" y="769049"/>
                  </a:lnTo>
                  <a:lnTo>
                    <a:pt x="17335"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22"/>
            <p:cNvSpPr/>
            <p:nvPr/>
          </p:nvSpPr>
          <p:spPr>
            <a:xfrm>
              <a:off x="3848416" y="1146769"/>
              <a:ext cx="60579" cy="177060"/>
            </a:xfrm>
            <a:custGeom>
              <a:rect b="b" l="l" r="r" t="t"/>
              <a:pathLst>
                <a:path extrusionOk="0" h="177060" w="60579">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22"/>
            <p:cNvSpPr/>
            <p:nvPr/>
          </p:nvSpPr>
          <p:spPr>
            <a:xfrm>
              <a:off x="4055299" y="1165807"/>
              <a:ext cx="17240" cy="768953"/>
            </a:xfrm>
            <a:custGeom>
              <a:rect b="b" l="l" r="r" t="t"/>
              <a:pathLst>
                <a:path extrusionOk="0" h="768953" w="17240">
                  <a:moveTo>
                    <a:pt x="0" y="759047"/>
                  </a:moveTo>
                  <a:lnTo>
                    <a:pt x="17240" y="768953"/>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22"/>
            <p:cNvSpPr/>
            <p:nvPr/>
          </p:nvSpPr>
          <p:spPr>
            <a:xfrm>
              <a:off x="4033677" y="1453459"/>
              <a:ext cx="60483" cy="177021"/>
            </a:xfrm>
            <a:custGeom>
              <a:rect b="b" l="l" r="r" t="t"/>
              <a:pathLst>
                <a:path extrusionOk="0" h="177021" w="60483">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87" name="Google Shape;1587;p22"/>
            <p:cNvGrpSpPr/>
            <p:nvPr/>
          </p:nvGrpSpPr>
          <p:grpSpPr>
            <a:xfrm>
              <a:off x="3457891" y="2611797"/>
              <a:ext cx="595122" cy="410622"/>
              <a:chOff x="5119116" y="3513772"/>
              <a:chExt cx="595122" cy="410622"/>
            </a:xfrm>
          </p:grpSpPr>
          <p:sp>
            <p:nvSpPr>
              <p:cNvPr id="1588" name="Google Shape;1588;p22"/>
              <p:cNvSpPr/>
              <p:nvPr/>
            </p:nvSpPr>
            <p:spPr>
              <a:xfrm>
                <a:off x="5119116" y="361864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22"/>
              <p:cNvSpPr/>
              <p:nvPr/>
            </p:nvSpPr>
            <p:spPr>
              <a:xfrm>
                <a:off x="5184648" y="357930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0" name="Google Shape;1590;p22"/>
              <p:cNvSpPr/>
              <p:nvPr/>
            </p:nvSpPr>
            <p:spPr>
              <a:xfrm>
                <a:off x="5184743" y="3664839"/>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1" name="Google Shape;1591;p22"/>
              <p:cNvSpPr/>
              <p:nvPr/>
            </p:nvSpPr>
            <p:spPr>
              <a:xfrm>
                <a:off x="5674423" y="3666648"/>
                <a:ext cx="39814" cy="93916"/>
              </a:xfrm>
              <a:custGeom>
                <a:rect b="b" l="l" r="r" t="t"/>
                <a:pathLst>
                  <a:path extrusionOk="0" h="93916" w="39814">
                    <a:moveTo>
                      <a:pt x="39814" y="0"/>
                    </a:moveTo>
                    <a:lnTo>
                      <a:pt x="39814" y="65532"/>
                    </a:lnTo>
                    <a:lnTo>
                      <a:pt x="13049" y="93916"/>
                    </a:lnTo>
                    <a:lnTo>
                      <a:pt x="0" y="18955"/>
                    </a:lnTo>
                    <a:lnTo>
                      <a:pt x="39814"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22"/>
              <p:cNvSpPr/>
              <p:nvPr/>
            </p:nvSpPr>
            <p:spPr>
              <a:xfrm>
                <a:off x="5184648" y="3513772"/>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22"/>
              <p:cNvSpPr/>
              <p:nvPr/>
            </p:nvSpPr>
            <p:spPr>
              <a:xfrm>
                <a:off x="5260027" y="3555420"/>
                <a:ext cx="379097" cy="218860"/>
              </a:xfrm>
              <a:custGeom>
                <a:rect b="b" l="l" r="r" t="t"/>
                <a:pathLst>
                  <a:path extrusionOk="0" h="218860" w="379097">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22"/>
              <p:cNvSpPr/>
              <p:nvPr/>
            </p:nvSpPr>
            <p:spPr>
              <a:xfrm>
                <a:off x="5260371" y="3568469"/>
                <a:ext cx="378428" cy="205811"/>
              </a:xfrm>
              <a:custGeom>
                <a:rect b="b" l="l" r="r" t="t"/>
                <a:pathLst>
                  <a:path extrusionOk="0" h="205811" w="378428">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22"/>
              <p:cNvSpPr/>
              <p:nvPr/>
            </p:nvSpPr>
            <p:spPr>
              <a:xfrm>
                <a:off x="5357145" y="3618071"/>
                <a:ext cx="176643" cy="110490"/>
              </a:xfrm>
              <a:custGeom>
                <a:rect b="b" l="l" r="r" t="t"/>
                <a:pathLst>
                  <a:path extrusionOk="0" h="110490" w="176643">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22"/>
              <p:cNvSpPr/>
              <p:nvPr/>
            </p:nvSpPr>
            <p:spPr>
              <a:xfrm>
                <a:off x="5430297" y="3699986"/>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7" name="Google Shape;1597;p22"/>
              <p:cNvSpPr/>
              <p:nvPr/>
            </p:nvSpPr>
            <p:spPr>
              <a:xfrm>
                <a:off x="5506497" y="3706463"/>
                <a:ext cx="25145" cy="11810"/>
              </a:xfrm>
              <a:custGeom>
                <a:rect b="b" l="l" r="r" t="t"/>
                <a:pathLst>
                  <a:path extrusionOk="0" h="11810" w="25145">
                    <a:moveTo>
                      <a:pt x="25146" y="10287"/>
                    </a:moveTo>
                    <a:lnTo>
                      <a:pt x="25146" y="0"/>
                    </a:lnTo>
                    <a:lnTo>
                      <a:pt x="0" y="2000"/>
                    </a:lnTo>
                    <a:lnTo>
                      <a:pt x="14478"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22"/>
              <p:cNvSpPr/>
              <p:nvPr/>
            </p:nvSpPr>
            <p:spPr>
              <a:xfrm>
                <a:off x="5514975" y="366874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22"/>
              <p:cNvSpPr/>
              <p:nvPr/>
            </p:nvSpPr>
            <p:spPr>
              <a:xfrm>
                <a:off x="5455729" y="3672554"/>
                <a:ext cx="28384" cy="19811"/>
              </a:xfrm>
              <a:custGeom>
                <a:rect b="b" l="l" r="r" t="t"/>
                <a:pathLst>
                  <a:path extrusionOk="0" h="19811" w="28384">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22"/>
              <p:cNvSpPr/>
              <p:nvPr/>
            </p:nvSpPr>
            <p:spPr>
              <a:xfrm>
                <a:off x="5397817" y="3639502"/>
                <a:ext cx="35337" cy="23336"/>
              </a:xfrm>
              <a:custGeom>
                <a:rect b="b" l="l" r="r" t="t"/>
                <a:pathLst>
                  <a:path extrusionOk="0" h="23336" w="35337">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22"/>
              <p:cNvSpPr/>
              <p:nvPr/>
            </p:nvSpPr>
            <p:spPr>
              <a:xfrm>
                <a:off x="5430297" y="3620928"/>
                <a:ext cx="16383" cy="14668"/>
              </a:xfrm>
              <a:custGeom>
                <a:rect b="b" l="l" r="r" t="t"/>
                <a:pathLst>
                  <a:path extrusionOk="0" h="14668" w="16383">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22"/>
              <p:cNvSpPr/>
              <p:nvPr/>
            </p:nvSpPr>
            <p:spPr>
              <a:xfrm>
                <a:off x="5357050" y="361788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22"/>
              <p:cNvSpPr/>
              <p:nvPr/>
            </p:nvSpPr>
            <p:spPr>
              <a:xfrm>
                <a:off x="5357621" y="3652361"/>
                <a:ext cx="18002" cy="18097"/>
              </a:xfrm>
              <a:custGeom>
                <a:rect b="b" l="l" r="r" t="t"/>
                <a:pathLst>
                  <a:path extrusionOk="0" h="18097" w="18002">
                    <a:moveTo>
                      <a:pt x="0" y="10668"/>
                    </a:moveTo>
                    <a:lnTo>
                      <a:pt x="0" y="0"/>
                    </a:lnTo>
                    <a:lnTo>
                      <a:pt x="18002" y="0"/>
                    </a:lnTo>
                    <a:lnTo>
                      <a:pt x="13621"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22"/>
              <p:cNvSpPr/>
              <p:nvPr/>
            </p:nvSpPr>
            <p:spPr>
              <a:xfrm>
                <a:off x="5357145" y="3607879"/>
                <a:ext cx="176643" cy="110394"/>
              </a:xfrm>
              <a:custGeom>
                <a:rect b="b" l="l" r="r" t="t"/>
                <a:pathLst>
                  <a:path extrusionOk="0" h="110394" w="176643">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05" name="Google Shape;1605;p22"/>
            <p:cNvGrpSpPr/>
            <p:nvPr/>
          </p:nvGrpSpPr>
          <p:grpSpPr>
            <a:xfrm>
              <a:off x="3545044" y="2530263"/>
              <a:ext cx="529590" cy="371284"/>
              <a:chOff x="5206269" y="3432238"/>
              <a:chExt cx="529590" cy="371284"/>
            </a:xfrm>
          </p:grpSpPr>
          <p:sp>
            <p:nvSpPr>
              <p:cNvPr id="1606" name="Google Shape;1606;p22"/>
              <p:cNvSpPr/>
              <p:nvPr/>
            </p:nvSpPr>
            <p:spPr>
              <a:xfrm>
                <a:off x="5206269" y="3497770"/>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7" name="Google Shape;1607;p22"/>
              <p:cNvSpPr/>
              <p:nvPr/>
            </p:nvSpPr>
            <p:spPr>
              <a:xfrm>
                <a:off x="5206365" y="3583305"/>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8" name="Google Shape;1608;p22"/>
              <p:cNvSpPr/>
              <p:nvPr/>
            </p:nvSpPr>
            <p:spPr>
              <a:xfrm>
                <a:off x="5696045" y="3585114"/>
                <a:ext cx="39814" cy="93916"/>
              </a:xfrm>
              <a:custGeom>
                <a:rect b="b" l="l" r="r" t="t"/>
                <a:pathLst>
                  <a:path extrusionOk="0" h="93916" w="39814">
                    <a:moveTo>
                      <a:pt x="39815" y="0"/>
                    </a:moveTo>
                    <a:lnTo>
                      <a:pt x="39815" y="65532"/>
                    </a:lnTo>
                    <a:lnTo>
                      <a:pt x="13049" y="93916"/>
                    </a:lnTo>
                    <a:lnTo>
                      <a:pt x="0" y="18955"/>
                    </a:lnTo>
                    <a:lnTo>
                      <a:pt x="3981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22"/>
              <p:cNvSpPr/>
              <p:nvPr/>
            </p:nvSpPr>
            <p:spPr>
              <a:xfrm>
                <a:off x="5206269" y="3432238"/>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22"/>
              <p:cNvSpPr/>
              <p:nvPr/>
            </p:nvSpPr>
            <p:spPr>
              <a:xfrm>
                <a:off x="5281554" y="3473886"/>
                <a:ext cx="379116" cy="218860"/>
              </a:xfrm>
              <a:custGeom>
                <a:rect b="b" l="l" r="r" t="t"/>
                <a:pathLst>
                  <a:path extrusionOk="0" h="218860" w="379116">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22"/>
              <p:cNvSpPr/>
              <p:nvPr/>
            </p:nvSpPr>
            <p:spPr>
              <a:xfrm>
                <a:off x="5281898" y="3486935"/>
                <a:ext cx="378428" cy="205811"/>
              </a:xfrm>
              <a:custGeom>
                <a:rect b="b" l="l" r="r" t="t"/>
                <a:pathLst>
                  <a:path extrusionOk="0" h="205811" w="378428">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22"/>
              <p:cNvSpPr/>
              <p:nvPr/>
            </p:nvSpPr>
            <p:spPr>
              <a:xfrm>
                <a:off x="5378767" y="3536823"/>
                <a:ext cx="177060" cy="109918"/>
              </a:xfrm>
              <a:custGeom>
                <a:rect b="b" l="l" r="r" t="t"/>
                <a:pathLst>
                  <a:path extrusionOk="0" h="109918" w="17706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22"/>
              <p:cNvSpPr/>
              <p:nvPr/>
            </p:nvSpPr>
            <p:spPr>
              <a:xfrm>
                <a:off x="5451919" y="3618738"/>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4" name="Google Shape;1614;p22"/>
              <p:cNvSpPr/>
              <p:nvPr/>
            </p:nvSpPr>
            <p:spPr>
              <a:xfrm>
                <a:off x="5528119" y="3625024"/>
                <a:ext cx="25241" cy="11715"/>
              </a:xfrm>
              <a:custGeom>
                <a:rect b="b" l="l" r="r" t="t"/>
                <a:pathLst>
                  <a:path extrusionOk="0" h="11715" w="25241">
                    <a:moveTo>
                      <a:pt x="25241" y="10192"/>
                    </a:moveTo>
                    <a:lnTo>
                      <a:pt x="25241" y="0"/>
                    </a:lnTo>
                    <a:lnTo>
                      <a:pt x="0" y="1905"/>
                    </a:lnTo>
                    <a:lnTo>
                      <a:pt x="14478" y="11716"/>
                    </a:lnTo>
                    <a:lnTo>
                      <a:pt x="25241" y="1019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22"/>
              <p:cNvSpPr/>
              <p:nvPr/>
            </p:nvSpPr>
            <p:spPr>
              <a:xfrm>
                <a:off x="5536596" y="3587210"/>
                <a:ext cx="18859" cy="10382"/>
              </a:xfrm>
              <a:custGeom>
                <a:rect b="b" l="l" r="r" t="t"/>
                <a:pathLst>
                  <a:path extrusionOk="0" h="10382" w="18859">
                    <a:moveTo>
                      <a:pt x="18859" y="10383"/>
                    </a:moveTo>
                    <a:lnTo>
                      <a:pt x="18859" y="0"/>
                    </a:lnTo>
                    <a:lnTo>
                      <a:pt x="0" y="6763"/>
                    </a:lnTo>
                    <a:lnTo>
                      <a:pt x="18859" y="10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22"/>
              <p:cNvSpPr/>
              <p:nvPr/>
            </p:nvSpPr>
            <p:spPr>
              <a:xfrm>
                <a:off x="5477351" y="3591020"/>
                <a:ext cx="28384" cy="19811"/>
              </a:xfrm>
              <a:custGeom>
                <a:rect b="b" l="l" r="r" t="t"/>
                <a:pathLst>
                  <a:path extrusionOk="0" h="19811" w="28384">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7" name="Google Shape;1617;p22"/>
              <p:cNvSpPr/>
              <p:nvPr/>
            </p:nvSpPr>
            <p:spPr>
              <a:xfrm>
                <a:off x="5419725" y="3558063"/>
                <a:ext cx="35433" cy="23241"/>
              </a:xfrm>
              <a:custGeom>
                <a:rect b="b" l="l" r="r" t="t"/>
                <a:pathLst>
                  <a:path extrusionOk="0" h="23241" w="35433">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8" name="Google Shape;1618;p22"/>
              <p:cNvSpPr/>
              <p:nvPr/>
            </p:nvSpPr>
            <p:spPr>
              <a:xfrm>
                <a:off x="5451919" y="3539394"/>
                <a:ext cx="16383" cy="14668"/>
              </a:xfrm>
              <a:custGeom>
                <a:rect b="b" l="l" r="r" t="t"/>
                <a:pathLst>
                  <a:path extrusionOk="0" h="14668" w="16383">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9" name="Google Shape;1619;p22"/>
              <p:cNvSpPr/>
              <p:nvPr/>
            </p:nvSpPr>
            <p:spPr>
              <a:xfrm>
                <a:off x="5378672" y="3536346"/>
                <a:ext cx="15716" cy="11715"/>
              </a:xfrm>
              <a:custGeom>
                <a:rect b="b" l="l" r="r" t="t"/>
                <a:pathLst>
                  <a:path extrusionOk="0" h="11715" w="15716">
                    <a:moveTo>
                      <a:pt x="0" y="10287"/>
                    </a:moveTo>
                    <a:lnTo>
                      <a:pt x="0" y="0"/>
                    </a:lnTo>
                    <a:lnTo>
                      <a:pt x="15716" y="1715"/>
                    </a:lnTo>
                    <a:lnTo>
                      <a:pt x="10668" y="11716"/>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22"/>
              <p:cNvSpPr/>
              <p:nvPr/>
            </p:nvSpPr>
            <p:spPr>
              <a:xfrm>
                <a:off x="5379338" y="3570732"/>
                <a:ext cx="17907" cy="18097"/>
              </a:xfrm>
              <a:custGeom>
                <a:rect b="b" l="l" r="r" t="t"/>
                <a:pathLst>
                  <a:path extrusionOk="0" h="18097" w="17907">
                    <a:moveTo>
                      <a:pt x="0" y="10668"/>
                    </a:moveTo>
                    <a:lnTo>
                      <a:pt x="0" y="0"/>
                    </a:lnTo>
                    <a:lnTo>
                      <a:pt x="17907" y="0"/>
                    </a:lnTo>
                    <a:lnTo>
                      <a:pt x="13525" y="9525"/>
                    </a:lnTo>
                    <a:lnTo>
                      <a:pt x="5715"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22"/>
              <p:cNvSpPr/>
              <p:nvPr/>
            </p:nvSpPr>
            <p:spPr>
              <a:xfrm>
                <a:off x="5378958" y="3526345"/>
                <a:ext cx="176864" cy="110394"/>
              </a:xfrm>
              <a:custGeom>
                <a:rect b="b" l="l" r="r" t="t"/>
                <a:pathLst>
                  <a:path extrusionOk="0" h="110394" w="176864">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22" name="Google Shape;1622;p22"/>
            <p:cNvGrpSpPr/>
            <p:nvPr/>
          </p:nvGrpSpPr>
          <p:grpSpPr>
            <a:xfrm>
              <a:off x="3528852" y="2451777"/>
              <a:ext cx="529590" cy="371284"/>
              <a:chOff x="5190077" y="3353752"/>
              <a:chExt cx="529590" cy="371284"/>
            </a:xfrm>
          </p:grpSpPr>
          <p:sp>
            <p:nvSpPr>
              <p:cNvPr id="1623" name="Google Shape;1623;p22"/>
              <p:cNvSpPr/>
              <p:nvPr/>
            </p:nvSpPr>
            <p:spPr>
              <a:xfrm>
                <a:off x="5190077" y="341928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22"/>
              <p:cNvSpPr/>
              <p:nvPr/>
            </p:nvSpPr>
            <p:spPr>
              <a:xfrm>
                <a:off x="5190077" y="3504818"/>
                <a:ext cx="52387" cy="69627"/>
              </a:xfrm>
              <a:custGeom>
                <a:rect b="b" l="l" r="r" t="t"/>
                <a:pathLst>
                  <a:path extrusionOk="0" h="69627" w="52387">
                    <a:moveTo>
                      <a:pt x="0" y="69628"/>
                    </a:moveTo>
                    <a:lnTo>
                      <a:pt x="0" y="0"/>
                    </a:lnTo>
                    <a:lnTo>
                      <a:pt x="52388"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22"/>
              <p:cNvSpPr/>
              <p:nvPr/>
            </p:nvSpPr>
            <p:spPr>
              <a:xfrm>
                <a:off x="5679757" y="3506628"/>
                <a:ext cx="39909" cy="93916"/>
              </a:xfrm>
              <a:custGeom>
                <a:rect b="b" l="l" r="r" t="t"/>
                <a:pathLst>
                  <a:path extrusionOk="0" h="93916" w="39909">
                    <a:moveTo>
                      <a:pt x="39910" y="0"/>
                    </a:moveTo>
                    <a:lnTo>
                      <a:pt x="39910" y="65532"/>
                    </a:lnTo>
                    <a:lnTo>
                      <a:pt x="13144" y="93917"/>
                    </a:lnTo>
                    <a:lnTo>
                      <a:pt x="0" y="18955"/>
                    </a:lnTo>
                    <a:lnTo>
                      <a:pt x="3991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6" name="Google Shape;1626;p22"/>
              <p:cNvSpPr/>
              <p:nvPr/>
            </p:nvSpPr>
            <p:spPr>
              <a:xfrm>
                <a:off x="5190077" y="335375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7" name="Google Shape;1627;p22"/>
              <p:cNvSpPr/>
              <p:nvPr/>
            </p:nvSpPr>
            <p:spPr>
              <a:xfrm>
                <a:off x="5265341" y="3395400"/>
                <a:ext cx="379048" cy="218860"/>
              </a:xfrm>
              <a:custGeom>
                <a:rect b="b" l="l" r="r" t="t"/>
                <a:pathLst>
                  <a:path extrusionOk="0" h="218860" w="379048">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8" name="Google Shape;1628;p22"/>
              <p:cNvSpPr/>
              <p:nvPr/>
            </p:nvSpPr>
            <p:spPr>
              <a:xfrm>
                <a:off x="5265705" y="3408449"/>
                <a:ext cx="378333" cy="205811"/>
              </a:xfrm>
              <a:custGeom>
                <a:rect b="b" l="l" r="r" t="t"/>
                <a:pathLst>
                  <a:path extrusionOk="0" h="205811" w="378333">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22"/>
              <p:cNvSpPr/>
              <p:nvPr/>
            </p:nvSpPr>
            <p:spPr>
              <a:xfrm>
                <a:off x="5362575" y="3458051"/>
                <a:ext cx="176618" cy="110489"/>
              </a:xfrm>
              <a:custGeom>
                <a:rect b="b" l="l" r="r" t="t"/>
                <a:pathLst>
                  <a:path extrusionOk="0" h="110489" w="176618">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22"/>
              <p:cNvSpPr/>
              <p:nvPr/>
            </p:nvSpPr>
            <p:spPr>
              <a:xfrm>
                <a:off x="5435726" y="3539966"/>
                <a:ext cx="11620" cy="15240"/>
              </a:xfrm>
              <a:custGeom>
                <a:rect b="b" l="l" r="r" t="t"/>
                <a:pathLst>
                  <a:path extrusionOk="0" h="15240"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22"/>
              <p:cNvSpPr/>
              <p:nvPr/>
            </p:nvSpPr>
            <p:spPr>
              <a:xfrm>
                <a:off x="5511926" y="3546443"/>
                <a:ext cx="25146" cy="11811"/>
              </a:xfrm>
              <a:custGeom>
                <a:rect b="b" l="l" r="r" t="t"/>
                <a:pathLst>
                  <a:path extrusionOk="0" h="11811" w="25146">
                    <a:moveTo>
                      <a:pt x="25146" y="10287"/>
                    </a:moveTo>
                    <a:lnTo>
                      <a:pt x="25146" y="0"/>
                    </a:lnTo>
                    <a:lnTo>
                      <a:pt x="0" y="2000"/>
                    </a:lnTo>
                    <a:lnTo>
                      <a:pt x="14383"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2" name="Google Shape;1632;p22"/>
              <p:cNvSpPr/>
              <p:nvPr/>
            </p:nvSpPr>
            <p:spPr>
              <a:xfrm>
                <a:off x="5520308" y="350872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3" name="Google Shape;1633;p22"/>
              <p:cNvSpPr/>
              <p:nvPr/>
            </p:nvSpPr>
            <p:spPr>
              <a:xfrm>
                <a:off x="5461063" y="3512534"/>
                <a:ext cx="28479" cy="19812"/>
              </a:xfrm>
              <a:custGeom>
                <a:rect b="b" l="l" r="r" t="t"/>
                <a:pathLst>
                  <a:path extrusionOk="0" h="19812" w="28479">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22"/>
              <p:cNvSpPr/>
              <p:nvPr/>
            </p:nvSpPr>
            <p:spPr>
              <a:xfrm>
                <a:off x="5403246" y="3479482"/>
                <a:ext cx="35337" cy="23336"/>
              </a:xfrm>
              <a:custGeom>
                <a:rect b="b" l="l" r="r" t="t"/>
                <a:pathLst>
                  <a:path extrusionOk="0" h="23336" w="35337">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22"/>
              <p:cNvSpPr/>
              <p:nvPr/>
            </p:nvSpPr>
            <p:spPr>
              <a:xfrm>
                <a:off x="5435726" y="3460908"/>
                <a:ext cx="16383" cy="14668"/>
              </a:xfrm>
              <a:custGeom>
                <a:rect b="b" l="l" r="r" t="t"/>
                <a:pathLst>
                  <a:path extrusionOk="0" h="14668" w="16383">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6" name="Google Shape;1636;p22"/>
              <p:cNvSpPr/>
              <p:nvPr/>
            </p:nvSpPr>
            <p:spPr>
              <a:xfrm>
                <a:off x="5362479" y="345786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7" name="Google Shape;1637;p22"/>
              <p:cNvSpPr/>
              <p:nvPr/>
            </p:nvSpPr>
            <p:spPr>
              <a:xfrm>
                <a:off x="5363051" y="3492341"/>
                <a:ext cx="17906" cy="18097"/>
              </a:xfrm>
              <a:custGeom>
                <a:rect b="b" l="l" r="r" t="t"/>
                <a:pathLst>
                  <a:path extrusionOk="0" h="18097" w="17906">
                    <a:moveTo>
                      <a:pt x="0" y="10668"/>
                    </a:moveTo>
                    <a:lnTo>
                      <a:pt x="0" y="0"/>
                    </a:lnTo>
                    <a:lnTo>
                      <a:pt x="17907" y="0"/>
                    </a:lnTo>
                    <a:lnTo>
                      <a:pt x="13525"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8" name="Google Shape;1638;p22"/>
              <p:cNvSpPr/>
              <p:nvPr/>
            </p:nvSpPr>
            <p:spPr>
              <a:xfrm>
                <a:off x="5362575" y="3447573"/>
                <a:ext cx="176612" cy="110680"/>
              </a:xfrm>
              <a:custGeom>
                <a:rect b="b" l="l" r="r" t="t"/>
                <a:pathLst>
                  <a:path extrusionOk="0" h="110680" w="176612">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39" name="Google Shape;1639;p22"/>
            <p:cNvSpPr/>
            <p:nvPr/>
          </p:nvSpPr>
          <p:spPr>
            <a:xfrm>
              <a:off x="5771792" y="3977849"/>
              <a:ext cx="617525" cy="382903"/>
            </a:xfrm>
            <a:custGeom>
              <a:rect b="b" l="l" r="r" t="t"/>
              <a:pathLst>
                <a:path extrusionOk="0" h="382903" w="617525">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0" name="Google Shape;1640;p22"/>
            <p:cNvSpPr/>
            <p:nvPr/>
          </p:nvSpPr>
          <p:spPr>
            <a:xfrm>
              <a:off x="5742557" y="3281451"/>
              <a:ext cx="721042" cy="930362"/>
            </a:xfrm>
            <a:custGeom>
              <a:rect b="b" l="l" r="r" t="t"/>
              <a:pathLst>
                <a:path extrusionOk="0" h="930362" w="721042">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1" name="Google Shape;1641;p22"/>
            <p:cNvSpPr/>
            <p:nvPr/>
          </p:nvSpPr>
          <p:spPr>
            <a:xfrm>
              <a:off x="5798755" y="3297121"/>
              <a:ext cx="66103" cy="45243"/>
            </a:xfrm>
            <a:custGeom>
              <a:rect b="b" l="l" r="r" t="t"/>
              <a:pathLst>
                <a:path extrusionOk="0" h="45243" w="66103">
                  <a:moveTo>
                    <a:pt x="0" y="36004"/>
                  </a:moveTo>
                  <a:lnTo>
                    <a:pt x="66104" y="0"/>
                  </a:lnTo>
                  <a:lnTo>
                    <a:pt x="56197" y="45244"/>
                  </a:lnTo>
                  <a:lnTo>
                    <a:pt x="0" y="36004"/>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2" name="Google Shape;1642;p22"/>
            <p:cNvSpPr/>
            <p:nvPr/>
          </p:nvSpPr>
          <p:spPr>
            <a:xfrm>
              <a:off x="6296341" y="4172183"/>
              <a:ext cx="72199" cy="48958"/>
            </a:xfrm>
            <a:custGeom>
              <a:rect b="b" l="l" r="r" t="t"/>
              <a:pathLst>
                <a:path extrusionOk="0" h="48958" w="72199">
                  <a:moveTo>
                    <a:pt x="0" y="48958"/>
                  </a:moveTo>
                  <a:cubicBezTo>
                    <a:pt x="1619" y="48196"/>
                    <a:pt x="72199" y="8763"/>
                    <a:pt x="72199" y="8763"/>
                  </a:cubicBezTo>
                  <a:lnTo>
                    <a:pt x="17621"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3" name="Google Shape;1643;p22"/>
            <p:cNvSpPr/>
            <p:nvPr/>
          </p:nvSpPr>
          <p:spPr>
            <a:xfrm rot="-1801764">
              <a:off x="5788987" y="3308087"/>
              <a:ext cx="535400" cy="927291"/>
            </a:xfrm>
            <a:custGeom>
              <a:rect b="b" l="l" r="r" t="t"/>
              <a:pathLst>
                <a:path extrusionOk="0" h="928115" w="535876">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4" name="Google Shape;1644;p22"/>
            <p:cNvSpPr/>
            <p:nvPr/>
          </p:nvSpPr>
          <p:spPr>
            <a:xfrm>
              <a:off x="5696551" y="3306978"/>
              <a:ext cx="720756" cy="930362"/>
            </a:xfrm>
            <a:custGeom>
              <a:rect b="b" l="l" r="r" t="t"/>
              <a:pathLst>
                <a:path extrusionOk="0" h="930362" w="720756">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5" name="Google Shape;1645;p22"/>
            <p:cNvSpPr/>
            <p:nvPr/>
          </p:nvSpPr>
          <p:spPr>
            <a:xfrm>
              <a:off x="5833711" y="3483953"/>
              <a:ext cx="446532" cy="576393"/>
            </a:xfrm>
            <a:custGeom>
              <a:rect b="b" l="l" r="r" t="t"/>
              <a:pathLst>
                <a:path extrusionOk="0" h="576393" w="446532">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6" name="Google Shape;1646;p22"/>
            <p:cNvSpPr/>
            <p:nvPr/>
          </p:nvSpPr>
          <p:spPr>
            <a:xfrm>
              <a:off x="5968681" y="3658196"/>
              <a:ext cx="176593" cy="227948"/>
            </a:xfrm>
            <a:custGeom>
              <a:rect b="b" l="l" r="r" t="t"/>
              <a:pathLst>
                <a:path extrusionOk="0" h="227948" w="176593">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7" name="Google Shape;1647;p22"/>
            <p:cNvSpPr/>
            <p:nvPr/>
          </p:nvSpPr>
          <p:spPr>
            <a:xfrm>
              <a:off x="5409944" y="4076361"/>
              <a:ext cx="107251" cy="45529"/>
            </a:xfrm>
            <a:custGeom>
              <a:rect b="b" l="l" r="r" t="t"/>
              <a:pathLst>
                <a:path extrusionOk="0" h="45529" w="107251">
                  <a:moveTo>
                    <a:pt x="33052" y="45148"/>
                  </a:moveTo>
                  <a:lnTo>
                    <a:pt x="0" y="45529"/>
                  </a:lnTo>
                  <a:lnTo>
                    <a:pt x="107252" y="0"/>
                  </a:lnTo>
                  <a:lnTo>
                    <a:pt x="45053" y="38671"/>
                  </a:lnTo>
                  <a:lnTo>
                    <a:pt x="33052" y="4514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8" name="Google Shape;1648;p22"/>
            <p:cNvSpPr/>
            <p:nvPr/>
          </p:nvSpPr>
          <p:spPr>
            <a:xfrm rot="-1801764">
              <a:off x="5444439" y="4114607"/>
              <a:ext cx="13703" cy="23791"/>
            </a:xfrm>
            <a:custGeom>
              <a:rect b="b" l="l" r="r" t="t"/>
              <a:pathLst>
                <a:path extrusionOk="0" h="23812" w="13715">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22"/>
            <p:cNvSpPr/>
            <p:nvPr/>
          </p:nvSpPr>
          <p:spPr>
            <a:xfrm rot="-1801764">
              <a:off x="6051614" y="3763417"/>
              <a:ext cx="13703" cy="23791"/>
            </a:xfrm>
            <a:custGeom>
              <a:rect b="b" l="l" r="r" t="t"/>
              <a:pathLst>
                <a:path extrusionOk="0" h="23812" w="13715">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22"/>
            <p:cNvSpPr/>
            <p:nvPr/>
          </p:nvSpPr>
          <p:spPr>
            <a:xfrm>
              <a:off x="5457664" y="4081409"/>
              <a:ext cx="86296" cy="87915"/>
            </a:xfrm>
            <a:custGeom>
              <a:rect b="b" l="l" r="r" t="t"/>
              <a:pathLst>
                <a:path extrusionOk="0" h="87915" w="86296">
                  <a:moveTo>
                    <a:pt x="7906" y="87916"/>
                  </a:moveTo>
                  <a:lnTo>
                    <a:pt x="0" y="55054"/>
                  </a:lnTo>
                  <a:lnTo>
                    <a:pt x="86296" y="0"/>
                  </a:lnTo>
                  <a:lnTo>
                    <a:pt x="82582" y="7811"/>
                  </a:lnTo>
                  <a:lnTo>
                    <a:pt x="790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1" name="Google Shape;1651;p22"/>
            <p:cNvSpPr/>
            <p:nvPr/>
          </p:nvSpPr>
          <p:spPr>
            <a:xfrm>
              <a:off x="5445377" y="3764798"/>
              <a:ext cx="619125" cy="371951"/>
            </a:xfrm>
            <a:custGeom>
              <a:rect b="b" l="l" r="r" t="t"/>
              <a:pathLst>
                <a:path extrusionOk="0" h="371951" w="619125">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2" name="Google Shape;1652;p22"/>
            <p:cNvSpPr/>
            <p:nvPr/>
          </p:nvSpPr>
          <p:spPr>
            <a:xfrm>
              <a:off x="4826180" y="148719"/>
              <a:ext cx="204333" cy="298673"/>
            </a:xfrm>
            <a:custGeom>
              <a:rect b="b" l="l" r="r" t="t"/>
              <a:pathLst>
                <a:path extrusionOk="0" h="298673" w="204333">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3" name="Google Shape;1653;p22"/>
            <p:cNvSpPr/>
            <p:nvPr/>
          </p:nvSpPr>
          <p:spPr>
            <a:xfrm>
              <a:off x="4841878" y="145922"/>
              <a:ext cx="97721" cy="120542"/>
            </a:xfrm>
            <a:custGeom>
              <a:rect b="b" l="l" r="r" t="t"/>
              <a:pathLst>
                <a:path extrusionOk="0" h="120542" w="97721">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4" name="Google Shape;1654;p22"/>
            <p:cNvSpPr/>
            <p:nvPr/>
          </p:nvSpPr>
          <p:spPr>
            <a:xfrm>
              <a:off x="4860888" y="276839"/>
              <a:ext cx="120648" cy="135031"/>
            </a:xfrm>
            <a:custGeom>
              <a:rect b="b" l="l" r="r" t="t"/>
              <a:pathLst>
                <a:path extrusionOk="0" h="135031" w="120648">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5" name="Google Shape;1655;p22"/>
            <p:cNvSpPr/>
            <p:nvPr/>
          </p:nvSpPr>
          <p:spPr>
            <a:xfrm>
              <a:off x="4654628" y="329607"/>
              <a:ext cx="228170" cy="325384"/>
            </a:xfrm>
            <a:custGeom>
              <a:rect b="b" l="l" r="r" t="t"/>
              <a:pathLst>
                <a:path extrusionOk="0" h="325384" w="22817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6" name="Google Shape;1656;p22"/>
            <p:cNvSpPr/>
            <p:nvPr/>
          </p:nvSpPr>
          <p:spPr>
            <a:xfrm>
              <a:off x="4825802" y="321035"/>
              <a:ext cx="175746" cy="232044"/>
            </a:xfrm>
            <a:custGeom>
              <a:rect b="b" l="l" r="r" t="t"/>
              <a:pathLst>
                <a:path extrusionOk="0" h="232044" w="175746">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22"/>
            <p:cNvSpPr/>
            <p:nvPr/>
          </p:nvSpPr>
          <p:spPr>
            <a:xfrm>
              <a:off x="4857002" y="155665"/>
              <a:ext cx="128729" cy="159467"/>
            </a:xfrm>
            <a:custGeom>
              <a:rect b="b" l="l" r="r" t="t"/>
              <a:pathLst>
                <a:path extrusionOk="0" h="159467" w="128729">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22"/>
            <p:cNvSpPr/>
            <p:nvPr/>
          </p:nvSpPr>
          <p:spPr>
            <a:xfrm>
              <a:off x="4862352" y="154515"/>
              <a:ext cx="129836" cy="122323"/>
            </a:xfrm>
            <a:custGeom>
              <a:rect b="b" l="l" r="r" t="t"/>
              <a:pathLst>
                <a:path extrusionOk="0" h="122323" w="129836">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22"/>
            <p:cNvSpPr/>
            <p:nvPr/>
          </p:nvSpPr>
          <p:spPr>
            <a:xfrm>
              <a:off x="4706279" y="957495"/>
              <a:ext cx="102161" cy="77983"/>
            </a:xfrm>
            <a:custGeom>
              <a:rect b="b" l="l" r="r" t="t"/>
              <a:pathLst>
                <a:path extrusionOk="0" h="77983" w="102161">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22"/>
            <p:cNvSpPr/>
            <p:nvPr/>
          </p:nvSpPr>
          <p:spPr>
            <a:xfrm>
              <a:off x="4706713" y="982355"/>
              <a:ext cx="101737" cy="53117"/>
            </a:xfrm>
            <a:custGeom>
              <a:rect b="b" l="l" r="r" t="t"/>
              <a:pathLst>
                <a:path extrusionOk="0" h="53117" w="101737">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22"/>
            <p:cNvSpPr/>
            <p:nvPr/>
          </p:nvSpPr>
          <p:spPr>
            <a:xfrm>
              <a:off x="4655133" y="923967"/>
              <a:ext cx="93585" cy="72574"/>
            </a:xfrm>
            <a:custGeom>
              <a:rect b="b" l="l" r="r" t="t"/>
              <a:pathLst>
                <a:path extrusionOk="0" h="72574" w="93585">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2" name="Google Shape;1662;p22"/>
            <p:cNvSpPr/>
            <p:nvPr/>
          </p:nvSpPr>
          <p:spPr>
            <a:xfrm>
              <a:off x="4655564" y="947875"/>
              <a:ext cx="93179" cy="48581"/>
            </a:xfrm>
            <a:custGeom>
              <a:rect b="b" l="l" r="r" t="t"/>
              <a:pathLst>
                <a:path extrusionOk="0" h="48581" w="93179">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3" name="Google Shape;1663;p22"/>
            <p:cNvSpPr/>
            <p:nvPr/>
          </p:nvSpPr>
          <p:spPr>
            <a:xfrm>
              <a:off x="4689759" y="550206"/>
              <a:ext cx="222664" cy="383543"/>
            </a:xfrm>
            <a:custGeom>
              <a:rect b="b" l="l" r="r" t="t"/>
              <a:pathLst>
                <a:path extrusionOk="0" h="383543" w="222664">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4" name="Google Shape;1664;p22"/>
            <p:cNvSpPr/>
            <p:nvPr/>
          </p:nvSpPr>
          <p:spPr>
            <a:xfrm>
              <a:off x="4750147" y="550873"/>
              <a:ext cx="221772" cy="415907"/>
            </a:xfrm>
            <a:custGeom>
              <a:rect b="b" l="l" r="r" t="t"/>
              <a:pathLst>
                <a:path extrusionOk="0" h="415907" w="221772">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5" name="Google Shape;1665;p22"/>
            <p:cNvSpPr/>
            <p:nvPr/>
          </p:nvSpPr>
          <p:spPr>
            <a:xfrm>
              <a:off x="4667800" y="524108"/>
              <a:ext cx="331739" cy="305664"/>
            </a:xfrm>
            <a:custGeom>
              <a:rect b="b" l="l" r="r" t="t"/>
              <a:pathLst>
                <a:path extrusionOk="0" h="305664" w="331739">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6" name="Google Shape;1666;p22"/>
            <p:cNvSpPr/>
            <p:nvPr/>
          </p:nvSpPr>
          <p:spPr>
            <a:xfrm>
              <a:off x="4934583" y="344330"/>
              <a:ext cx="115253" cy="404460"/>
            </a:xfrm>
            <a:custGeom>
              <a:rect b="b" l="l" r="r" t="t"/>
              <a:pathLst>
                <a:path extrusionOk="0" h="404460" w="115253">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7" name="Google Shape;1667;p22"/>
            <p:cNvSpPr/>
            <p:nvPr/>
          </p:nvSpPr>
          <p:spPr>
            <a:xfrm>
              <a:off x="4957330" y="339243"/>
              <a:ext cx="69518" cy="88698"/>
            </a:xfrm>
            <a:custGeom>
              <a:rect b="b" l="l" r="r" t="t"/>
              <a:pathLst>
                <a:path extrusionOk="0" h="88698" w="69518">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8" name="Google Shape;1668;p22"/>
            <p:cNvSpPr/>
            <p:nvPr/>
          </p:nvSpPr>
          <p:spPr>
            <a:xfrm>
              <a:off x="4820537" y="320915"/>
              <a:ext cx="59626" cy="62603"/>
            </a:xfrm>
            <a:custGeom>
              <a:rect b="b" l="l" r="r" t="t"/>
              <a:pathLst>
                <a:path extrusionOk="0" h="62603" w="59626">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9" name="Google Shape;1669;p22"/>
            <p:cNvSpPr/>
            <p:nvPr/>
          </p:nvSpPr>
          <p:spPr>
            <a:xfrm>
              <a:off x="2491198" y="3393133"/>
              <a:ext cx="385953" cy="222884"/>
            </a:xfrm>
            <a:custGeom>
              <a:rect b="b" l="l" r="r" t="t"/>
              <a:pathLst>
                <a:path extrusionOk="0" h="222884" w="385953">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0" name="Google Shape;1670;p22"/>
            <p:cNvSpPr/>
            <p:nvPr/>
          </p:nvSpPr>
          <p:spPr>
            <a:xfrm>
              <a:off x="2797046" y="3214634"/>
              <a:ext cx="385953" cy="222789"/>
            </a:xfrm>
            <a:custGeom>
              <a:rect b="b" l="l" r="r" t="t"/>
              <a:pathLst>
                <a:path extrusionOk="0" h="222789" w="385953">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1" name="Google Shape;1671;p22"/>
            <p:cNvSpPr/>
            <p:nvPr/>
          </p:nvSpPr>
          <p:spPr>
            <a:xfrm>
              <a:off x="2911632" y="2431203"/>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2" name="Google Shape;1672;p22"/>
            <p:cNvSpPr/>
            <p:nvPr/>
          </p:nvSpPr>
          <p:spPr>
            <a:xfrm>
              <a:off x="2911632" y="2542645"/>
              <a:ext cx="192976" cy="830294"/>
            </a:xfrm>
            <a:custGeom>
              <a:rect b="b" l="l" r="r" t="t"/>
              <a:pathLst>
                <a:path extrusionOk="0" h="830294" w="192976">
                  <a:moveTo>
                    <a:pt x="192977" y="830294"/>
                  </a:moveTo>
                  <a:lnTo>
                    <a:pt x="0" y="718852"/>
                  </a:lnTo>
                  <a:lnTo>
                    <a:pt x="0" y="0"/>
                  </a:lnTo>
                  <a:lnTo>
                    <a:pt x="192977" y="111442"/>
                  </a:lnTo>
                  <a:lnTo>
                    <a:pt x="192977" y="830294"/>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3" name="Google Shape;1673;p22"/>
            <p:cNvSpPr/>
            <p:nvPr/>
          </p:nvSpPr>
          <p:spPr>
            <a:xfrm>
              <a:off x="3104608" y="2542645"/>
              <a:ext cx="192976" cy="830294"/>
            </a:xfrm>
            <a:custGeom>
              <a:rect b="b" l="l" r="r" t="t"/>
              <a:pathLst>
                <a:path extrusionOk="0" h="830294" w="192976">
                  <a:moveTo>
                    <a:pt x="192977" y="718852"/>
                  </a:moveTo>
                  <a:lnTo>
                    <a:pt x="0" y="830294"/>
                  </a:lnTo>
                  <a:lnTo>
                    <a:pt x="0" y="111442"/>
                  </a:lnTo>
                  <a:lnTo>
                    <a:pt x="192977" y="0"/>
                  </a:lnTo>
                  <a:lnTo>
                    <a:pt x="192977" y="718852"/>
                  </a:lnTo>
                  <a:close/>
                </a:path>
              </a:pathLst>
            </a:custGeom>
            <a:solidFill>
              <a:srgbClr val="3E7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4" name="Google Shape;1674;p22"/>
            <p:cNvSpPr/>
            <p:nvPr/>
          </p:nvSpPr>
          <p:spPr>
            <a:xfrm>
              <a:off x="2622167" y="2797249"/>
              <a:ext cx="385953" cy="222789"/>
            </a:xfrm>
            <a:custGeom>
              <a:rect b="b" l="l" r="r" t="t"/>
              <a:pathLst>
                <a:path extrusionOk="0" h="222789" w="385953">
                  <a:moveTo>
                    <a:pt x="192976" y="222790"/>
                  </a:moveTo>
                  <a:lnTo>
                    <a:pt x="0" y="111347"/>
                  </a:lnTo>
                  <a:lnTo>
                    <a:pt x="192976" y="0"/>
                  </a:lnTo>
                  <a:lnTo>
                    <a:pt x="385953" y="111347"/>
                  </a:lnTo>
                  <a:lnTo>
                    <a:pt x="192976" y="222790"/>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5" name="Google Shape;1675;p22"/>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6" name="Google Shape;1676;p22"/>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7" name="Google Shape;1677;p22"/>
            <p:cNvSpPr/>
            <p:nvPr/>
          </p:nvSpPr>
          <p:spPr>
            <a:xfrm>
              <a:off x="2815143" y="2908596"/>
              <a:ext cx="192976" cy="630555"/>
            </a:xfrm>
            <a:custGeom>
              <a:rect b="b" l="l" r="r" t="t"/>
              <a:pathLst>
                <a:path extrusionOk="0" h="630555" w="192976">
                  <a:moveTo>
                    <a:pt x="192977" y="519113"/>
                  </a:moveTo>
                  <a:lnTo>
                    <a:pt x="0" y="630555"/>
                  </a:lnTo>
                  <a:lnTo>
                    <a:pt x="0" y="111443"/>
                  </a:lnTo>
                  <a:lnTo>
                    <a:pt x="192977" y="0"/>
                  </a:lnTo>
                  <a:lnTo>
                    <a:pt x="192977" y="519113"/>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22"/>
            <p:cNvSpPr/>
            <p:nvPr/>
          </p:nvSpPr>
          <p:spPr>
            <a:xfrm>
              <a:off x="2244025" y="3539151"/>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9" name="Google Shape;1679;p22"/>
            <p:cNvSpPr/>
            <p:nvPr/>
          </p:nvSpPr>
          <p:spPr>
            <a:xfrm>
              <a:off x="2313938" y="3177773"/>
              <a:ext cx="385953" cy="222789"/>
            </a:xfrm>
            <a:custGeom>
              <a:rect b="b" l="l" r="r" t="t"/>
              <a:pathLst>
                <a:path extrusionOk="0" h="222789" w="385953">
                  <a:moveTo>
                    <a:pt x="192977" y="222790"/>
                  </a:moveTo>
                  <a:lnTo>
                    <a:pt x="0" y="111347"/>
                  </a:lnTo>
                  <a:lnTo>
                    <a:pt x="192977" y="0"/>
                  </a:lnTo>
                  <a:lnTo>
                    <a:pt x="385953" y="111347"/>
                  </a:lnTo>
                  <a:lnTo>
                    <a:pt x="192977" y="222790"/>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0" name="Google Shape;1680;p22"/>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1" name="Google Shape;1681;p22"/>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2" name="Google Shape;1682;p22"/>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3" name="Google Shape;1683;p22"/>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22"/>
            <p:cNvSpPr/>
            <p:nvPr/>
          </p:nvSpPr>
          <p:spPr>
            <a:xfrm>
              <a:off x="3217241" y="3786325"/>
              <a:ext cx="1277540" cy="681323"/>
            </a:xfrm>
            <a:custGeom>
              <a:rect b="b" l="l" r="r" t="t"/>
              <a:pathLst>
                <a:path extrusionOk="0" h="681323" w="127754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5" name="Google Shape;1685;p22"/>
            <p:cNvSpPr/>
            <p:nvPr/>
          </p:nvSpPr>
          <p:spPr>
            <a:xfrm>
              <a:off x="4341906" y="4346681"/>
              <a:ext cx="972788" cy="561593"/>
            </a:xfrm>
            <a:custGeom>
              <a:rect b="b" l="l" r="r" t="t"/>
              <a:pathLst>
                <a:path extrusionOk="0" h="561593" w="972788">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6" name="Google Shape;1686;p22"/>
            <p:cNvSpPr/>
            <p:nvPr/>
          </p:nvSpPr>
          <p:spPr>
            <a:xfrm>
              <a:off x="3246959" y="3638497"/>
              <a:ext cx="1231677" cy="711112"/>
            </a:xfrm>
            <a:custGeom>
              <a:rect b="b" l="l" r="r" t="t"/>
              <a:pathLst>
                <a:path extrusionOk="0" h="711112" w="1231677">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7" name="Google Shape;1687;p22"/>
            <p:cNvSpPr/>
            <p:nvPr/>
          </p:nvSpPr>
          <p:spPr>
            <a:xfrm>
              <a:off x="3247293" y="3898053"/>
              <a:ext cx="108013" cy="106584"/>
            </a:xfrm>
            <a:custGeom>
              <a:rect b="b" l="l" r="r" t="t"/>
              <a:pathLst>
                <a:path extrusionOk="0" h="106584" w="108013">
                  <a:moveTo>
                    <a:pt x="0" y="106585"/>
                  </a:moveTo>
                  <a:lnTo>
                    <a:pt x="0" y="0"/>
                  </a:lnTo>
                  <a:lnTo>
                    <a:pt x="108013" y="53245"/>
                  </a:lnTo>
                  <a:lnTo>
                    <a:pt x="0" y="1065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8" name="Google Shape;1688;p22"/>
            <p:cNvSpPr/>
            <p:nvPr/>
          </p:nvSpPr>
          <p:spPr>
            <a:xfrm>
              <a:off x="3553141" y="4166849"/>
              <a:ext cx="622063" cy="123348"/>
            </a:xfrm>
            <a:custGeom>
              <a:rect b="b" l="l" r="r" t="t"/>
              <a:pathLst>
                <a:path extrusionOk="0" h="123348" w="622063">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9" name="Google Shape;1689;p22"/>
            <p:cNvSpPr/>
            <p:nvPr/>
          </p:nvSpPr>
          <p:spPr>
            <a:xfrm>
              <a:off x="4390007" y="3898053"/>
              <a:ext cx="88582" cy="95916"/>
            </a:xfrm>
            <a:custGeom>
              <a:rect b="b" l="l" r="r" t="t"/>
              <a:pathLst>
                <a:path extrusionOk="0" h="95916" w="88582">
                  <a:moveTo>
                    <a:pt x="88583" y="0"/>
                  </a:moveTo>
                  <a:lnTo>
                    <a:pt x="88583" y="95917"/>
                  </a:lnTo>
                  <a:lnTo>
                    <a:pt x="0" y="39433"/>
                  </a:lnTo>
                  <a:lnTo>
                    <a:pt x="88583"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0" name="Google Shape;1690;p22"/>
            <p:cNvSpPr/>
            <p:nvPr/>
          </p:nvSpPr>
          <p:spPr>
            <a:xfrm>
              <a:off x="3582763" y="3612208"/>
              <a:ext cx="550640" cy="90297"/>
            </a:xfrm>
            <a:custGeom>
              <a:rect b="b" l="l" r="r" t="t"/>
              <a:pathLst>
                <a:path extrusionOk="0" h="90297" w="55064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1" name="Google Shape;1691;p22"/>
            <p:cNvSpPr/>
            <p:nvPr/>
          </p:nvSpPr>
          <p:spPr>
            <a:xfrm>
              <a:off x="3404265" y="3670120"/>
              <a:ext cx="917257" cy="529590"/>
            </a:xfrm>
            <a:custGeom>
              <a:rect b="b" l="l" r="r" t="t"/>
              <a:pathLst>
                <a:path extrusionOk="0" h="529590" w="917257">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2" name="Google Shape;1692;p22"/>
            <p:cNvSpPr/>
            <p:nvPr/>
          </p:nvSpPr>
          <p:spPr>
            <a:xfrm>
              <a:off x="3246959" y="3542485"/>
              <a:ext cx="1231677" cy="711136"/>
            </a:xfrm>
            <a:custGeom>
              <a:rect b="b" l="l" r="r" t="t"/>
              <a:pathLst>
                <a:path extrusionOk="0" h="711136" w="1231677">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3" name="Google Shape;1693;p22"/>
            <p:cNvSpPr/>
            <p:nvPr/>
          </p:nvSpPr>
          <p:spPr>
            <a:xfrm>
              <a:off x="4233892" y="4110556"/>
              <a:ext cx="329469" cy="191071"/>
            </a:xfrm>
            <a:custGeom>
              <a:rect b="b" l="l" r="r" t="t"/>
              <a:pathLst>
                <a:path extrusionOk="0" h="191071" w="329469">
                  <a:moveTo>
                    <a:pt x="208407" y="191071"/>
                  </a:moveTo>
                  <a:lnTo>
                    <a:pt x="0" y="69818"/>
                  </a:lnTo>
                  <a:lnTo>
                    <a:pt x="121063" y="0"/>
                  </a:lnTo>
                  <a:lnTo>
                    <a:pt x="329470" y="121158"/>
                  </a:lnTo>
                  <a:lnTo>
                    <a:pt x="208407" y="19107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4" name="Google Shape;1694;p22"/>
            <p:cNvSpPr/>
            <p:nvPr/>
          </p:nvSpPr>
          <p:spPr>
            <a:xfrm>
              <a:off x="4234083" y="4180469"/>
              <a:ext cx="208216" cy="217741"/>
            </a:xfrm>
            <a:custGeom>
              <a:rect b="b" l="l" r="r" t="t"/>
              <a:pathLst>
                <a:path extrusionOk="0" h="217741" w="208216">
                  <a:moveTo>
                    <a:pt x="208217" y="217742"/>
                  </a:moveTo>
                  <a:lnTo>
                    <a:pt x="0" y="97250"/>
                  </a:lnTo>
                  <a:lnTo>
                    <a:pt x="0" y="0"/>
                  </a:lnTo>
                  <a:lnTo>
                    <a:pt x="208217" y="120491"/>
                  </a:lnTo>
                  <a:lnTo>
                    <a:pt x="208217" y="21774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5" name="Google Shape;1695;p22"/>
            <p:cNvSpPr/>
            <p:nvPr/>
          </p:nvSpPr>
          <p:spPr>
            <a:xfrm>
              <a:off x="4368385" y="4248383"/>
              <a:ext cx="831437" cy="643127"/>
            </a:xfrm>
            <a:custGeom>
              <a:rect b="b" l="l" r="r" t="t"/>
              <a:pathLst>
                <a:path extrusionOk="0" h="643127" w="831437">
                  <a:moveTo>
                    <a:pt x="831437" y="643128"/>
                  </a:moveTo>
                  <a:lnTo>
                    <a:pt x="0" y="163068"/>
                  </a:lnTo>
                  <a:lnTo>
                    <a:pt x="0" y="0"/>
                  </a:lnTo>
                  <a:lnTo>
                    <a:pt x="831437" y="480060"/>
                  </a:lnTo>
                  <a:lnTo>
                    <a:pt x="831437" y="64312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6" name="Google Shape;1696;p22"/>
            <p:cNvSpPr/>
            <p:nvPr/>
          </p:nvSpPr>
          <p:spPr>
            <a:xfrm>
              <a:off x="4368385" y="4166944"/>
              <a:ext cx="972788" cy="561593"/>
            </a:xfrm>
            <a:custGeom>
              <a:rect b="b" l="l" r="r" t="t"/>
              <a:pathLst>
                <a:path extrusionOk="0" h="561593" w="972788">
                  <a:moveTo>
                    <a:pt x="831532" y="561594"/>
                  </a:moveTo>
                  <a:lnTo>
                    <a:pt x="0" y="81534"/>
                  </a:lnTo>
                  <a:lnTo>
                    <a:pt x="141256" y="0"/>
                  </a:lnTo>
                  <a:lnTo>
                    <a:pt x="972788" y="479965"/>
                  </a:lnTo>
                  <a:lnTo>
                    <a:pt x="831532" y="561594"/>
                  </a:lnTo>
                  <a:close/>
                </a:path>
              </a:pathLst>
            </a:custGeom>
            <a:solidFill>
              <a:srgbClr val="3940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7" name="Google Shape;1697;p22"/>
            <p:cNvSpPr/>
            <p:nvPr/>
          </p:nvSpPr>
          <p:spPr>
            <a:xfrm>
              <a:off x="5199823" y="4646908"/>
              <a:ext cx="141350" cy="244601"/>
            </a:xfrm>
            <a:custGeom>
              <a:rect b="b" l="l" r="r" t="t"/>
              <a:pathLst>
                <a:path extrusionOk="0" h="244601" w="14135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8" name="Google Shape;1698;p22"/>
            <p:cNvSpPr/>
            <p:nvPr/>
          </p:nvSpPr>
          <p:spPr>
            <a:xfrm>
              <a:off x="2764672" y="2500358"/>
              <a:ext cx="158537" cy="311524"/>
            </a:xfrm>
            <a:custGeom>
              <a:rect b="b" l="l" r="r" t="t"/>
              <a:pathLst>
                <a:path extrusionOk="0" h="311524" w="158537">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9" name="Google Shape;1699;p22"/>
            <p:cNvSpPr/>
            <p:nvPr/>
          </p:nvSpPr>
          <p:spPr>
            <a:xfrm>
              <a:off x="2800168" y="3231875"/>
              <a:ext cx="108892" cy="84472"/>
            </a:xfrm>
            <a:custGeom>
              <a:rect b="b" l="l" r="r" t="t"/>
              <a:pathLst>
                <a:path extrusionOk="0" h="84472" w="108892">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0" name="Google Shape;1700;p22"/>
            <p:cNvSpPr/>
            <p:nvPr/>
          </p:nvSpPr>
          <p:spPr>
            <a:xfrm>
              <a:off x="2799603" y="3259783"/>
              <a:ext cx="108313" cy="56238"/>
            </a:xfrm>
            <a:custGeom>
              <a:rect b="b" l="l" r="r" t="t"/>
              <a:pathLst>
                <a:path extrusionOk="0" h="56238" w="108313">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1" name="Google Shape;1701;p22"/>
            <p:cNvSpPr/>
            <p:nvPr/>
          </p:nvSpPr>
          <p:spPr>
            <a:xfrm>
              <a:off x="2931444" y="3155618"/>
              <a:ext cx="108758" cy="81374"/>
            </a:xfrm>
            <a:custGeom>
              <a:rect b="b" l="l" r="r" t="t"/>
              <a:pathLst>
                <a:path extrusionOk="0" h="81374" w="108758">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2" name="Google Shape;1702;p22"/>
            <p:cNvSpPr/>
            <p:nvPr/>
          </p:nvSpPr>
          <p:spPr>
            <a:xfrm>
              <a:off x="2931020" y="3181773"/>
              <a:ext cx="108151" cy="56575"/>
            </a:xfrm>
            <a:custGeom>
              <a:rect b="b" l="l" r="r" t="t"/>
              <a:pathLst>
                <a:path extrusionOk="0" h="56575" w="108151">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3" name="Google Shape;1703;p22"/>
            <p:cNvSpPr/>
            <p:nvPr/>
          </p:nvSpPr>
          <p:spPr>
            <a:xfrm>
              <a:off x="2630424" y="2780976"/>
              <a:ext cx="382278" cy="462504"/>
            </a:xfrm>
            <a:custGeom>
              <a:rect b="b" l="l" r="r" t="t"/>
              <a:pathLst>
                <a:path extrusionOk="0" h="462504" w="382278">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4" name="Google Shape;1704;p22"/>
            <p:cNvSpPr/>
            <p:nvPr/>
          </p:nvSpPr>
          <p:spPr>
            <a:xfrm>
              <a:off x="2662372" y="2471875"/>
              <a:ext cx="120066" cy="117360"/>
            </a:xfrm>
            <a:custGeom>
              <a:rect b="b" l="l" r="r" t="t"/>
              <a:pathLst>
                <a:path extrusionOk="0" h="117360" w="120066">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5" name="Google Shape;1705;p22"/>
            <p:cNvSpPr/>
            <p:nvPr/>
          </p:nvSpPr>
          <p:spPr>
            <a:xfrm>
              <a:off x="2630208" y="2488280"/>
              <a:ext cx="194941" cy="380900"/>
            </a:xfrm>
            <a:custGeom>
              <a:rect b="b" l="l" r="r" t="t"/>
              <a:pathLst>
                <a:path extrusionOk="0" h="380900" w="194941">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6" name="Google Shape;1706;p22"/>
            <p:cNvSpPr/>
            <p:nvPr/>
          </p:nvSpPr>
          <p:spPr>
            <a:xfrm>
              <a:off x="2658361" y="2350349"/>
              <a:ext cx="128870" cy="157700"/>
            </a:xfrm>
            <a:custGeom>
              <a:rect b="b" l="l" r="r" t="t"/>
              <a:pathLst>
                <a:path extrusionOk="0" h="157700" w="12887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7" name="Google Shape;1707;p22"/>
            <p:cNvSpPr/>
            <p:nvPr/>
          </p:nvSpPr>
          <p:spPr>
            <a:xfrm>
              <a:off x="2645583" y="2336673"/>
              <a:ext cx="136833" cy="135201"/>
            </a:xfrm>
            <a:custGeom>
              <a:rect b="b" l="l" r="r" t="t"/>
              <a:pathLst>
                <a:path extrusionOk="0" h="135201" w="136833">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8" name="Google Shape;1708;p22"/>
            <p:cNvSpPr/>
            <p:nvPr/>
          </p:nvSpPr>
          <p:spPr>
            <a:xfrm>
              <a:off x="2782568" y="2488639"/>
              <a:ext cx="62960" cy="91535"/>
            </a:xfrm>
            <a:custGeom>
              <a:rect b="b" l="l" r="r" t="t"/>
              <a:pathLst>
                <a:path extrusionOk="0" h="91535" w="6296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09" name="Google Shape;1709;p22"/>
            <p:cNvGrpSpPr/>
            <p:nvPr/>
          </p:nvGrpSpPr>
          <p:grpSpPr>
            <a:xfrm flipH="1">
              <a:off x="2710663" y="2723583"/>
              <a:ext cx="319677" cy="242660"/>
              <a:chOff x="6621095" y="1452181"/>
              <a:chExt cx="330894" cy="250785"/>
            </a:xfrm>
          </p:grpSpPr>
          <p:sp>
            <p:nvSpPr>
              <p:cNvPr id="1710" name="Google Shape;1710;p2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1" name="Google Shape;1711;p2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2" name="Google Shape;1712;p2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3" name="Google Shape;1713;p2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4" name="Google Shape;1714;p2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15" name="Google Shape;1715;p22"/>
            <p:cNvSpPr/>
            <p:nvPr/>
          </p:nvSpPr>
          <p:spPr>
            <a:xfrm>
              <a:off x="2596421" y="2551548"/>
              <a:ext cx="147299" cy="413263"/>
            </a:xfrm>
            <a:custGeom>
              <a:rect b="b" l="l" r="r" t="t"/>
              <a:pathLst>
                <a:path extrusionOk="0" h="413263" w="147299">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6" name="Google Shape;1716;p22"/>
            <p:cNvSpPr/>
            <p:nvPr/>
          </p:nvSpPr>
          <p:spPr>
            <a:xfrm>
              <a:off x="2590449" y="2547578"/>
              <a:ext cx="84867" cy="115327"/>
            </a:xfrm>
            <a:custGeom>
              <a:rect b="b" l="l" r="r" t="t"/>
              <a:pathLst>
                <a:path extrusionOk="0" h="115327" w="84867">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17" name="Google Shape;1717;p22"/>
            <p:cNvGrpSpPr/>
            <p:nvPr/>
          </p:nvGrpSpPr>
          <p:grpSpPr>
            <a:xfrm>
              <a:off x="4651669" y="468299"/>
              <a:ext cx="319677" cy="242660"/>
              <a:chOff x="6621095" y="1452181"/>
              <a:chExt cx="330894" cy="250785"/>
            </a:xfrm>
          </p:grpSpPr>
          <p:sp>
            <p:nvSpPr>
              <p:cNvPr id="1718" name="Google Shape;1718;p2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9" name="Google Shape;1719;p2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0" name="Google Shape;1720;p2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1" name="Google Shape;1721;p2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2" name="Google Shape;1722;p2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6" name="Shape 1726"/>
        <p:cNvGrpSpPr/>
        <p:nvPr/>
      </p:nvGrpSpPr>
      <p:grpSpPr>
        <a:xfrm>
          <a:off x="0" y="0"/>
          <a:ext cx="0" cy="0"/>
          <a:chOff x="0" y="0"/>
          <a:chExt cx="0" cy="0"/>
        </a:xfrm>
      </p:grpSpPr>
      <p:sp>
        <p:nvSpPr>
          <p:cNvPr id="1727" name="Google Shape;1727;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28" name="Google Shape;1728;p23"/>
          <p:cNvSpPr txBox="1"/>
          <p:nvPr>
            <p:ph idx="4294967295" type="ctrTitle"/>
          </p:nvPr>
        </p:nvSpPr>
        <p:spPr>
          <a:xfrm>
            <a:off x="515025" y="569575"/>
            <a:ext cx="60549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7200">
                <a:latin typeface="Vidaloka"/>
                <a:ea typeface="Vidaloka"/>
                <a:cs typeface="Vidaloka"/>
                <a:sym typeface="Vidaloka"/>
              </a:rPr>
              <a:t>THANK YOU !!!</a:t>
            </a:r>
            <a:endParaRPr b="1" sz="7200">
              <a:latin typeface="Vidaloka"/>
              <a:ea typeface="Vidaloka"/>
              <a:cs typeface="Vidaloka"/>
              <a:sym typeface="Vidaloka"/>
            </a:endParaRPr>
          </a:p>
        </p:txBody>
      </p:sp>
      <p:sp>
        <p:nvSpPr>
          <p:cNvPr id="1729" name="Google Shape;1729;p23"/>
          <p:cNvSpPr txBox="1"/>
          <p:nvPr>
            <p:ph idx="4294967295" type="subTitle"/>
          </p:nvPr>
        </p:nvSpPr>
        <p:spPr>
          <a:xfrm>
            <a:off x="515025" y="2031109"/>
            <a:ext cx="4343700" cy="192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solidFill>
                  <a:schemeClr val="accent1"/>
                </a:solidFill>
                <a:latin typeface="Barlow"/>
                <a:ea typeface="Barlow"/>
                <a:cs typeface="Barlow"/>
                <a:sym typeface="Barlow"/>
              </a:rPr>
              <a:t>Any questions ?</a:t>
            </a:r>
            <a:endParaRPr b="1" sz="3600">
              <a:solidFill>
                <a:schemeClr val="accent1"/>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i="1" lang="en">
                <a:solidFill>
                  <a:srgbClr val="70B6FC"/>
                </a:solidFill>
                <a:latin typeface="Vidaloka"/>
                <a:ea typeface="Vidaloka"/>
                <a:cs typeface="Vidaloka"/>
                <a:sym typeface="Vidaloka"/>
              </a:rPr>
              <a:t>You can find us at :</a:t>
            </a:r>
            <a:endParaRPr i="1">
              <a:solidFill>
                <a:srgbClr val="70B6FC"/>
              </a:solidFill>
              <a:latin typeface="Vidaloka"/>
              <a:ea typeface="Vidaloka"/>
              <a:cs typeface="Vidaloka"/>
              <a:sym typeface="Vidaloka"/>
            </a:endParaRPr>
          </a:p>
          <a:p>
            <a:pPr indent="-342900" lvl="0" marL="457200" rtl="0" algn="l">
              <a:spcBef>
                <a:spcPts val="600"/>
              </a:spcBef>
              <a:spcAft>
                <a:spcPts val="0"/>
              </a:spcAft>
              <a:buClr>
                <a:srgbClr val="70B6FC"/>
              </a:buClr>
              <a:buSzPts val="1800"/>
              <a:buFont typeface="Vidaloka"/>
              <a:buChar char="▸"/>
            </a:pPr>
            <a:r>
              <a:rPr i="1" lang="en">
                <a:solidFill>
                  <a:srgbClr val="70B6FC"/>
                </a:solidFill>
                <a:latin typeface="Vidaloka"/>
                <a:ea typeface="Vidaloka"/>
                <a:cs typeface="Vidaloka"/>
                <a:sym typeface="Vidaloka"/>
              </a:rPr>
              <a:t>arzoo110707@gmail.com</a:t>
            </a:r>
            <a:endParaRPr i="1">
              <a:solidFill>
                <a:srgbClr val="70B6FC"/>
              </a:solidFill>
              <a:latin typeface="Vidaloka"/>
              <a:ea typeface="Vidaloka"/>
              <a:cs typeface="Vidaloka"/>
              <a:sym typeface="Vidaloka"/>
            </a:endParaRPr>
          </a:p>
          <a:p>
            <a:pPr indent="-342900" lvl="0" marL="457200" rtl="0" algn="l">
              <a:spcBef>
                <a:spcPts val="0"/>
              </a:spcBef>
              <a:spcAft>
                <a:spcPts val="0"/>
              </a:spcAft>
              <a:buClr>
                <a:srgbClr val="70B6FC"/>
              </a:buClr>
              <a:buSzPts val="1800"/>
              <a:buFont typeface="Vidaloka"/>
              <a:buChar char="▸"/>
            </a:pPr>
            <a:r>
              <a:rPr i="1" lang="en">
                <a:solidFill>
                  <a:srgbClr val="70B6FC"/>
                </a:solidFill>
                <a:latin typeface="Vidaloka"/>
                <a:ea typeface="Vidaloka"/>
                <a:cs typeface="Vidaloka"/>
                <a:sym typeface="Vidaloka"/>
              </a:rPr>
              <a:t>shubhg1999@gmail.com</a:t>
            </a:r>
            <a:endParaRPr i="1">
              <a:solidFill>
                <a:srgbClr val="70B6FC"/>
              </a:solidFill>
              <a:latin typeface="Vidaloka"/>
              <a:ea typeface="Vidaloka"/>
              <a:cs typeface="Vidaloka"/>
              <a:sym typeface="Vidaloka"/>
            </a:endParaRPr>
          </a:p>
        </p:txBody>
      </p:sp>
      <p:grpSp>
        <p:nvGrpSpPr>
          <p:cNvPr id="1730" name="Google Shape;1730;p23"/>
          <p:cNvGrpSpPr/>
          <p:nvPr/>
        </p:nvGrpSpPr>
        <p:grpSpPr>
          <a:xfrm>
            <a:off x="5295689" y="718258"/>
            <a:ext cx="3544869" cy="3706996"/>
            <a:chOff x="2473900" y="225896"/>
            <a:chExt cx="3899746" cy="4762328"/>
          </a:xfrm>
        </p:grpSpPr>
        <p:sp>
          <p:nvSpPr>
            <p:cNvPr id="1731" name="Google Shape;1731;p23"/>
            <p:cNvSpPr/>
            <p:nvPr/>
          </p:nvSpPr>
          <p:spPr>
            <a:xfrm>
              <a:off x="3961606" y="3558431"/>
              <a:ext cx="1029717" cy="605511"/>
            </a:xfrm>
            <a:custGeom>
              <a:rect b="b" l="l" r="r" t="t"/>
              <a:pathLst>
                <a:path extrusionOk="0" h="605511" w="1029717">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2" name="Google Shape;1732;p23"/>
            <p:cNvSpPr/>
            <p:nvPr/>
          </p:nvSpPr>
          <p:spPr>
            <a:xfrm>
              <a:off x="4042969" y="1357120"/>
              <a:ext cx="929840" cy="2717164"/>
            </a:xfrm>
            <a:custGeom>
              <a:rect b="b" l="l" r="r" t="t"/>
              <a:pathLst>
                <a:path extrusionOk="0" h="2717164" w="92984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3" name="Google Shape;1733;p23"/>
            <p:cNvSpPr/>
            <p:nvPr/>
          </p:nvSpPr>
          <p:spPr>
            <a:xfrm>
              <a:off x="4875432" y="3975622"/>
              <a:ext cx="56391" cy="121443"/>
            </a:xfrm>
            <a:custGeom>
              <a:rect b="b" l="l" r="r" t="t"/>
              <a:pathLst>
                <a:path extrusionOk="0" h="121443" w="56391">
                  <a:moveTo>
                    <a:pt x="0" y="121444"/>
                  </a:moveTo>
                  <a:lnTo>
                    <a:pt x="56391" y="92869"/>
                  </a:lnTo>
                  <a:lnTo>
                    <a:pt x="2282" y="0"/>
                  </a:lnTo>
                  <a:lnTo>
                    <a:pt x="0" y="12144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4" name="Google Shape;1734;p23"/>
            <p:cNvSpPr/>
            <p:nvPr/>
          </p:nvSpPr>
          <p:spPr>
            <a:xfrm>
              <a:off x="4031462" y="1362819"/>
              <a:ext cx="51922" cy="76581"/>
            </a:xfrm>
            <a:custGeom>
              <a:rect b="b" l="l" r="r" t="t"/>
              <a:pathLst>
                <a:path extrusionOk="0" h="76581" w="51922">
                  <a:moveTo>
                    <a:pt x="0" y="27242"/>
                  </a:moveTo>
                  <a:lnTo>
                    <a:pt x="51922" y="0"/>
                  </a:lnTo>
                  <a:lnTo>
                    <a:pt x="41461" y="76581"/>
                  </a:lnTo>
                  <a:lnTo>
                    <a:pt x="0" y="2724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5" name="Google Shape;1735;p23"/>
            <p:cNvSpPr/>
            <p:nvPr/>
          </p:nvSpPr>
          <p:spPr>
            <a:xfrm>
              <a:off x="3997133" y="1379805"/>
              <a:ext cx="929842" cy="2717228"/>
            </a:xfrm>
            <a:custGeom>
              <a:rect b="b" l="l" r="r" t="t"/>
              <a:pathLst>
                <a:path extrusionOk="0" h="2717228" w="929842">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6" name="Google Shape;1736;p23"/>
            <p:cNvSpPr/>
            <p:nvPr/>
          </p:nvSpPr>
          <p:spPr>
            <a:xfrm>
              <a:off x="3989621" y="1384880"/>
              <a:ext cx="929745" cy="2717215"/>
            </a:xfrm>
            <a:custGeom>
              <a:rect b="b" l="l" r="r" t="t"/>
              <a:pathLst>
                <a:path extrusionOk="0" h="2717215" w="929745">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7" name="Google Shape;1737;p23"/>
            <p:cNvSpPr/>
            <p:nvPr/>
          </p:nvSpPr>
          <p:spPr>
            <a:xfrm>
              <a:off x="4041162" y="1465160"/>
              <a:ext cx="826947" cy="2523815"/>
            </a:xfrm>
            <a:custGeom>
              <a:rect b="b" l="l" r="r" t="t"/>
              <a:pathLst>
                <a:path extrusionOk="0" h="2523815" w="826947">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8" name="Google Shape;1738;p23"/>
            <p:cNvSpPr/>
            <p:nvPr/>
          </p:nvSpPr>
          <p:spPr>
            <a:xfrm rot="-1790023">
              <a:off x="4443891" y="1666407"/>
              <a:ext cx="37024" cy="64039"/>
            </a:xfrm>
            <a:custGeom>
              <a:rect b="b" l="l" r="r" t="t"/>
              <a:pathLst>
                <a:path extrusionOk="0" h="64037" w="37023">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9" name="Google Shape;1739;p23"/>
            <p:cNvSpPr/>
            <p:nvPr/>
          </p:nvSpPr>
          <p:spPr>
            <a:xfrm>
              <a:off x="4445031" y="1680263"/>
              <a:ext cx="19019" cy="24476"/>
            </a:xfrm>
            <a:custGeom>
              <a:rect b="b" l="l" r="r" t="t"/>
              <a:pathLst>
                <a:path extrusionOk="0" h="24476" w="19019">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0" name="Google Shape;1740;p23"/>
            <p:cNvSpPr/>
            <p:nvPr/>
          </p:nvSpPr>
          <p:spPr>
            <a:xfrm>
              <a:off x="4937719" y="2165784"/>
              <a:ext cx="21015" cy="115427"/>
            </a:xfrm>
            <a:custGeom>
              <a:rect b="b" l="l" r="r" t="t"/>
              <a:pathLst>
                <a:path extrusionOk="0" h="115427" w="21015">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1" name="Google Shape;1741;p23"/>
            <p:cNvSpPr/>
            <p:nvPr/>
          </p:nvSpPr>
          <p:spPr>
            <a:xfrm>
              <a:off x="4937719" y="2304659"/>
              <a:ext cx="21015" cy="115427"/>
            </a:xfrm>
            <a:custGeom>
              <a:rect b="b" l="l" r="r" t="t"/>
              <a:pathLst>
                <a:path extrusionOk="0" h="115427" w="21015">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2" name="Google Shape;1742;p23"/>
            <p:cNvSpPr/>
            <p:nvPr/>
          </p:nvSpPr>
          <p:spPr>
            <a:xfrm>
              <a:off x="4126748" y="1626823"/>
              <a:ext cx="636661" cy="579135"/>
            </a:xfrm>
            <a:custGeom>
              <a:rect b="b" l="l" r="r" t="t"/>
              <a:pathLst>
                <a:path extrusionOk="0" h="579135" w="636661">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3" name="Google Shape;1743;p23"/>
            <p:cNvSpPr/>
            <p:nvPr/>
          </p:nvSpPr>
          <p:spPr>
            <a:xfrm>
              <a:off x="4126748" y="1794587"/>
              <a:ext cx="81591" cy="147256"/>
            </a:xfrm>
            <a:custGeom>
              <a:rect b="b" l="l" r="r" t="t"/>
              <a:pathLst>
                <a:path extrusionOk="0" h="147256" w="81591">
                  <a:moveTo>
                    <a:pt x="0" y="0"/>
                  </a:moveTo>
                  <a:lnTo>
                    <a:pt x="0" y="147256"/>
                  </a:lnTo>
                  <a:lnTo>
                    <a:pt x="81592" y="103822"/>
                  </a:lnTo>
                  <a:lnTo>
                    <a:pt x="0" y="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4" name="Google Shape;1744;p23"/>
            <p:cNvSpPr/>
            <p:nvPr/>
          </p:nvSpPr>
          <p:spPr>
            <a:xfrm>
              <a:off x="4244285" y="1743629"/>
              <a:ext cx="435820" cy="297370"/>
            </a:xfrm>
            <a:custGeom>
              <a:rect b="b" l="l" r="r" t="t"/>
              <a:pathLst>
                <a:path extrusionOk="0" h="297370" w="435820">
                  <a:moveTo>
                    <a:pt x="435821" y="297371"/>
                  </a:moveTo>
                  <a:lnTo>
                    <a:pt x="0" y="45339"/>
                  </a:lnTo>
                  <a:lnTo>
                    <a:pt x="0" y="0"/>
                  </a:lnTo>
                  <a:lnTo>
                    <a:pt x="435821" y="252032"/>
                  </a:lnTo>
                  <a:lnTo>
                    <a:pt x="435821" y="297371"/>
                  </a:ln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5" name="Google Shape;1745;p23"/>
            <p:cNvSpPr/>
            <p:nvPr/>
          </p:nvSpPr>
          <p:spPr>
            <a:xfrm>
              <a:off x="4244285" y="1811637"/>
              <a:ext cx="215485" cy="169925"/>
            </a:xfrm>
            <a:custGeom>
              <a:rect b="b" l="l" r="r" t="t"/>
              <a:pathLst>
                <a:path extrusionOk="0" h="169925" w="215485">
                  <a:moveTo>
                    <a:pt x="215486" y="169926"/>
                  </a:moveTo>
                  <a:lnTo>
                    <a:pt x="0" y="45244"/>
                  </a:lnTo>
                  <a:lnTo>
                    <a:pt x="0" y="0"/>
                  </a:lnTo>
                  <a:lnTo>
                    <a:pt x="215486" y="124587"/>
                  </a:lnTo>
                  <a:lnTo>
                    <a:pt x="215486" y="169926"/>
                  </a:ln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6" name="Google Shape;1746;p23"/>
            <p:cNvSpPr/>
            <p:nvPr/>
          </p:nvSpPr>
          <p:spPr>
            <a:xfrm>
              <a:off x="4126748" y="2516077"/>
              <a:ext cx="479945" cy="412011"/>
            </a:xfrm>
            <a:custGeom>
              <a:rect b="b" l="l" r="r" t="t"/>
              <a:pathLst>
                <a:path extrusionOk="0" h="412011" w="479945">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7" name="Google Shape;1747;p23"/>
            <p:cNvSpPr/>
            <p:nvPr/>
          </p:nvSpPr>
          <p:spPr>
            <a:xfrm>
              <a:off x="4126748" y="2604593"/>
              <a:ext cx="81591" cy="147256"/>
            </a:xfrm>
            <a:custGeom>
              <a:rect b="b" l="l" r="r" t="t"/>
              <a:pathLst>
                <a:path extrusionOk="0" h="147256" w="81591">
                  <a:moveTo>
                    <a:pt x="0" y="0"/>
                  </a:moveTo>
                  <a:lnTo>
                    <a:pt x="0" y="147256"/>
                  </a:lnTo>
                  <a:lnTo>
                    <a:pt x="81592" y="103822"/>
                  </a:lnTo>
                  <a:lnTo>
                    <a:pt x="0" y="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8" name="Google Shape;1748;p23"/>
            <p:cNvSpPr/>
            <p:nvPr/>
          </p:nvSpPr>
          <p:spPr>
            <a:xfrm>
              <a:off x="4215377" y="2616119"/>
              <a:ext cx="328553" cy="235362"/>
            </a:xfrm>
            <a:custGeom>
              <a:rect b="b" l="l" r="r" t="t"/>
              <a:pathLst>
                <a:path extrusionOk="0" h="235362" w="328553">
                  <a:moveTo>
                    <a:pt x="328554" y="235363"/>
                  </a:moveTo>
                  <a:lnTo>
                    <a:pt x="0" y="45339"/>
                  </a:lnTo>
                  <a:lnTo>
                    <a:pt x="0" y="0"/>
                  </a:lnTo>
                  <a:lnTo>
                    <a:pt x="328554" y="190024"/>
                  </a:lnTo>
                  <a:lnTo>
                    <a:pt x="328554" y="235363"/>
                  </a:ln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9" name="Google Shape;1749;p23"/>
            <p:cNvSpPr/>
            <p:nvPr/>
          </p:nvSpPr>
          <p:spPr>
            <a:xfrm>
              <a:off x="4331202" y="2188583"/>
              <a:ext cx="432207" cy="461037"/>
            </a:xfrm>
            <a:custGeom>
              <a:rect b="b" l="l" r="r" t="t"/>
              <a:pathLst>
                <a:path extrusionOk="0" h="461037" w="432207">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0" name="Google Shape;1750;p23"/>
            <p:cNvSpPr/>
            <p:nvPr/>
          </p:nvSpPr>
          <p:spPr>
            <a:xfrm>
              <a:off x="4681723" y="2606403"/>
              <a:ext cx="81686" cy="147256"/>
            </a:xfrm>
            <a:custGeom>
              <a:rect b="b" l="l" r="r" t="t"/>
              <a:pathLst>
                <a:path extrusionOk="0" h="147256" w="81686">
                  <a:moveTo>
                    <a:pt x="81687" y="0"/>
                  </a:moveTo>
                  <a:lnTo>
                    <a:pt x="81687" y="147256"/>
                  </a:lnTo>
                  <a:lnTo>
                    <a:pt x="0" y="9430"/>
                  </a:lnTo>
                  <a:lnTo>
                    <a:pt x="81687" y="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1" name="Google Shape;1751;p23"/>
            <p:cNvSpPr/>
            <p:nvPr/>
          </p:nvSpPr>
          <p:spPr>
            <a:xfrm>
              <a:off x="4408324" y="2282172"/>
              <a:ext cx="246676" cy="187928"/>
            </a:xfrm>
            <a:custGeom>
              <a:rect b="b" l="l" r="r" t="t"/>
              <a:pathLst>
                <a:path extrusionOk="0" h="187928" w="246676">
                  <a:moveTo>
                    <a:pt x="0" y="45244"/>
                  </a:moveTo>
                  <a:lnTo>
                    <a:pt x="246677" y="187928"/>
                  </a:lnTo>
                  <a:lnTo>
                    <a:pt x="246677" y="142589"/>
                  </a:lnTo>
                  <a:lnTo>
                    <a:pt x="0" y="0"/>
                  </a:lnTo>
                  <a:lnTo>
                    <a:pt x="0" y="452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2" name="Google Shape;1752;p23"/>
            <p:cNvSpPr/>
            <p:nvPr/>
          </p:nvSpPr>
          <p:spPr>
            <a:xfrm>
              <a:off x="4408324" y="2350085"/>
              <a:ext cx="132182" cy="121824"/>
            </a:xfrm>
            <a:custGeom>
              <a:rect b="b" l="l" r="r" t="t"/>
              <a:pathLst>
                <a:path extrusionOk="0" h="121824" w="132182">
                  <a:moveTo>
                    <a:pt x="0" y="45339"/>
                  </a:moveTo>
                  <a:lnTo>
                    <a:pt x="132182" y="121825"/>
                  </a:lnTo>
                  <a:lnTo>
                    <a:pt x="132182" y="76486"/>
                  </a:lnTo>
                  <a:lnTo>
                    <a:pt x="0" y="0"/>
                  </a:lnTo>
                  <a:lnTo>
                    <a:pt x="0" y="4533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3" name="Google Shape;1753;p23"/>
            <p:cNvSpPr/>
            <p:nvPr/>
          </p:nvSpPr>
          <p:spPr>
            <a:xfrm>
              <a:off x="4126748" y="2914279"/>
              <a:ext cx="633238" cy="577349"/>
            </a:xfrm>
            <a:custGeom>
              <a:rect b="b" l="l" r="r" t="t"/>
              <a:pathLst>
                <a:path extrusionOk="0" h="577349" w="633238">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4" name="Google Shape;1754;p23"/>
            <p:cNvSpPr/>
            <p:nvPr/>
          </p:nvSpPr>
          <p:spPr>
            <a:xfrm>
              <a:off x="4678395" y="3448413"/>
              <a:ext cx="81591" cy="147256"/>
            </a:xfrm>
            <a:custGeom>
              <a:rect b="b" l="l" r="r" t="t"/>
              <a:pathLst>
                <a:path extrusionOk="0" h="147256" w="81591">
                  <a:moveTo>
                    <a:pt x="81591" y="0"/>
                  </a:moveTo>
                  <a:lnTo>
                    <a:pt x="81591" y="147256"/>
                  </a:lnTo>
                  <a:lnTo>
                    <a:pt x="0" y="9430"/>
                  </a:lnTo>
                  <a:lnTo>
                    <a:pt x="81591" y="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5" name="Google Shape;1755;p23"/>
            <p:cNvSpPr/>
            <p:nvPr/>
          </p:nvSpPr>
          <p:spPr>
            <a:xfrm>
              <a:off x="4214901" y="3014168"/>
              <a:ext cx="406436" cy="280416"/>
            </a:xfrm>
            <a:custGeom>
              <a:rect b="b" l="l" r="r" t="t"/>
              <a:pathLst>
                <a:path extrusionOk="0" h="280416" w="406436">
                  <a:moveTo>
                    <a:pt x="0" y="45339"/>
                  </a:moveTo>
                  <a:lnTo>
                    <a:pt x="406437" y="280416"/>
                  </a:lnTo>
                  <a:lnTo>
                    <a:pt x="406437" y="235077"/>
                  </a:lnTo>
                  <a:lnTo>
                    <a:pt x="0" y="0"/>
                  </a:lnTo>
                  <a:lnTo>
                    <a:pt x="0" y="4533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6" name="Google Shape;1756;p23"/>
            <p:cNvSpPr/>
            <p:nvPr/>
          </p:nvSpPr>
          <p:spPr>
            <a:xfrm>
              <a:off x="4214901" y="3082177"/>
              <a:ext cx="378668" cy="264318"/>
            </a:xfrm>
            <a:custGeom>
              <a:rect b="b" l="l" r="r" t="t"/>
              <a:pathLst>
                <a:path extrusionOk="0" h="264318" w="378668">
                  <a:moveTo>
                    <a:pt x="0" y="45339"/>
                  </a:moveTo>
                  <a:lnTo>
                    <a:pt x="378669" y="264319"/>
                  </a:lnTo>
                  <a:lnTo>
                    <a:pt x="378669" y="218980"/>
                  </a:lnTo>
                  <a:lnTo>
                    <a:pt x="0" y="0"/>
                  </a:lnTo>
                  <a:lnTo>
                    <a:pt x="0" y="4533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7" name="Google Shape;1757;p23"/>
            <p:cNvSpPr/>
            <p:nvPr/>
          </p:nvSpPr>
          <p:spPr>
            <a:xfrm>
              <a:off x="4121803" y="3338085"/>
              <a:ext cx="646456" cy="502188"/>
            </a:xfrm>
            <a:custGeom>
              <a:rect b="b" l="l" r="r" t="t"/>
              <a:pathLst>
                <a:path extrusionOk="0" h="502188" w="646456">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8" name="Google Shape;1758;p23"/>
            <p:cNvSpPr/>
            <p:nvPr/>
          </p:nvSpPr>
          <p:spPr>
            <a:xfrm>
              <a:off x="4169160" y="3393740"/>
              <a:ext cx="9794" cy="81152"/>
            </a:xfrm>
            <a:custGeom>
              <a:rect b="b" l="l" r="r" t="t"/>
              <a:pathLst>
                <a:path extrusionOk="0" h="81152" w="9794">
                  <a:moveTo>
                    <a:pt x="9795" y="81153"/>
                  </a:moveTo>
                  <a:lnTo>
                    <a:pt x="0" y="75533"/>
                  </a:lnTo>
                  <a:lnTo>
                    <a:pt x="0" y="0"/>
                  </a:lnTo>
                  <a:lnTo>
                    <a:pt x="9795" y="5620"/>
                  </a:lnTo>
                  <a:lnTo>
                    <a:pt x="9795" y="811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9" name="Google Shape;1759;p23"/>
            <p:cNvSpPr/>
            <p:nvPr/>
          </p:nvSpPr>
          <p:spPr>
            <a:xfrm>
              <a:off x="5586458" y="2808047"/>
              <a:ext cx="658819" cy="381000"/>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0" name="Google Shape;1760;p23"/>
            <p:cNvSpPr/>
            <p:nvPr/>
          </p:nvSpPr>
          <p:spPr>
            <a:xfrm>
              <a:off x="5921101" y="2949869"/>
              <a:ext cx="191092" cy="147874"/>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1" name="Google Shape;1761;p23"/>
            <p:cNvSpPr/>
            <p:nvPr/>
          </p:nvSpPr>
          <p:spPr>
            <a:xfrm>
              <a:off x="5922144" y="2998547"/>
              <a:ext cx="190145" cy="99367"/>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2" name="Google Shape;1762;p23"/>
            <p:cNvSpPr/>
            <p:nvPr/>
          </p:nvSpPr>
          <p:spPr>
            <a:xfrm>
              <a:off x="5725279" y="2875668"/>
              <a:ext cx="190969" cy="142446"/>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3" name="Google Shape;1763;p23"/>
            <p:cNvSpPr/>
            <p:nvPr/>
          </p:nvSpPr>
          <p:spPr>
            <a:xfrm>
              <a:off x="5725677" y="2921300"/>
              <a:ext cx="190145" cy="99378"/>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4" name="Google Shape;1764;p23"/>
            <p:cNvSpPr/>
            <p:nvPr/>
          </p:nvSpPr>
          <p:spPr>
            <a:xfrm>
              <a:off x="5773415" y="2020234"/>
              <a:ext cx="328490" cy="94353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5" name="Google Shape;1765;p23"/>
            <p:cNvSpPr/>
            <p:nvPr/>
          </p:nvSpPr>
          <p:spPr>
            <a:xfrm>
              <a:off x="5847677" y="1431875"/>
              <a:ext cx="210314" cy="204988"/>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6" name="Google Shape;1766;p23"/>
            <p:cNvSpPr/>
            <p:nvPr/>
          </p:nvSpPr>
          <p:spPr>
            <a:xfrm>
              <a:off x="5515422" y="1497214"/>
              <a:ext cx="317332" cy="453297"/>
            </a:xfrm>
            <a:custGeom>
              <a:rect b="b" l="l" r="r" t="t"/>
              <a:pathLst>
                <a:path extrusionOk="0" h="453297" w="317332">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7" name="Google Shape;1767;p23"/>
            <p:cNvSpPr/>
            <p:nvPr/>
          </p:nvSpPr>
          <p:spPr>
            <a:xfrm>
              <a:off x="5490085" y="1875271"/>
              <a:ext cx="151441" cy="99116"/>
            </a:xfrm>
            <a:custGeom>
              <a:rect b="b" l="l" r="r" t="t"/>
              <a:pathLst>
                <a:path extrusionOk="0" h="99116" w="151441">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8" name="Google Shape;1768;p23"/>
            <p:cNvSpPr/>
            <p:nvPr/>
          </p:nvSpPr>
          <p:spPr>
            <a:xfrm>
              <a:off x="5494480" y="1896496"/>
              <a:ext cx="98885" cy="82426"/>
            </a:xfrm>
            <a:custGeom>
              <a:rect b="b" l="l" r="r" t="t"/>
              <a:pathLst>
                <a:path extrusionOk="0" h="82426" w="98885">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9" name="Google Shape;1769;p23"/>
            <p:cNvSpPr/>
            <p:nvPr/>
          </p:nvSpPr>
          <p:spPr>
            <a:xfrm>
              <a:off x="5773193" y="1460583"/>
              <a:ext cx="342080" cy="688737"/>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0" name="Google Shape;1770;p23"/>
            <p:cNvSpPr/>
            <p:nvPr/>
          </p:nvSpPr>
          <p:spPr>
            <a:xfrm>
              <a:off x="6052262" y="1601698"/>
              <a:ext cx="132559" cy="608427"/>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1" name="Google Shape;1771;p23"/>
            <p:cNvSpPr/>
            <p:nvPr/>
          </p:nvSpPr>
          <p:spPr>
            <a:xfrm>
              <a:off x="5838983" y="1219006"/>
              <a:ext cx="226927" cy="276849"/>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2" name="Google Shape;1772;p23"/>
            <p:cNvSpPr/>
            <p:nvPr/>
          </p:nvSpPr>
          <p:spPr>
            <a:xfrm>
              <a:off x="5847630" y="1194850"/>
              <a:ext cx="239905" cy="237025"/>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3" name="Google Shape;1773;p23"/>
            <p:cNvSpPr/>
            <p:nvPr/>
          </p:nvSpPr>
          <p:spPr>
            <a:xfrm>
              <a:off x="6035307" y="1564524"/>
              <a:ext cx="148633" cy="202336"/>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4" name="Google Shape;1774;p23"/>
            <p:cNvSpPr/>
            <p:nvPr/>
          </p:nvSpPr>
          <p:spPr>
            <a:xfrm>
              <a:off x="5727199" y="1461212"/>
              <a:ext cx="120770" cy="194746"/>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5" name="Google Shape;1775;p23"/>
            <p:cNvSpPr/>
            <p:nvPr/>
          </p:nvSpPr>
          <p:spPr>
            <a:xfrm>
              <a:off x="2473900" y="4607987"/>
              <a:ext cx="657677" cy="380237"/>
            </a:xfrm>
            <a:custGeom>
              <a:rect b="b" l="l" r="r" t="t"/>
              <a:pathLst>
                <a:path extrusionOk="0" h="380237" w="65767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6" name="Google Shape;1776;p23"/>
            <p:cNvSpPr/>
            <p:nvPr/>
          </p:nvSpPr>
          <p:spPr>
            <a:xfrm>
              <a:off x="2526860" y="3374023"/>
              <a:ext cx="157580" cy="343757"/>
            </a:xfrm>
            <a:custGeom>
              <a:rect b="b" l="l" r="r" t="t"/>
              <a:pathLst>
                <a:path extrusionOk="0" h="343757" w="15758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7" name="Google Shape;1777;p23"/>
            <p:cNvSpPr/>
            <p:nvPr/>
          </p:nvSpPr>
          <p:spPr>
            <a:xfrm>
              <a:off x="2548930" y="3232673"/>
              <a:ext cx="113353" cy="218341"/>
            </a:xfrm>
            <a:custGeom>
              <a:rect b="b" l="l" r="r" t="t"/>
              <a:pathLst>
                <a:path extrusionOk="0" h="218341" w="113353">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8" name="Google Shape;1778;p23"/>
            <p:cNvSpPr/>
            <p:nvPr/>
          </p:nvSpPr>
          <p:spPr>
            <a:xfrm>
              <a:off x="2798668" y="4744252"/>
              <a:ext cx="244333" cy="137739"/>
            </a:xfrm>
            <a:custGeom>
              <a:rect b="b" l="l" r="r" t="t"/>
              <a:pathLst>
                <a:path extrusionOk="0" h="137739" w="244333">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9" name="Google Shape;1779;p23"/>
            <p:cNvSpPr/>
            <p:nvPr/>
          </p:nvSpPr>
          <p:spPr>
            <a:xfrm>
              <a:off x="2802738" y="4767054"/>
              <a:ext cx="240222" cy="115414"/>
            </a:xfrm>
            <a:custGeom>
              <a:rect b="b" l="l" r="r" t="t"/>
              <a:pathLst>
                <a:path extrusionOk="0" h="115414" w="240222">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0" name="Google Shape;1780;p23"/>
            <p:cNvSpPr/>
            <p:nvPr/>
          </p:nvSpPr>
          <p:spPr>
            <a:xfrm>
              <a:off x="2619879" y="4663861"/>
              <a:ext cx="244438" cy="137739"/>
            </a:xfrm>
            <a:custGeom>
              <a:rect b="b" l="l" r="r" t="t"/>
              <a:pathLst>
                <a:path extrusionOk="0" h="137739" w="244438">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1" name="Google Shape;1781;p23"/>
            <p:cNvSpPr/>
            <p:nvPr/>
          </p:nvSpPr>
          <p:spPr>
            <a:xfrm>
              <a:off x="2624340" y="4686663"/>
              <a:ext cx="240317" cy="115414"/>
            </a:xfrm>
            <a:custGeom>
              <a:rect b="b" l="l" r="r" t="t"/>
              <a:pathLst>
                <a:path extrusionOk="0" h="115414" w="240317">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2" name="Google Shape;1782;p23"/>
            <p:cNvSpPr/>
            <p:nvPr/>
          </p:nvSpPr>
          <p:spPr>
            <a:xfrm>
              <a:off x="2619947" y="3772263"/>
              <a:ext cx="357956" cy="1010624"/>
            </a:xfrm>
            <a:custGeom>
              <a:rect b="b" l="l" r="r" t="t"/>
              <a:pathLst>
                <a:path extrusionOk="0" h="1010624" w="357956">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3" name="Google Shape;1783;p23"/>
            <p:cNvSpPr/>
            <p:nvPr/>
          </p:nvSpPr>
          <p:spPr>
            <a:xfrm>
              <a:off x="2665909" y="2943080"/>
              <a:ext cx="259735" cy="415919"/>
            </a:xfrm>
            <a:custGeom>
              <a:rect b="b" l="l" r="r" t="t"/>
              <a:pathLst>
                <a:path extrusionOk="0" h="415919" w="259735">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4" name="Google Shape;1784;p23"/>
            <p:cNvSpPr/>
            <p:nvPr/>
          </p:nvSpPr>
          <p:spPr>
            <a:xfrm>
              <a:off x="2581088" y="3237593"/>
              <a:ext cx="399004" cy="661684"/>
            </a:xfrm>
            <a:custGeom>
              <a:rect b="b" l="l" r="r" t="t"/>
              <a:pathLst>
                <a:path extrusionOk="0" h="661684" w="39900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5" name="Google Shape;1785;p23"/>
            <p:cNvSpPr/>
            <p:nvPr/>
          </p:nvSpPr>
          <p:spPr>
            <a:xfrm>
              <a:off x="2863826" y="3320377"/>
              <a:ext cx="503069" cy="394810"/>
            </a:xfrm>
            <a:custGeom>
              <a:rect b="b" l="l" r="r" t="t"/>
              <a:pathLst>
                <a:path extrusionOk="0" h="394810" w="503069">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6" name="Google Shape;1786;p23"/>
            <p:cNvSpPr/>
            <p:nvPr/>
          </p:nvSpPr>
          <p:spPr>
            <a:xfrm>
              <a:off x="2845723" y="3311820"/>
              <a:ext cx="154147" cy="225876"/>
            </a:xfrm>
            <a:custGeom>
              <a:rect b="b" l="l" r="r" t="t"/>
              <a:pathLst>
                <a:path extrusionOk="0" h="225876" w="154147">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7" name="Google Shape;1787;p23"/>
            <p:cNvSpPr/>
            <p:nvPr/>
          </p:nvSpPr>
          <p:spPr>
            <a:xfrm>
              <a:off x="2673955" y="2924805"/>
              <a:ext cx="251532" cy="277898"/>
            </a:xfrm>
            <a:custGeom>
              <a:rect b="b" l="l" r="r" t="t"/>
              <a:pathLst>
                <a:path extrusionOk="0" h="277898" w="251532">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8" name="Google Shape;1788;p23"/>
            <p:cNvSpPr/>
            <p:nvPr/>
          </p:nvSpPr>
          <p:spPr>
            <a:xfrm>
              <a:off x="3214730" y="3494025"/>
              <a:ext cx="76119" cy="66973"/>
            </a:xfrm>
            <a:custGeom>
              <a:rect b="b" l="l" r="r" t="t"/>
              <a:pathLst>
                <a:path extrusionOk="0" h="66973" w="76119">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89" name="Google Shape;1789;p23"/>
            <p:cNvGrpSpPr/>
            <p:nvPr/>
          </p:nvGrpSpPr>
          <p:grpSpPr>
            <a:xfrm>
              <a:off x="3192914" y="3470000"/>
              <a:ext cx="220130" cy="132120"/>
              <a:chOff x="4865564" y="4292025"/>
              <a:chExt cx="220130" cy="132120"/>
            </a:xfrm>
          </p:grpSpPr>
          <p:sp>
            <p:nvSpPr>
              <p:cNvPr id="1790" name="Google Shape;1790;p23"/>
              <p:cNvSpPr/>
              <p:nvPr/>
            </p:nvSpPr>
            <p:spPr>
              <a:xfrm>
                <a:off x="4866015" y="4297264"/>
                <a:ext cx="219679" cy="126881"/>
              </a:xfrm>
              <a:custGeom>
                <a:rect b="b" l="l" r="r" t="t"/>
                <a:pathLst>
                  <a:path extrusionOk="0" h="126881" w="219679">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1" name="Google Shape;1791;p23"/>
              <p:cNvSpPr/>
              <p:nvPr/>
            </p:nvSpPr>
            <p:spPr>
              <a:xfrm>
                <a:off x="4865564" y="4379690"/>
                <a:ext cx="6086" cy="5238"/>
              </a:xfrm>
              <a:custGeom>
                <a:rect b="b" l="l" r="r" t="t"/>
                <a:pathLst>
                  <a:path extrusionOk="0" h="5238" w="6086">
                    <a:moveTo>
                      <a:pt x="0" y="5239"/>
                    </a:moveTo>
                    <a:lnTo>
                      <a:pt x="0" y="0"/>
                    </a:lnTo>
                    <a:lnTo>
                      <a:pt x="6086" y="2286"/>
                    </a:lnTo>
                    <a:lnTo>
                      <a:pt x="0" y="523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23"/>
              <p:cNvSpPr/>
              <p:nvPr/>
            </p:nvSpPr>
            <p:spPr>
              <a:xfrm>
                <a:off x="5080003" y="4331398"/>
                <a:ext cx="4849" cy="4953"/>
              </a:xfrm>
              <a:custGeom>
                <a:rect b="b" l="l" r="r" t="t"/>
                <a:pathLst>
                  <a:path extrusionOk="0" h="4953" w="4849">
                    <a:moveTo>
                      <a:pt x="4850" y="4953"/>
                    </a:moveTo>
                    <a:lnTo>
                      <a:pt x="4850" y="0"/>
                    </a:lnTo>
                    <a:lnTo>
                      <a:pt x="0" y="3048"/>
                    </a:lnTo>
                    <a:lnTo>
                      <a:pt x="4850" y="49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3" name="Google Shape;1793;p23"/>
              <p:cNvSpPr/>
              <p:nvPr/>
            </p:nvSpPr>
            <p:spPr>
              <a:xfrm>
                <a:off x="4866015" y="4293038"/>
                <a:ext cx="219203" cy="126874"/>
              </a:xfrm>
              <a:custGeom>
                <a:rect b="b" l="l" r="r" t="t"/>
                <a:pathLst>
                  <a:path extrusionOk="0" h="126874" w="219203">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4" name="Google Shape;1794;p23"/>
              <p:cNvSpPr/>
              <p:nvPr/>
            </p:nvSpPr>
            <p:spPr>
              <a:xfrm rot="-1790023">
                <a:off x="4877359" y="4403357"/>
                <a:ext cx="1145" cy="2102"/>
              </a:xfrm>
              <a:custGeom>
                <a:rect b="b" l="l" r="r" t="t"/>
                <a:pathLst>
                  <a:path extrusionOk="0" h="2102" w="1145">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5" name="Google Shape;1795;p23"/>
              <p:cNvSpPr/>
              <p:nvPr/>
            </p:nvSpPr>
            <p:spPr>
              <a:xfrm rot="-1801764">
                <a:off x="4877140" y="4391533"/>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6" name="Google Shape;1796;p23"/>
              <p:cNvSpPr/>
              <p:nvPr/>
            </p:nvSpPr>
            <p:spPr>
              <a:xfrm rot="-1801764">
                <a:off x="4879874" y="4393221"/>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7" name="Google Shape;1797;p23"/>
              <p:cNvSpPr/>
              <p:nvPr/>
            </p:nvSpPr>
            <p:spPr>
              <a:xfrm rot="-1801764">
                <a:off x="4882642" y="4394683"/>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8" name="Google Shape;1798;p23"/>
              <p:cNvSpPr/>
              <p:nvPr/>
            </p:nvSpPr>
            <p:spPr>
              <a:xfrm rot="-1801764">
                <a:off x="4905957" y="4408254"/>
                <a:ext cx="1140" cy="2093"/>
              </a:xfrm>
              <a:custGeom>
                <a:rect b="b" l="l" r="r" t="t"/>
                <a:pathLst>
                  <a:path extrusionOk="0" h="2095" w="1141">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9" name="Google Shape;1799;p23"/>
              <p:cNvSpPr/>
              <p:nvPr/>
            </p:nvSpPr>
            <p:spPr>
              <a:xfrm rot="-1801764">
                <a:off x="4908679" y="4409799"/>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0" name="Google Shape;1800;p23"/>
              <p:cNvSpPr/>
              <p:nvPr/>
            </p:nvSpPr>
            <p:spPr>
              <a:xfrm rot="-1801764">
                <a:off x="4911365" y="4411405"/>
                <a:ext cx="1140" cy="2093"/>
              </a:xfrm>
              <a:custGeom>
                <a:rect b="b" l="l" r="r" t="t"/>
                <a:pathLst>
                  <a:path extrusionOk="0" h="2095" w="1141">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1" name="Google Shape;1801;p23"/>
              <p:cNvSpPr/>
              <p:nvPr/>
            </p:nvSpPr>
            <p:spPr>
              <a:xfrm rot="-1801764">
                <a:off x="4914086" y="4412950"/>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2" name="Google Shape;1802;p23"/>
              <p:cNvSpPr/>
              <p:nvPr/>
            </p:nvSpPr>
            <p:spPr>
              <a:xfrm>
                <a:off x="4890288" y="4399104"/>
                <a:ext cx="9224" cy="6794"/>
              </a:xfrm>
              <a:custGeom>
                <a:rect b="b" l="l" r="r" t="t"/>
                <a:pathLst>
                  <a:path extrusionOk="0" h="6794" w="922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3" name="Google Shape;1803;p23"/>
              <p:cNvSpPr/>
              <p:nvPr/>
            </p:nvSpPr>
            <p:spPr>
              <a:xfrm>
                <a:off x="5060033" y="4346638"/>
                <a:ext cx="8558" cy="6096"/>
              </a:xfrm>
              <a:custGeom>
                <a:rect b="b" l="l" r="r" t="t"/>
                <a:pathLst>
                  <a:path extrusionOk="0" h="6096" w="8558">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4" name="Google Shape;1804;p23"/>
              <p:cNvSpPr/>
              <p:nvPr/>
            </p:nvSpPr>
            <p:spPr>
              <a:xfrm>
                <a:off x="5049382" y="4352829"/>
                <a:ext cx="8559" cy="6096"/>
              </a:xfrm>
              <a:custGeom>
                <a:rect b="b" l="l" r="r" t="t"/>
                <a:pathLst>
                  <a:path extrusionOk="0" h="6096" w="8559">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5" name="Google Shape;1805;p23"/>
              <p:cNvSpPr/>
              <p:nvPr/>
            </p:nvSpPr>
            <p:spPr>
              <a:xfrm>
                <a:off x="4866015" y="4292025"/>
                <a:ext cx="219679" cy="127142"/>
              </a:xfrm>
              <a:custGeom>
                <a:rect b="b" l="l" r="r" t="t"/>
                <a:pathLst>
                  <a:path extrusionOk="0" h="127142" w="219679">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6" name="Google Shape;1806;p23"/>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7" name="Google Shape;1807;p23"/>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8" name="Google Shape;1808;p23"/>
              <p:cNvSpPr/>
              <p:nvPr/>
            </p:nvSpPr>
            <p:spPr>
              <a:xfrm>
                <a:off x="5044723" y="4311872"/>
                <a:ext cx="5135" cy="2857"/>
              </a:xfrm>
              <a:custGeom>
                <a:rect b="b" l="l" r="r" t="t"/>
                <a:pathLst>
                  <a:path extrusionOk="0" h="2857" w="5135">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9" name="Google Shape;1809;p23"/>
              <p:cNvSpPr/>
              <p:nvPr/>
            </p:nvSpPr>
            <p:spPr>
              <a:xfrm>
                <a:off x="5046530" y="4312698"/>
                <a:ext cx="1521" cy="1221"/>
              </a:xfrm>
              <a:custGeom>
                <a:rect b="b" l="l" r="r" t="t"/>
                <a:pathLst>
                  <a:path extrusionOk="0" h="1221" w="15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10" name="Google Shape;1810;p23"/>
            <p:cNvSpPr/>
            <p:nvPr/>
          </p:nvSpPr>
          <p:spPr>
            <a:xfrm>
              <a:off x="3239891" y="3511325"/>
              <a:ext cx="129087" cy="107584"/>
            </a:xfrm>
            <a:custGeom>
              <a:rect b="b" l="l" r="r" t="t"/>
              <a:pathLst>
                <a:path extrusionOk="0" h="107584" w="129087">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1" name="Google Shape;1811;p23"/>
            <p:cNvSpPr/>
            <p:nvPr/>
          </p:nvSpPr>
          <p:spPr>
            <a:xfrm>
              <a:off x="2547598" y="1999349"/>
              <a:ext cx="711585" cy="787458"/>
            </a:xfrm>
            <a:custGeom>
              <a:rect b="b" l="l" r="r" t="t"/>
              <a:pathLst>
                <a:path extrusionOk="0" h="787458" w="711585">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2" name="Google Shape;1812;p23"/>
            <p:cNvSpPr/>
            <p:nvPr/>
          </p:nvSpPr>
          <p:spPr>
            <a:xfrm>
              <a:off x="2526963" y="2038199"/>
              <a:ext cx="663763" cy="751441"/>
            </a:xfrm>
            <a:custGeom>
              <a:rect b="b" l="l" r="r" t="t"/>
              <a:pathLst>
                <a:path extrusionOk="0" h="751441" w="663763">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3" name="Google Shape;1813;p23"/>
            <p:cNvSpPr/>
            <p:nvPr/>
          </p:nvSpPr>
          <p:spPr>
            <a:xfrm>
              <a:off x="5660632" y="225896"/>
              <a:ext cx="713014" cy="789165"/>
            </a:xfrm>
            <a:custGeom>
              <a:rect b="b" l="l" r="r" t="t"/>
              <a:pathLst>
                <a:path extrusionOk="0" h="789165" w="713014">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4" name="Google Shape;1814;p23"/>
            <p:cNvSpPr/>
            <p:nvPr/>
          </p:nvSpPr>
          <p:spPr>
            <a:xfrm>
              <a:off x="5639997" y="264856"/>
              <a:ext cx="665000" cy="752811"/>
            </a:xfrm>
            <a:custGeom>
              <a:rect b="b" l="l" r="r" t="t"/>
              <a:pathLst>
                <a:path extrusionOk="0" h="752811" w="66500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5" name="Google Shape;1815;p23"/>
            <p:cNvSpPr/>
            <p:nvPr/>
          </p:nvSpPr>
          <p:spPr>
            <a:xfrm rot="-1801764">
              <a:off x="5761046" y="473959"/>
              <a:ext cx="64417" cy="111724"/>
            </a:xfrm>
            <a:custGeom>
              <a:rect b="b" l="l" r="r" t="t"/>
              <a:pathLst>
                <a:path extrusionOk="0" h="111823" w="64474">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6" name="Google Shape;1816;p23"/>
            <p:cNvSpPr/>
            <p:nvPr/>
          </p:nvSpPr>
          <p:spPr>
            <a:xfrm rot="-1790023">
              <a:off x="5938028" y="569955"/>
              <a:ext cx="64698" cy="112212"/>
            </a:xfrm>
            <a:custGeom>
              <a:rect b="b" l="l" r="r" t="t"/>
              <a:pathLst>
                <a:path extrusionOk="0" h="112208" w="64696">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7" name="Google Shape;1817;p23"/>
            <p:cNvSpPr/>
            <p:nvPr/>
          </p:nvSpPr>
          <p:spPr>
            <a:xfrm rot="-1801764">
              <a:off x="6087772" y="663001"/>
              <a:ext cx="64417" cy="111724"/>
            </a:xfrm>
            <a:custGeom>
              <a:rect b="b" l="l" r="r" t="t"/>
              <a:pathLst>
                <a:path extrusionOk="0" h="111823" w="64474">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8" name="Google Shape;1818;p23"/>
            <p:cNvSpPr/>
            <p:nvPr/>
          </p:nvSpPr>
          <p:spPr>
            <a:xfrm>
              <a:off x="5152444" y="952333"/>
              <a:ext cx="216911" cy="289327"/>
            </a:xfrm>
            <a:custGeom>
              <a:rect b="b" l="l" r="r" t="t"/>
              <a:pathLst>
                <a:path extrusionOk="0" h="289327" w="216911">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9" name="Google Shape;1819;p23"/>
            <p:cNvSpPr/>
            <p:nvPr/>
          </p:nvSpPr>
          <p:spPr>
            <a:xfrm rot="-1801764">
              <a:off x="5140687" y="961623"/>
              <a:ext cx="170828" cy="296534"/>
            </a:xfrm>
            <a:custGeom>
              <a:rect b="b" l="l" r="r" t="t"/>
              <a:pathLst>
                <a:path extrusionOk="0" h="296798" w="17098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0" name="Google Shape;1820;p23"/>
            <p:cNvSpPr/>
            <p:nvPr/>
          </p:nvSpPr>
          <p:spPr>
            <a:xfrm rot="-1801764">
              <a:off x="5172664" y="1037752"/>
              <a:ext cx="24322" cy="42252"/>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1" name="Google Shape;1821;p23"/>
            <p:cNvSpPr/>
            <p:nvPr/>
          </p:nvSpPr>
          <p:spPr>
            <a:xfrm rot="-1801764">
              <a:off x="5253882" y="1084610"/>
              <a:ext cx="24322" cy="42252"/>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2" name="Google Shape;1822;p23"/>
            <p:cNvSpPr/>
            <p:nvPr/>
          </p:nvSpPr>
          <p:spPr>
            <a:xfrm>
              <a:off x="5184871" y="1123551"/>
              <a:ext cx="85015" cy="59542"/>
            </a:xfrm>
            <a:custGeom>
              <a:rect b="b" l="l" r="r" t="t"/>
              <a:pathLst>
                <a:path extrusionOk="0" h="59542" w="85015">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3" name="Google Shape;1823;p23"/>
            <p:cNvSpPr/>
            <p:nvPr/>
          </p:nvSpPr>
          <p:spPr>
            <a:xfrm>
              <a:off x="3424090" y="2990832"/>
              <a:ext cx="59149" cy="186880"/>
            </a:xfrm>
            <a:custGeom>
              <a:rect b="b" l="l" r="r" t="t"/>
              <a:pathLst>
                <a:path extrusionOk="0" h="186880" w="59149">
                  <a:moveTo>
                    <a:pt x="0" y="152591"/>
                  </a:moveTo>
                  <a:lnTo>
                    <a:pt x="59149" y="186881"/>
                  </a:lnTo>
                  <a:lnTo>
                    <a:pt x="59149" y="34195"/>
                  </a:lnTo>
                  <a:lnTo>
                    <a:pt x="0" y="0"/>
                  </a:lnTo>
                  <a:lnTo>
                    <a:pt x="0" y="152591"/>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4" name="Google Shape;1824;p23"/>
            <p:cNvSpPr/>
            <p:nvPr/>
          </p:nvSpPr>
          <p:spPr>
            <a:xfrm>
              <a:off x="3424090" y="2963209"/>
              <a:ext cx="109454" cy="62007"/>
            </a:xfrm>
            <a:custGeom>
              <a:rect b="b" l="l" r="r" t="t"/>
              <a:pathLst>
                <a:path extrusionOk="0" h="62007" w="109454">
                  <a:moveTo>
                    <a:pt x="59149" y="62008"/>
                  </a:moveTo>
                  <a:lnTo>
                    <a:pt x="0" y="27718"/>
                  </a:lnTo>
                  <a:lnTo>
                    <a:pt x="47928" y="0"/>
                  </a:lnTo>
                  <a:lnTo>
                    <a:pt x="109455" y="34480"/>
                  </a:lnTo>
                  <a:lnTo>
                    <a:pt x="59149" y="62008"/>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5" name="Google Shape;1825;p23"/>
            <p:cNvSpPr/>
            <p:nvPr/>
          </p:nvSpPr>
          <p:spPr>
            <a:xfrm>
              <a:off x="3532974" y="2965813"/>
              <a:ext cx="174947" cy="282184"/>
            </a:xfrm>
            <a:custGeom>
              <a:rect b="b" l="l" r="r" t="t"/>
              <a:pathLst>
                <a:path extrusionOk="0" h="282184" w="174947">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6" name="Google Shape;1826;p23"/>
            <p:cNvSpPr/>
            <p:nvPr/>
          </p:nvSpPr>
          <p:spPr>
            <a:xfrm>
              <a:off x="3635011" y="3202477"/>
              <a:ext cx="34899" cy="63627"/>
            </a:xfrm>
            <a:custGeom>
              <a:rect b="b" l="l" r="r" t="t"/>
              <a:pathLst>
                <a:path extrusionOk="0" h="63627" w="34899">
                  <a:moveTo>
                    <a:pt x="0" y="63627"/>
                  </a:moveTo>
                  <a:lnTo>
                    <a:pt x="34900" y="43148"/>
                  </a:lnTo>
                  <a:lnTo>
                    <a:pt x="3138" y="0"/>
                  </a:lnTo>
                  <a:lnTo>
                    <a:pt x="0" y="6362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7" name="Google Shape;1827;p23"/>
            <p:cNvSpPr/>
            <p:nvPr/>
          </p:nvSpPr>
          <p:spPr>
            <a:xfrm>
              <a:off x="3499691" y="2985265"/>
              <a:ext cx="174947" cy="281849"/>
            </a:xfrm>
            <a:custGeom>
              <a:rect b="b" l="l" r="r" t="t"/>
              <a:pathLst>
                <a:path extrusionOk="0" h="281849" w="174947">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3"/>
          <p:cNvSpPr txBox="1"/>
          <p:nvPr>
            <p:ph idx="4294967295" type="ctrTitle"/>
          </p:nvPr>
        </p:nvSpPr>
        <p:spPr>
          <a:xfrm>
            <a:off x="685800" y="1202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latin typeface="Vidaloka"/>
                <a:ea typeface="Vidaloka"/>
                <a:cs typeface="Vidaloka"/>
                <a:sym typeface="Vidaloka"/>
              </a:rPr>
              <a:t>SavvyMart</a:t>
            </a:r>
            <a:endParaRPr sz="7200">
              <a:latin typeface="Vidaloka"/>
              <a:ea typeface="Vidaloka"/>
              <a:cs typeface="Vidaloka"/>
              <a:sym typeface="Vidaloka"/>
            </a:endParaRPr>
          </a:p>
        </p:txBody>
      </p:sp>
      <p:sp>
        <p:nvSpPr>
          <p:cNvPr id="75" name="Google Shape;75;p13"/>
          <p:cNvSpPr txBox="1"/>
          <p:nvPr>
            <p:ph idx="4294967295" type="subTitle"/>
          </p:nvPr>
        </p:nvSpPr>
        <p:spPr>
          <a:xfrm>
            <a:off x="685800" y="2561702"/>
            <a:ext cx="4343700" cy="13794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i="1" lang="en" sz="3600">
                <a:solidFill>
                  <a:schemeClr val="accent1"/>
                </a:solidFill>
                <a:latin typeface="Vidaloka"/>
                <a:ea typeface="Vidaloka"/>
                <a:cs typeface="Vidaloka"/>
                <a:sym typeface="Vidaloka"/>
              </a:rPr>
              <a:t>A Voice Assistant Smart Shopping Market</a:t>
            </a:r>
            <a:endParaRPr i="1" sz="3600">
              <a:latin typeface="Vidaloka"/>
              <a:ea typeface="Vidaloka"/>
              <a:cs typeface="Vidaloka"/>
              <a:sym typeface="Vidaloka"/>
            </a:endParaRPr>
          </a:p>
        </p:txBody>
      </p:sp>
      <p:sp>
        <p:nvSpPr>
          <p:cNvPr id="76" name="Google Shape;76;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7" name="Google Shape;77;p13"/>
          <p:cNvPicPr preferRelativeResize="0"/>
          <p:nvPr/>
        </p:nvPicPr>
        <p:blipFill rotWithShape="1">
          <a:blip r:embed="rId3">
            <a:alphaModFix/>
          </a:blip>
          <a:srcRect b="0" l="0" r="0" t="0"/>
          <a:stretch/>
        </p:blipFill>
        <p:spPr>
          <a:xfrm>
            <a:off x="5187600" y="1173450"/>
            <a:ext cx="2796600" cy="2796600"/>
          </a:xfrm>
          <a:prstGeom prst="ellipse">
            <a:avLst/>
          </a:prstGeom>
          <a:noFill/>
          <a:ln>
            <a:noFill/>
          </a:ln>
        </p:spPr>
      </p:pic>
      <p:grpSp>
        <p:nvGrpSpPr>
          <p:cNvPr id="78" name="Google Shape;78;p13"/>
          <p:cNvGrpSpPr/>
          <p:nvPr/>
        </p:nvGrpSpPr>
        <p:grpSpPr>
          <a:xfrm>
            <a:off x="7479302" y="1963085"/>
            <a:ext cx="885996" cy="2673675"/>
            <a:chOff x="5678143" y="1151382"/>
            <a:chExt cx="345795" cy="1043508"/>
          </a:xfrm>
        </p:grpSpPr>
        <p:sp>
          <p:nvSpPr>
            <p:cNvPr id="79" name="Google Shape;79;p13"/>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3"/>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3"/>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3"/>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3"/>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3"/>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3"/>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3"/>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3"/>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3"/>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3"/>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3"/>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3"/>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3"/>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3"/>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3"/>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3"/>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idx="4294967295" type="ctrTitle"/>
          </p:nvPr>
        </p:nvSpPr>
        <p:spPr>
          <a:xfrm>
            <a:off x="434650" y="2094700"/>
            <a:ext cx="3867900" cy="3452700"/>
          </a:xfrm>
          <a:prstGeom prst="rect">
            <a:avLst/>
          </a:prstGeom>
        </p:spPr>
        <p:txBody>
          <a:bodyPr anchorCtr="0" anchor="b" bIns="0" lIns="0" spcFirstLastPara="1" rIns="0" wrap="square" tIns="0">
            <a:noAutofit/>
          </a:bodyPr>
          <a:lstStyle/>
          <a:p>
            <a:pPr indent="-457200" lvl="0" marL="0" marR="0" rtl="0" algn="just">
              <a:lnSpc>
                <a:spcPct val="150000"/>
              </a:lnSpc>
              <a:spcBef>
                <a:spcPts val="0"/>
              </a:spcBef>
              <a:spcAft>
                <a:spcPts val="0"/>
              </a:spcAft>
              <a:buNone/>
            </a:pPr>
            <a:r>
              <a:rPr i="1" lang="en" sz="1200">
                <a:solidFill>
                  <a:srgbClr val="000000"/>
                </a:solidFill>
                <a:latin typeface="Times New Roman"/>
                <a:ea typeface="Times New Roman"/>
                <a:cs typeface="Times New Roman"/>
                <a:sym typeface="Times New Roman"/>
              </a:rPr>
              <a:t>          </a:t>
            </a:r>
            <a:r>
              <a:rPr b="1" i="1" lang="en" sz="1200">
                <a:latin typeface="Times New Roman"/>
                <a:ea typeface="Times New Roman"/>
                <a:cs typeface="Times New Roman"/>
                <a:sym typeface="Times New Roman"/>
              </a:rPr>
              <a:t>SavvyMart is a voice assistant e-commerce website which primarily focuses on meeting the customers’ expectations. As today, customers not only want just a typical shopping website but a lot more than it. Keeping the same in our mind we have worked on this project and gave an amazing transition to the traditional online markets. The whole website of SavvyMart is animated which means whenever a user will click on something he/she will see a lovely animation which makes it interesting to use. Apart from animated user interface, we have also implemented a voice assistant. We named it as SAM with the help of which customers can listen to the description of the products instead of just reading it. We have also given importance to language barriers which means SAM can speak both in HINDI and ENGLISH providing a smooth and reliable customer experience. SavvyMart is a multi-vendor online market which means one can not only buy but also can sell their products using this platform.</a:t>
            </a:r>
            <a:endParaRPr b="1" i="1" sz="1200">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p:txBody>
      </p:sp>
      <p:sp>
        <p:nvSpPr>
          <p:cNvPr id="101" name="Google Shape;101;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14"/>
          <p:cNvPicPr preferRelativeResize="0"/>
          <p:nvPr/>
        </p:nvPicPr>
        <p:blipFill>
          <a:blip r:embed="rId3">
            <a:alphaModFix/>
          </a:blip>
          <a:stretch>
            <a:fillRect/>
          </a:stretch>
        </p:blipFill>
        <p:spPr>
          <a:xfrm>
            <a:off x="4569275" y="950525"/>
            <a:ext cx="4536650" cy="40325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6000">
                <a:latin typeface="Vidaloka"/>
                <a:ea typeface="Vidaloka"/>
                <a:cs typeface="Vidaloka"/>
                <a:sym typeface="Vidaloka"/>
              </a:rPr>
              <a:t>OBJECTIVES</a:t>
            </a:r>
            <a:endParaRPr sz="6000">
              <a:latin typeface="Vidaloka"/>
              <a:ea typeface="Vidaloka"/>
              <a:cs typeface="Vidaloka"/>
              <a:sym typeface="Vidaloka"/>
            </a:endParaRPr>
          </a:p>
        </p:txBody>
      </p:sp>
      <p:sp>
        <p:nvSpPr>
          <p:cNvPr id="108" name="Google Shape;108;p15"/>
          <p:cNvSpPr txBox="1"/>
          <p:nvPr>
            <p:ph idx="1" type="body"/>
          </p:nvPr>
        </p:nvSpPr>
        <p:spPr>
          <a:xfrm>
            <a:off x="155850" y="1688300"/>
            <a:ext cx="5640900" cy="2640900"/>
          </a:xfrm>
          <a:prstGeom prst="rect">
            <a:avLst/>
          </a:prstGeom>
        </p:spPr>
        <p:txBody>
          <a:bodyPr anchorCtr="0" anchor="t" bIns="0" lIns="0" spcFirstLastPara="1" rIns="0" wrap="square" tIns="0">
            <a:noAutofit/>
          </a:bodyPr>
          <a:lstStyle/>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Reach out to a large audience.</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The online shop remains open and operational 24x7.</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No need to m</a:t>
            </a:r>
            <a:r>
              <a:rPr b="1" i="1" lang="en" sz="1100">
                <a:solidFill>
                  <a:schemeClr val="accent1"/>
                </a:solidFill>
                <a:latin typeface="Times New Roman"/>
                <a:ea typeface="Times New Roman"/>
                <a:cs typeface="Times New Roman"/>
                <a:sym typeface="Times New Roman"/>
              </a:rPr>
              <a:t>aintain the whole stock of product.</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Users can give Ratings and Reviews for various products.</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Users can also filter products on the basis of color and size.</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Users can have a friendly and easy environment for shopping.</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They can use Cash on Delivery for payments.</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Search option can also be used to search the required product effectively.</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Users can also track their products end-to-end from purchasing to delivering.</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It can be used for both buying and selling the products as it is a multi-vendor market.</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Users can use Voice Assistant which helps them to get details about various products.</a:t>
            </a:r>
            <a:endParaRPr b="1" i="1" sz="1100">
              <a:solidFill>
                <a:schemeClr val="accent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b="1" i="1" lang="en" sz="1100">
                <a:solidFill>
                  <a:schemeClr val="accent1"/>
                </a:solidFill>
                <a:latin typeface="Times New Roman"/>
                <a:ea typeface="Times New Roman"/>
                <a:cs typeface="Times New Roman"/>
                <a:sym typeface="Times New Roman"/>
              </a:rPr>
              <a:t>Users can compare the quality and price of the same product from different brands which will help them in choosing the best option.</a:t>
            </a:r>
            <a:endParaRPr b="1" i="1" sz="1900">
              <a:solidFill>
                <a:schemeClr val="accent1"/>
              </a:solidFill>
              <a:latin typeface="Barlow"/>
              <a:ea typeface="Barlow"/>
              <a:cs typeface="Barlow"/>
              <a:sym typeface="Barlow"/>
            </a:endParaRPr>
          </a:p>
          <a:p>
            <a:pPr indent="0" lvl="0" marL="0" rtl="0" algn="l">
              <a:spcBef>
                <a:spcPts val="600"/>
              </a:spcBef>
              <a:spcAft>
                <a:spcPts val="0"/>
              </a:spcAft>
              <a:buNone/>
            </a:pPr>
            <a:r>
              <a:t/>
            </a:r>
            <a:endParaRPr/>
          </a:p>
        </p:txBody>
      </p:sp>
      <p:sp>
        <p:nvSpPr>
          <p:cNvPr id="109" name="Google Shape;109;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10" name="Google Shape;110;p15"/>
          <p:cNvGrpSpPr/>
          <p:nvPr/>
        </p:nvGrpSpPr>
        <p:grpSpPr>
          <a:xfrm>
            <a:off x="5910291" y="1688293"/>
            <a:ext cx="2738744" cy="2690336"/>
            <a:chOff x="2181300" y="231400"/>
            <a:chExt cx="4262637" cy="4762499"/>
          </a:xfrm>
        </p:grpSpPr>
        <p:sp>
          <p:nvSpPr>
            <p:cNvPr id="111" name="Google Shape;111;p15"/>
            <p:cNvSpPr/>
            <p:nvPr/>
          </p:nvSpPr>
          <p:spPr>
            <a:xfrm>
              <a:off x="4504120" y="3382365"/>
              <a:ext cx="236644" cy="133254"/>
            </a:xfrm>
            <a:custGeom>
              <a:rect b="b" l="l" r="r" t="t"/>
              <a:pathLst>
                <a:path extrusionOk="0" h="133254" w="236644">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5"/>
            <p:cNvSpPr/>
            <p:nvPr/>
          </p:nvSpPr>
          <p:spPr>
            <a:xfrm>
              <a:off x="5178128" y="3780033"/>
              <a:ext cx="236549" cy="133254"/>
            </a:xfrm>
            <a:custGeom>
              <a:rect b="b" l="l" r="r" t="t"/>
              <a:pathLst>
                <a:path extrusionOk="0" h="133254" w="236549">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5"/>
            <p:cNvSpPr/>
            <p:nvPr/>
          </p:nvSpPr>
          <p:spPr>
            <a:xfrm>
              <a:off x="4560192" y="2212790"/>
              <a:ext cx="494767" cy="1273873"/>
            </a:xfrm>
            <a:custGeom>
              <a:rect b="b" l="l" r="r" t="t"/>
              <a:pathLst>
                <a:path extrusionOk="0" h="1273873" w="494767">
                  <a:moveTo>
                    <a:pt x="118227" y="1273874"/>
                  </a:moveTo>
                  <a:lnTo>
                    <a:pt x="0" y="1205484"/>
                  </a:lnTo>
                  <a:lnTo>
                    <a:pt x="376540" y="0"/>
                  </a:lnTo>
                  <a:lnTo>
                    <a:pt x="494767" y="68389"/>
                  </a:lnTo>
                  <a:lnTo>
                    <a:pt x="118227" y="127387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5"/>
            <p:cNvSpPr/>
            <p:nvPr/>
          </p:nvSpPr>
          <p:spPr>
            <a:xfrm>
              <a:off x="4629475" y="2174500"/>
              <a:ext cx="494671" cy="1273873"/>
            </a:xfrm>
            <a:custGeom>
              <a:rect b="b" l="l" r="r" t="t"/>
              <a:pathLst>
                <a:path extrusionOk="0" h="1273873" w="494671">
                  <a:moveTo>
                    <a:pt x="118227" y="1273873"/>
                  </a:moveTo>
                  <a:lnTo>
                    <a:pt x="0" y="1205484"/>
                  </a:lnTo>
                  <a:lnTo>
                    <a:pt x="376540" y="0"/>
                  </a:lnTo>
                  <a:lnTo>
                    <a:pt x="494672" y="68389"/>
                  </a:lnTo>
                  <a:lnTo>
                    <a:pt x="118227" y="1273873"/>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5"/>
            <p:cNvSpPr/>
            <p:nvPr/>
          </p:nvSpPr>
          <p:spPr>
            <a:xfrm>
              <a:off x="4560192" y="2212790"/>
              <a:ext cx="494767" cy="1273873"/>
            </a:xfrm>
            <a:custGeom>
              <a:rect b="b" l="l" r="r" t="t"/>
              <a:pathLst>
                <a:path extrusionOk="0" h="1273873" w="494767">
                  <a:moveTo>
                    <a:pt x="118227" y="1273874"/>
                  </a:moveTo>
                  <a:lnTo>
                    <a:pt x="0" y="1205484"/>
                  </a:lnTo>
                  <a:lnTo>
                    <a:pt x="376540" y="0"/>
                  </a:lnTo>
                  <a:lnTo>
                    <a:pt x="494767" y="68389"/>
                  </a:lnTo>
                  <a:lnTo>
                    <a:pt x="118227" y="127387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5"/>
            <p:cNvSpPr/>
            <p:nvPr/>
          </p:nvSpPr>
          <p:spPr>
            <a:xfrm>
              <a:off x="5160832" y="2249175"/>
              <a:ext cx="281692" cy="1586388"/>
            </a:xfrm>
            <a:custGeom>
              <a:rect b="b" l="l" r="r" t="t"/>
              <a:pathLst>
                <a:path extrusionOk="0" h="1586388" w="281692">
                  <a:moveTo>
                    <a:pt x="281692" y="1586389"/>
                  </a:moveTo>
                  <a:lnTo>
                    <a:pt x="162610" y="1517428"/>
                  </a:lnTo>
                  <a:lnTo>
                    <a:pt x="0" y="0"/>
                  </a:lnTo>
                  <a:lnTo>
                    <a:pt x="118227" y="68485"/>
                  </a:lnTo>
                  <a:lnTo>
                    <a:pt x="281692" y="1586389"/>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5"/>
            <p:cNvSpPr/>
            <p:nvPr/>
          </p:nvSpPr>
          <p:spPr>
            <a:xfrm>
              <a:off x="5078053" y="2296515"/>
              <a:ext cx="281692" cy="1586388"/>
            </a:xfrm>
            <a:custGeom>
              <a:rect b="b" l="l" r="r" t="t"/>
              <a:pathLst>
                <a:path extrusionOk="0" h="1586388" w="281692">
                  <a:moveTo>
                    <a:pt x="281692" y="1586389"/>
                  </a:moveTo>
                  <a:lnTo>
                    <a:pt x="162610" y="1517428"/>
                  </a:lnTo>
                  <a:lnTo>
                    <a:pt x="0" y="0"/>
                  </a:lnTo>
                  <a:lnTo>
                    <a:pt x="118227" y="68390"/>
                  </a:lnTo>
                  <a:lnTo>
                    <a:pt x="281692" y="158638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5"/>
            <p:cNvSpPr/>
            <p:nvPr/>
          </p:nvSpPr>
          <p:spPr>
            <a:xfrm>
              <a:off x="4075404" y="1596713"/>
              <a:ext cx="2321774" cy="1343501"/>
            </a:xfrm>
            <a:custGeom>
              <a:rect b="b" l="l" r="r" t="t"/>
              <a:pathLst>
                <a:path extrusionOk="0" h="1343501" w="2321774">
                  <a:moveTo>
                    <a:pt x="2221415" y="1343501"/>
                  </a:moveTo>
                  <a:lnTo>
                    <a:pt x="0" y="58103"/>
                  </a:lnTo>
                  <a:lnTo>
                    <a:pt x="100360" y="0"/>
                  </a:lnTo>
                  <a:lnTo>
                    <a:pt x="2321775" y="1285399"/>
                  </a:lnTo>
                  <a:lnTo>
                    <a:pt x="2221415" y="134350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5"/>
            <p:cNvSpPr/>
            <p:nvPr/>
          </p:nvSpPr>
          <p:spPr>
            <a:xfrm>
              <a:off x="4075404" y="1654530"/>
              <a:ext cx="2221415" cy="1401603"/>
            </a:xfrm>
            <a:custGeom>
              <a:rect b="b" l="l" r="r" t="t"/>
              <a:pathLst>
                <a:path extrusionOk="0" h="1401603" w="2221415">
                  <a:moveTo>
                    <a:pt x="2221415" y="1401604"/>
                  </a:moveTo>
                  <a:lnTo>
                    <a:pt x="0" y="116205"/>
                  </a:lnTo>
                  <a:lnTo>
                    <a:pt x="0" y="0"/>
                  </a:lnTo>
                  <a:lnTo>
                    <a:pt x="2221415" y="1285399"/>
                  </a:lnTo>
                  <a:lnTo>
                    <a:pt x="2221415" y="140160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5"/>
            <p:cNvSpPr/>
            <p:nvPr/>
          </p:nvSpPr>
          <p:spPr>
            <a:xfrm>
              <a:off x="4206176" y="231400"/>
              <a:ext cx="2045689" cy="2621660"/>
            </a:xfrm>
            <a:custGeom>
              <a:rect b="b" l="l" r="r" t="t"/>
              <a:pathLst>
                <a:path extrusionOk="0" h="2621660" w="2045689">
                  <a:moveTo>
                    <a:pt x="2045690" y="2621661"/>
                  </a:moveTo>
                  <a:lnTo>
                    <a:pt x="0" y="1437894"/>
                  </a:lnTo>
                  <a:lnTo>
                    <a:pt x="0" y="0"/>
                  </a:lnTo>
                  <a:lnTo>
                    <a:pt x="2045690" y="1183767"/>
                  </a:lnTo>
                  <a:lnTo>
                    <a:pt x="2045690" y="262166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5"/>
            <p:cNvSpPr/>
            <p:nvPr/>
          </p:nvSpPr>
          <p:spPr>
            <a:xfrm>
              <a:off x="6296819" y="2879159"/>
              <a:ext cx="101975" cy="176974"/>
            </a:xfrm>
            <a:custGeom>
              <a:rect b="b" l="l" r="r" t="t"/>
              <a:pathLst>
                <a:path extrusionOk="0" h="176974" w="101975">
                  <a:moveTo>
                    <a:pt x="101975" y="118015"/>
                  </a:moveTo>
                  <a:lnTo>
                    <a:pt x="0" y="176974"/>
                  </a:lnTo>
                  <a:lnTo>
                    <a:pt x="0" y="58960"/>
                  </a:lnTo>
                  <a:lnTo>
                    <a:pt x="101975" y="0"/>
                  </a:lnTo>
                  <a:lnTo>
                    <a:pt x="101975" y="118015"/>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5"/>
            <p:cNvSpPr/>
            <p:nvPr/>
          </p:nvSpPr>
          <p:spPr>
            <a:xfrm>
              <a:off x="4356811" y="496480"/>
              <a:ext cx="169452" cy="163353"/>
            </a:xfrm>
            <a:custGeom>
              <a:rect b="b" l="l" r="r" t="t"/>
              <a:pathLst>
                <a:path extrusionOk="0" h="163353" w="169452">
                  <a:moveTo>
                    <a:pt x="169453" y="163354"/>
                  </a:moveTo>
                  <a:lnTo>
                    <a:pt x="0" y="65341"/>
                  </a:lnTo>
                  <a:lnTo>
                    <a:pt x="0" y="0"/>
                  </a:lnTo>
                  <a:lnTo>
                    <a:pt x="169453" y="98012"/>
                  </a:lnTo>
                  <a:lnTo>
                    <a:pt x="169453" y="16335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5"/>
            <p:cNvSpPr/>
            <p:nvPr/>
          </p:nvSpPr>
          <p:spPr>
            <a:xfrm>
              <a:off x="4598397" y="636212"/>
              <a:ext cx="298038" cy="237839"/>
            </a:xfrm>
            <a:custGeom>
              <a:rect b="b" l="l" r="r" t="t"/>
              <a:pathLst>
                <a:path extrusionOk="0" h="237839" w="298038">
                  <a:moveTo>
                    <a:pt x="298039" y="237839"/>
                  </a:moveTo>
                  <a:lnTo>
                    <a:pt x="0" y="65437"/>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5"/>
            <p:cNvSpPr/>
            <p:nvPr/>
          </p:nvSpPr>
          <p:spPr>
            <a:xfrm>
              <a:off x="4356811" y="619924"/>
              <a:ext cx="169452" cy="163353"/>
            </a:xfrm>
            <a:custGeom>
              <a:rect b="b" l="l" r="r" t="t"/>
              <a:pathLst>
                <a:path extrusionOk="0" h="163353" w="169452">
                  <a:moveTo>
                    <a:pt x="169453" y="163354"/>
                  </a:moveTo>
                  <a:lnTo>
                    <a:pt x="0" y="65342"/>
                  </a:lnTo>
                  <a:lnTo>
                    <a:pt x="0" y="0"/>
                  </a:lnTo>
                  <a:lnTo>
                    <a:pt x="169453" y="98012"/>
                  </a:lnTo>
                  <a:lnTo>
                    <a:pt x="169453" y="16335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5"/>
            <p:cNvSpPr/>
            <p:nvPr/>
          </p:nvSpPr>
          <p:spPr>
            <a:xfrm>
              <a:off x="4598397" y="759656"/>
              <a:ext cx="298038" cy="237839"/>
            </a:xfrm>
            <a:custGeom>
              <a:rect b="b" l="l" r="r" t="t"/>
              <a:pathLst>
                <a:path extrusionOk="0" h="237839" w="298038">
                  <a:moveTo>
                    <a:pt x="298039" y="237839"/>
                  </a:moveTo>
                  <a:lnTo>
                    <a:pt x="0" y="65437"/>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5"/>
            <p:cNvSpPr/>
            <p:nvPr/>
          </p:nvSpPr>
          <p:spPr>
            <a:xfrm>
              <a:off x="4356811" y="761466"/>
              <a:ext cx="169452" cy="163448"/>
            </a:xfrm>
            <a:custGeom>
              <a:rect b="b" l="l" r="r" t="t"/>
              <a:pathLst>
                <a:path extrusionOk="0" h="163448" w="169452">
                  <a:moveTo>
                    <a:pt x="169453" y="163449"/>
                  </a:moveTo>
                  <a:lnTo>
                    <a:pt x="0" y="65437"/>
                  </a:lnTo>
                  <a:lnTo>
                    <a:pt x="0" y="0"/>
                  </a:lnTo>
                  <a:lnTo>
                    <a:pt x="169453" y="98107"/>
                  </a:lnTo>
                  <a:lnTo>
                    <a:pt x="169453" y="16344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5"/>
            <p:cNvSpPr/>
            <p:nvPr/>
          </p:nvSpPr>
          <p:spPr>
            <a:xfrm>
              <a:off x="4598397" y="901293"/>
              <a:ext cx="298038" cy="237839"/>
            </a:xfrm>
            <a:custGeom>
              <a:rect b="b" l="l" r="r" t="t"/>
              <a:pathLst>
                <a:path extrusionOk="0" h="237839" w="298038">
                  <a:moveTo>
                    <a:pt x="298039" y="237839"/>
                  </a:moveTo>
                  <a:lnTo>
                    <a:pt x="0" y="65342"/>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5"/>
            <p:cNvSpPr/>
            <p:nvPr/>
          </p:nvSpPr>
          <p:spPr>
            <a:xfrm>
              <a:off x="4356811" y="903102"/>
              <a:ext cx="169452" cy="163449"/>
            </a:xfrm>
            <a:custGeom>
              <a:rect b="b" l="l" r="r" t="t"/>
              <a:pathLst>
                <a:path extrusionOk="0" h="163449" w="169452">
                  <a:moveTo>
                    <a:pt x="169453" y="163449"/>
                  </a:moveTo>
                  <a:lnTo>
                    <a:pt x="0" y="65342"/>
                  </a:lnTo>
                  <a:lnTo>
                    <a:pt x="0" y="0"/>
                  </a:lnTo>
                  <a:lnTo>
                    <a:pt x="169453" y="98012"/>
                  </a:lnTo>
                  <a:lnTo>
                    <a:pt x="169453" y="16344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5"/>
            <p:cNvSpPr/>
            <p:nvPr/>
          </p:nvSpPr>
          <p:spPr>
            <a:xfrm>
              <a:off x="4598397" y="1042929"/>
              <a:ext cx="298038" cy="237839"/>
            </a:xfrm>
            <a:custGeom>
              <a:rect b="b" l="l" r="r" t="t"/>
              <a:pathLst>
                <a:path extrusionOk="0" h="237839" w="298038">
                  <a:moveTo>
                    <a:pt x="298039" y="237839"/>
                  </a:moveTo>
                  <a:lnTo>
                    <a:pt x="0" y="65342"/>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5"/>
            <p:cNvSpPr/>
            <p:nvPr/>
          </p:nvSpPr>
          <p:spPr>
            <a:xfrm>
              <a:off x="5115879" y="982814"/>
              <a:ext cx="204046" cy="276142"/>
            </a:xfrm>
            <a:custGeom>
              <a:rect b="b" l="l" r="r" t="t"/>
              <a:pathLst>
                <a:path extrusionOk="0" h="276142" w="204046">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5"/>
            <p:cNvSpPr/>
            <p:nvPr/>
          </p:nvSpPr>
          <p:spPr>
            <a:xfrm>
              <a:off x="5297876" y="1025975"/>
              <a:ext cx="199579" cy="260699"/>
            </a:xfrm>
            <a:custGeom>
              <a:rect b="b" l="l" r="r" t="t"/>
              <a:pathLst>
                <a:path extrusionOk="0" h="260699" w="199579">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5"/>
            <p:cNvSpPr/>
            <p:nvPr/>
          </p:nvSpPr>
          <p:spPr>
            <a:xfrm>
              <a:off x="5298541" y="1258956"/>
              <a:ext cx="212884" cy="276193"/>
            </a:xfrm>
            <a:custGeom>
              <a:rect b="b" l="l" r="r" t="t"/>
              <a:pathLst>
                <a:path extrusionOk="0" h="276193" w="212884">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5"/>
            <p:cNvSpPr/>
            <p:nvPr/>
          </p:nvSpPr>
          <p:spPr>
            <a:xfrm>
              <a:off x="5084706" y="1024070"/>
              <a:ext cx="290055" cy="509778"/>
            </a:xfrm>
            <a:custGeom>
              <a:rect b="b" l="l" r="r" t="t"/>
              <a:pathLst>
                <a:path extrusionOk="0" h="509778" w="290055">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5"/>
            <p:cNvSpPr/>
            <p:nvPr/>
          </p:nvSpPr>
          <p:spPr>
            <a:xfrm>
              <a:off x="5705494" y="1324174"/>
              <a:ext cx="204331" cy="276159"/>
            </a:xfrm>
            <a:custGeom>
              <a:rect b="b" l="l" r="r" t="t"/>
              <a:pathLst>
                <a:path extrusionOk="0" h="276159" w="204331">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5"/>
            <p:cNvSpPr/>
            <p:nvPr/>
          </p:nvSpPr>
          <p:spPr>
            <a:xfrm>
              <a:off x="5887776" y="1367351"/>
              <a:ext cx="199579" cy="260603"/>
            </a:xfrm>
            <a:custGeom>
              <a:rect b="b" l="l" r="r" t="t"/>
              <a:pathLst>
                <a:path extrusionOk="0" h="260603" w="199579">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5"/>
            <p:cNvSpPr/>
            <p:nvPr/>
          </p:nvSpPr>
          <p:spPr>
            <a:xfrm>
              <a:off x="5887776" y="1600333"/>
              <a:ext cx="213550" cy="276118"/>
            </a:xfrm>
            <a:custGeom>
              <a:rect b="b" l="l" r="r" t="t"/>
              <a:pathLst>
                <a:path extrusionOk="0" h="276118" w="21355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5"/>
            <p:cNvSpPr/>
            <p:nvPr/>
          </p:nvSpPr>
          <p:spPr>
            <a:xfrm>
              <a:off x="5674606" y="1365446"/>
              <a:ext cx="290055" cy="509682"/>
            </a:xfrm>
            <a:custGeom>
              <a:rect b="b" l="l" r="r" t="t"/>
              <a:pathLst>
                <a:path extrusionOk="0" h="509682" w="290055">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5"/>
            <p:cNvSpPr/>
            <p:nvPr/>
          </p:nvSpPr>
          <p:spPr>
            <a:xfrm>
              <a:off x="5115879" y="1943808"/>
              <a:ext cx="971477" cy="359289"/>
            </a:xfrm>
            <a:custGeom>
              <a:rect b="b" l="l" r="r" t="t"/>
              <a:pathLst>
                <a:path extrusionOk="0" h="359289" w="971477">
                  <a:moveTo>
                    <a:pt x="0" y="102961"/>
                  </a:moveTo>
                  <a:cubicBezTo>
                    <a:pt x="0" y="102961"/>
                    <a:pt x="144553" y="-173264"/>
                    <a:pt x="511684" y="179161"/>
                  </a:cubicBezTo>
                  <a:cubicBezTo>
                    <a:pt x="878815" y="531586"/>
                    <a:pt x="971477" y="258218"/>
                    <a:pt x="971477" y="258218"/>
                  </a:cubicBezTo>
                </a:path>
              </a:pathLst>
            </a:custGeom>
            <a:noFill/>
            <a:ln cap="flat" cmpd="sng" w="13475">
              <a:solidFill>
                <a:srgbClr val="D6D8E5"/>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5"/>
            <p:cNvSpPr/>
            <p:nvPr/>
          </p:nvSpPr>
          <p:spPr>
            <a:xfrm rot="-1801764">
              <a:off x="5403245" y="1931037"/>
              <a:ext cx="49945" cy="86600"/>
            </a:xfrm>
            <a:custGeom>
              <a:rect b="b" l="l" r="r" t="t"/>
              <a:pathLst>
                <a:path extrusionOk="0" h="86677" w="49989">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5"/>
            <p:cNvSpPr/>
            <p:nvPr/>
          </p:nvSpPr>
          <p:spPr>
            <a:xfrm rot="-1801764">
              <a:off x="5143652" y="1930529"/>
              <a:ext cx="49945" cy="86600"/>
            </a:xfrm>
            <a:custGeom>
              <a:rect b="b" l="l" r="r" t="t"/>
              <a:pathLst>
                <a:path extrusionOk="0" h="86677" w="49989">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5"/>
            <p:cNvSpPr/>
            <p:nvPr/>
          </p:nvSpPr>
          <p:spPr>
            <a:xfrm rot="-1790023">
              <a:off x="5694653" y="2149239"/>
              <a:ext cx="50164" cy="86979"/>
            </a:xfrm>
            <a:custGeom>
              <a:rect b="b" l="l" r="r" t="t"/>
              <a:pathLst>
                <a:path extrusionOk="0" h="86976" w="50162">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5"/>
            <p:cNvSpPr/>
            <p:nvPr/>
          </p:nvSpPr>
          <p:spPr>
            <a:xfrm rot="-1801764">
              <a:off x="5993267" y="2236949"/>
              <a:ext cx="49945" cy="86600"/>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5"/>
            <p:cNvSpPr/>
            <p:nvPr/>
          </p:nvSpPr>
          <p:spPr>
            <a:xfrm>
              <a:off x="4356811" y="1418691"/>
              <a:ext cx="57973" cy="235172"/>
            </a:xfrm>
            <a:custGeom>
              <a:rect b="b" l="l" r="r" t="t"/>
              <a:pathLst>
                <a:path extrusionOk="0" h="235172" w="57973">
                  <a:moveTo>
                    <a:pt x="57973" y="235172"/>
                  </a:moveTo>
                  <a:lnTo>
                    <a:pt x="0" y="201549"/>
                  </a:lnTo>
                  <a:lnTo>
                    <a:pt x="0" y="0"/>
                  </a:lnTo>
                  <a:lnTo>
                    <a:pt x="57973" y="33623"/>
                  </a:lnTo>
                  <a:lnTo>
                    <a:pt x="57973" y="23517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5"/>
            <p:cNvSpPr/>
            <p:nvPr/>
          </p:nvSpPr>
          <p:spPr>
            <a:xfrm>
              <a:off x="4517330" y="1440789"/>
              <a:ext cx="58068" cy="305942"/>
            </a:xfrm>
            <a:custGeom>
              <a:rect b="b" l="l" r="r" t="t"/>
              <a:pathLst>
                <a:path extrusionOk="0" h="305942" w="58068">
                  <a:moveTo>
                    <a:pt x="58068" y="305943"/>
                  </a:moveTo>
                  <a:lnTo>
                    <a:pt x="0" y="272320"/>
                  </a:lnTo>
                  <a:lnTo>
                    <a:pt x="0" y="0"/>
                  </a:lnTo>
                  <a:lnTo>
                    <a:pt x="58068" y="33623"/>
                  </a:lnTo>
                  <a:lnTo>
                    <a:pt x="58068" y="30594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5"/>
            <p:cNvSpPr/>
            <p:nvPr/>
          </p:nvSpPr>
          <p:spPr>
            <a:xfrm>
              <a:off x="4677849" y="1415738"/>
              <a:ext cx="58067" cy="423862"/>
            </a:xfrm>
            <a:custGeom>
              <a:rect b="b" l="l" r="r" t="t"/>
              <a:pathLst>
                <a:path extrusionOk="0" h="423862" w="58067">
                  <a:moveTo>
                    <a:pt x="58068" y="423863"/>
                  </a:moveTo>
                  <a:lnTo>
                    <a:pt x="0" y="390335"/>
                  </a:lnTo>
                  <a:lnTo>
                    <a:pt x="0" y="0"/>
                  </a:lnTo>
                  <a:lnTo>
                    <a:pt x="58068" y="33528"/>
                  </a:lnTo>
                  <a:lnTo>
                    <a:pt x="58068" y="423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5"/>
            <p:cNvSpPr/>
            <p:nvPr/>
          </p:nvSpPr>
          <p:spPr>
            <a:xfrm>
              <a:off x="4838368" y="1414214"/>
              <a:ext cx="58068" cy="518255"/>
            </a:xfrm>
            <a:custGeom>
              <a:rect b="b" l="l" r="r" t="t"/>
              <a:pathLst>
                <a:path extrusionOk="0" h="518255" w="58068">
                  <a:moveTo>
                    <a:pt x="58068" y="518255"/>
                  </a:moveTo>
                  <a:lnTo>
                    <a:pt x="0" y="484727"/>
                  </a:lnTo>
                  <a:lnTo>
                    <a:pt x="0" y="0"/>
                  </a:lnTo>
                  <a:lnTo>
                    <a:pt x="58068" y="33528"/>
                  </a:lnTo>
                  <a:lnTo>
                    <a:pt x="58068" y="518255"/>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5"/>
            <p:cNvSpPr/>
            <p:nvPr/>
          </p:nvSpPr>
          <p:spPr>
            <a:xfrm>
              <a:off x="5343399" y="3731361"/>
              <a:ext cx="99124" cy="151542"/>
            </a:xfrm>
            <a:custGeom>
              <a:rect b="b" l="l" r="r" t="t"/>
              <a:pathLst>
                <a:path extrusionOk="0" h="151542" w="99124">
                  <a:moveTo>
                    <a:pt x="16347" y="151543"/>
                  </a:moveTo>
                  <a:lnTo>
                    <a:pt x="99124" y="104204"/>
                  </a:lnTo>
                  <a:lnTo>
                    <a:pt x="0" y="0"/>
                  </a:lnTo>
                  <a:lnTo>
                    <a:pt x="16347" y="151543"/>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5"/>
            <p:cNvSpPr/>
            <p:nvPr/>
          </p:nvSpPr>
          <p:spPr>
            <a:xfrm>
              <a:off x="4678419" y="3350075"/>
              <a:ext cx="69282" cy="136588"/>
            </a:xfrm>
            <a:custGeom>
              <a:rect b="b" l="l" r="r" t="t"/>
              <a:pathLst>
                <a:path extrusionOk="0" h="136588" w="69282">
                  <a:moveTo>
                    <a:pt x="0" y="136588"/>
                  </a:moveTo>
                  <a:lnTo>
                    <a:pt x="69283" y="98298"/>
                  </a:lnTo>
                  <a:lnTo>
                    <a:pt x="42672" y="0"/>
                  </a:lnTo>
                  <a:lnTo>
                    <a:pt x="0" y="136588"/>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9" name="Google Shape;149;p15"/>
            <p:cNvGrpSpPr/>
            <p:nvPr/>
          </p:nvGrpSpPr>
          <p:grpSpPr>
            <a:xfrm>
              <a:off x="3103642" y="4105408"/>
              <a:ext cx="746807" cy="516445"/>
              <a:chOff x="4884742" y="4921758"/>
              <a:chExt cx="746807" cy="516445"/>
            </a:xfrm>
          </p:grpSpPr>
          <p:sp>
            <p:nvSpPr>
              <p:cNvPr id="150" name="Google Shape;150;p15"/>
              <p:cNvSpPr/>
              <p:nvPr/>
            </p:nvSpPr>
            <p:spPr>
              <a:xfrm>
                <a:off x="4884742" y="505358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5"/>
              <p:cNvSpPr/>
              <p:nvPr/>
            </p:nvSpPr>
            <p:spPr>
              <a:xfrm>
                <a:off x="4966950" y="5004149"/>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5"/>
              <p:cNvSpPr/>
              <p:nvPr/>
            </p:nvSpPr>
            <p:spPr>
              <a:xfrm>
                <a:off x="4967045" y="5111781"/>
                <a:ext cx="65671" cy="87534"/>
              </a:xfrm>
              <a:custGeom>
                <a:rect b="b" l="l" r="r" t="t"/>
                <a:pathLst>
                  <a:path extrusionOk="0" h="87534" w="65671">
                    <a:moveTo>
                      <a:pt x="0" y="87534"/>
                    </a:moveTo>
                    <a:lnTo>
                      <a:pt x="0" y="0"/>
                    </a:lnTo>
                    <a:lnTo>
                      <a:pt x="65671" y="58579"/>
                    </a:lnTo>
                    <a:lnTo>
                      <a:pt x="0" y="87534"/>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5"/>
              <p:cNvSpPr/>
              <p:nvPr/>
            </p:nvSpPr>
            <p:spPr>
              <a:xfrm>
                <a:off x="5581465" y="5114067"/>
                <a:ext cx="50084" cy="118109"/>
              </a:xfrm>
              <a:custGeom>
                <a:rect b="b" l="l" r="r" t="t"/>
                <a:pathLst>
                  <a:path extrusionOk="0" h="118109" w="50084">
                    <a:moveTo>
                      <a:pt x="50085" y="0"/>
                    </a:moveTo>
                    <a:lnTo>
                      <a:pt x="50085" y="82391"/>
                    </a:lnTo>
                    <a:lnTo>
                      <a:pt x="16442" y="118110"/>
                    </a:lnTo>
                    <a:lnTo>
                      <a:pt x="0" y="23717"/>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5"/>
              <p:cNvSpPr/>
              <p:nvPr/>
            </p:nvSpPr>
            <p:spPr>
              <a:xfrm>
                <a:off x="4966950" y="4921758"/>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5"/>
              <p:cNvSpPr/>
              <p:nvPr/>
            </p:nvSpPr>
            <p:spPr>
              <a:xfrm>
                <a:off x="5061432" y="4974074"/>
                <a:ext cx="475691" cy="275248"/>
              </a:xfrm>
              <a:custGeom>
                <a:rect b="b" l="l" r="r" t="t"/>
                <a:pathLst>
                  <a:path extrusionOk="0" h="275248" w="475691">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5"/>
              <p:cNvSpPr/>
              <p:nvPr/>
            </p:nvSpPr>
            <p:spPr>
              <a:xfrm>
                <a:off x="5061893" y="4990552"/>
                <a:ext cx="474809" cy="258770"/>
              </a:xfrm>
              <a:custGeom>
                <a:rect b="b" l="l" r="r" t="t"/>
                <a:pathLst>
                  <a:path extrusionOk="0" h="258770" w="474809">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5"/>
              <p:cNvSpPr/>
              <p:nvPr/>
            </p:nvSpPr>
            <p:spPr>
              <a:xfrm>
                <a:off x="5183826" y="5052822"/>
                <a:ext cx="221040" cy="139064"/>
              </a:xfrm>
              <a:custGeom>
                <a:rect b="b" l="l" r="r" t="t"/>
                <a:pathLst>
                  <a:path extrusionOk="0" h="139064" w="22104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5"/>
              <p:cNvSpPr/>
              <p:nvPr/>
            </p:nvSpPr>
            <p:spPr>
              <a:xfrm>
                <a:off x="5275158" y="5155977"/>
                <a:ext cx="14635" cy="19050"/>
              </a:xfrm>
              <a:custGeom>
                <a:rect b="b" l="l" r="r" t="t"/>
                <a:pathLst>
                  <a:path extrusionOk="0" h="19050" w="14635">
                    <a:moveTo>
                      <a:pt x="0" y="12859"/>
                    </a:moveTo>
                    <a:cubicBezTo>
                      <a:pt x="0" y="12002"/>
                      <a:pt x="0" y="0"/>
                      <a:pt x="0" y="0"/>
                    </a:cubicBezTo>
                    <a:lnTo>
                      <a:pt x="14636"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5"/>
              <p:cNvSpPr/>
              <p:nvPr/>
            </p:nvSpPr>
            <p:spPr>
              <a:xfrm>
                <a:off x="5370766" y="5164169"/>
                <a:ext cx="31647" cy="14763"/>
              </a:xfrm>
              <a:custGeom>
                <a:rect b="b" l="l" r="r" t="t"/>
                <a:pathLst>
                  <a:path extrusionOk="0" h="14763" w="31647">
                    <a:moveTo>
                      <a:pt x="31648" y="12859"/>
                    </a:moveTo>
                    <a:lnTo>
                      <a:pt x="31648" y="0"/>
                    </a:lnTo>
                    <a:lnTo>
                      <a:pt x="0" y="2381"/>
                    </a:lnTo>
                    <a:lnTo>
                      <a:pt x="18152" y="14764"/>
                    </a:lnTo>
                    <a:lnTo>
                      <a:pt x="31648"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5"/>
              <p:cNvSpPr/>
              <p:nvPr/>
            </p:nvSpPr>
            <p:spPr>
              <a:xfrm>
                <a:off x="5381410" y="5116639"/>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5"/>
              <p:cNvSpPr/>
              <p:nvPr/>
            </p:nvSpPr>
            <p:spPr>
              <a:xfrm>
                <a:off x="5307090" y="5121401"/>
                <a:ext cx="35639" cy="24669"/>
              </a:xfrm>
              <a:custGeom>
                <a:rect b="b" l="l" r="r" t="t"/>
                <a:pathLst>
                  <a:path extrusionOk="0" h="24669" w="35639">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5"/>
              <p:cNvSpPr/>
              <p:nvPr/>
            </p:nvSpPr>
            <p:spPr>
              <a:xfrm>
                <a:off x="5234481" y="5079968"/>
                <a:ext cx="44382" cy="29241"/>
              </a:xfrm>
              <a:custGeom>
                <a:rect b="b" l="l" r="r" t="t"/>
                <a:pathLst>
                  <a:path extrusionOk="0" h="29241" w="44382">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5"/>
              <p:cNvSpPr/>
              <p:nvPr/>
            </p:nvSpPr>
            <p:spPr>
              <a:xfrm>
                <a:off x="5275158" y="5056536"/>
                <a:ext cx="20623" cy="18383"/>
              </a:xfrm>
              <a:custGeom>
                <a:rect b="b" l="l" r="r" t="t"/>
                <a:pathLst>
                  <a:path extrusionOk="0" h="18383" w="20623">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5"/>
              <p:cNvSpPr/>
              <p:nvPr/>
            </p:nvSpPr>
            <p:spPr>
              <a:xfrm>
                <a:off x="5183351" y="5052726"/>
                <a:ext cx="19577" cy="14573"/>
              </a:xfrm>
              <a:custGeom>
                <a:rect b="b" l="l" r="r" t="t"/>
                <a:pathLst>
                  <a:path extrusionOk="0" h="14573" w="19577">
                    <a:moveTo>
                      <a:pt x="0" y="12859"/>
                    </a:moveTo>
                    <a:lnTo>
                      <a:pt x="0" y="0"/>
                    </a:lnTo>
                    <a:lnTo>
                      <a:pt x="19578" y="2096"/>
                    </a:lnTo>
                    <a:lnTo>
                      <a:pt x="13305" y="14573"/>
                    </a:lnTo>
                    <a:lnTo>
                      <a:pt x="0"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5"/>
              <p:cNvSpPr/>
              <p:nvPr/>
            </p:nvSpPr>
            <p:spPr>
              <a:xfrm>
                <a:off x="5184016" y="5095875"/>
                <a:ext cx="22524" cy="22764"/>
              </a:xfrm>
              <a:custGeom>
                <a:rect b="b" l="l" r="r" t="t"/>
                <a:pathLst>
                  <a:path extrusionOk="0" h="22764" w="22524">
                    <a:moveTo>
                      <a:pt x="0" y="13526"/>
                    </a:moveTo>
                    <a:lnTo>
                      <a:pt x="0" y="0"/>
                    </a:lnTo>
                    <a:lnTo>
                      <a:pt x="22524" y="0"/>
                    </a:lnTo>
                    <a:lnTo>
                      <a:pt x="17012" y="12097"/>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5"/>
              <p:cNvSpPr/>
              <p:nvPr/>
            </p:nvSpPr>
            <p:spPr>
              <a:xfrm>
                <a:off x="5183826" y="5039963"/>
                <a:ext cx="221034" cy="138969"/>
              </a:xfrm>
              <a:custGeom>
                <a:rect b="b" l="l" r="r" t="t"/>
                <a:pathLst>
                  <a:path extrusionOk="0" h="138969" w="221034">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7" name="Google Shape;167;p15"/>
            <p:cNvGrpSpPr/>
            <p:nvPr/>
          </p:nvGrpSpPr>
          <p:grpSpPr>
            <a:xfrm>
              <a:off x="3213031" y="4002823"/>
              <a:ext cx="664504" cy="467011"/>
              <a:chOff x="4994131" y="4819173"/>
              <a:chExt cx="664504" cy="467011"/>
            </a:xfrm>
          </p:grpSpPr>
          <p:sp>
            <p:nvSpPr>
              <p:cNvPr id="168" name="Google Shape;168;p15"/>
              <p:cNvSpPr/>
              <p:nvPr/>
            </p:nvSpPr>
            <p:spPr>
              <a:xfrm>
                <a:off x="4994131" y="4901565"/>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5"/>
              <p:cNvSpPr/>
              <p:nvPr/>
            </p:nvSpPr>
            <p:spPr>
              <a:xfrm>
                <a:off x="4994226" y="5009197"/>
                <a:ext cx="65576" cy="87630"/>
              </a:xfrm>
              <a:custGeom>
                <a:rect b="b" l="l" r="r" t="t"/>
                <a:pathLst>
                  <a:path extrusionOk="0" h="87630" w="65576">
                    <a:moveTo>
                      <a:pt x="0" y="87630"/>
                    </a:moveTo>
                    <a:lnTo>
                      <a:pt x="0" y="0"/>
                    </a:lnTo>
                    <a:lnTo>
                      <a:pt x="65576"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5"/>
              <p:cNvSpPr/>
              <p:nvPr/>
            </p:nvSpPr>
            <p:spPr>
              <a:xfrm>
                <a:off x="5608645" y="5011483"/>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5"/>
              <p:cNvSpPr/>
              <p:nvPr/>
            </p:nvSpPr>
            <p:spPr>
              <a:xfrm>
                <a:off x="4994131" y="4819173"/>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5"/>
              <p:cNvSpPr/>
              <p:nvPr/>
            </p:nvSpPr>
            <p:spPr>
              <a:xfrm>
                <a:off x="5088612" y="4871585"/>
                <a:ext cx="475616" cy="275248"/>
              </a:xfrm>
              <a:custGeom>
                <a:rect b="b" l="l" r="r" t="t"/>
                <a:pathLst>
                  <a:path extrusionOk="0" h="275248" w="475616">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5"/>
              <p:cNvSpPr/>
              <p:nvPr/>
            </p:nvSpPr>
            <p:spPr>
              <a:xfrm>
                <a:off x="5089073" y="4888063"/>
                <a:ext cx="474714" cy="258770"/>
              </a:xfrm>
              <a:custGeom>
                <a:rect b="b" l="l" r="r" t="t"/>
                <a:pathLst>
                  <a:path extrusionOk="0" h="258770" w="474714">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5"/>
              <p:cNvSpPr/>
              <p:nvPr/>
            </p:nvSpPr>
            <p:spPr>
              <a:xfrm>
                <a:off x="5211197" y="4950333"/>
                <a:ext cx="220817" cy="138588"/>
              </a:xfrm>
              <a:custGeom>
                <a:rect b="b" l="l" r="r" t="t"/>
                <a:pathLst>
                  <a:path extrusionOk="0" h="138588" w="220817">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5"/>
              <p:cNvSpPr/>
              <p:nvPr/>
            </p:nvSpPr>
            <p:spPr>
              <a:xfrm>
                <a:off x="5302433" y="5053393"/>
                <a:ext cx="14635" cy="19050"/>
              </a:xfrm>
              <a:custGeom>
                <a:rect b="b" l="l" r="r" t="t"/>
                <a:pathLst>
                  <a:path extrusionOk="0" h="19050" w="14635">
                    <a:moveTo>
                      <a:pt x="0" y="12954"/>
                    </a:moveTo>
                    <a:cubicBezTo>
                      <a:pt x="0" y="12001"/>
                      <a:pt x="0" y="0"/>
                      <a:pt x="0" y="0"/>
                    </a:cubicBezTo>
                    <a:lnTo>
                      <a:pt x="14636"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5"/>
              <p:cNvSpPr/>
              <p:nvPr/>
            </p:nvSpPr>
            <p:spPr>
              <a:xfrm>
                <a:off x="5397946" y="5061584"/>
                <a:ext cx="31647" cy="14858"/>
              </a:xfrm>
              <a:custGeom>
                <a:rect b="b" l="l" r="r" t="t"/>
                <a:pathLst>
                  <a:path extrusionOk="0" h="14858" w="31647">
                    <a:moveTo>
                      <a:pt x="31648" y="12954"/>
                    </a:moveTo>
                    <a:lnTo>
                      <a:pt x="31648" y="0"/>
                    </a:lnTo>
                    <a:lnTo>
                      <a:pt x="0" y="2477"/>
                    </a:lnTo>
                    <a:lnTo>
                      <a:pt x="18152" y="14859"/>
                    </a:lnTo>
                    <a:lnTo>
                      <a:pt x="31648"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5"/>
              <p:cNvSpPr/>
              <p:nvPr/>
            </p:nvSpPr>
            <p:spPr>
              <a:xfrm>
                <a:off x="5408591" y="5014055"/>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5"/>
              <p:cNvSpPr/>
              <p:nvPr/>
            </p:nvSpPr>
            <p:spPr>
              <a:xfrm>
                <a:off x="5334271" y="5018913"/>
                <a:ext cx="35639" cy="24669"/>
              </a:xfrm>
              <a:custGeom>
                <a:rect b="b" l="l" r="r" t="t"/>
                <a:pathLst>
                  <a:path extrusionOk="0" h="24669" w="35639">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5"/>
              <p:cNvSpPr/>
              <p:nvPr/>
            </p:nvSpPr>
            <p:spPr>
              <a:xfrm>
                <a:off x="5261567" y="4977479"/>
                <a:ext cx="44382" cy="29146"/>
              </a:xfrm>
              <a:custGeom>
                <a:rect b="b" l="l" r="r" t="t"/>
                <a:pathLst>
                  <a:path extrusionOk="0" h="29146" w="44382">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5"/>
              <p:cNvSpPr/>
              <p:nvPr/>
            </p:nvSpPr>
            <p:spPr>
              <a:xfrm>
                <a:off x="5302338" y="4953952"/>
                <a:ext cx="20528" cy="18478"/>
              </a:xfrm>
              <a:custGeom>
                <a:rect b="b" l="l" r="r" t="t"/>
                <a:pathLst>
                  <a:path extrusionOk="0" h="18478" w="20528">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5"/>
              <p:cNvSpPr/>
              <p:nvPr/>
            </p:nvSpPr>
            <p:spPr>
              <a:xfrm>
                <a:off x="5210437" y="4950142"/>
                <a:ext cx="19672" cy="14668"/>
              </a:xfrm>
              <a:custGeom>
                <a:rect b="b" l="l" r="r" t="t"/>
                <a:pathLst>
                  <a:path extrusionOk="0" h="14668" w="19672">
                    <a:moveTo>
                      <a:pt x="0" y="12954"/>
                    </a:moveTo>
                    <a:lnTo>
                      <a:pt x="0" y="0"/>
                    </a:lnTo>
                    <a:lnTo>
                      <a:pt x="19673" y="2096"/>
                    </a:lnTo>
                    <a:lnTo>
                      <a:pt x="13305" y="14668"/>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5"/>
              <p:cNvSpPr/>
              <p:nvPr/>
            </p:nvSpPr>
            <p:spPr>
              <a:xfrm>
                <a:off x="5211197" y="4993481"/>
                <a:ext cx="22524" cy="22764"/>
              </a:xfrm>
              <a:custGeom>
                <a:rect b="b" l="l" r="r" t="t"/>
                <a:pathLst>
                  <a:path extrusionOk="0" h="22764" w="22524">
                    <a:moveTo>
                      <a:pt x="0" y="13430"/>
                    </a:moveTo>
                    <a:lnTo>
                      <a:pt x="0" y="0"/>
                    </a:lnTo>
                    <a:lnTo>
                      <a:pt x="22524" y="0"/>
                    </a:lnTo>
                    <a:lnTo>
                      <a:pt x="17012" y="12002"/>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5"/>
              <p:cNvSpPr/>
              <p:nvPr/>
            </p:nvSpPr>
            <p:spPr>
              <a:xfrm>
                <a:off x="5211197" y="4937378"/>
                <a:ext cx="220817" cy="139065"/>
              </a:xfrm>
              <a:custGeom>
                <a:rect b="b" l="l" r="r" t="t"/>
                <a:pathLst>
                  <a:path extrusionOk="0" h="139065" w="220817">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4" name="Google Shape;184;p15"/>
            <p:cNvGrpSpPr/>
            <p:nvPr/>
          </p:nvGrpSpPr>
          <p:grpSpPr>
            <a:xfrm>
              <a:off x="3192597" y="3904144"/>
              <a:ext cx="664599" cy="467011"/>
              <a:chOff x="4973697" y="4720494"/>
              <a:chExt cx="664599" cy="467011"/>
            </a:xfrm>
          </p:grpSpPr>
          <p:sp>
            <p:nvSpPr>
              <p:cNvPr id="185" name="Google Shape;185;p15"/>
              <p:cNvSpPr/>
              <p:nvPr/>
            </p:nvSpPr>
            <p:spPr>
              <a:xfrm>
                <a:off x="4973697" y="4802886"/>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5"/>
              <p:cNvSpPr/>
              <p:nvPr/>
            </p:nvSpPr>
            <p:spPr>
              <a:xfrm>
                <a:off x="4973792" y="491051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5"/>
              <p:cNvSpPr/>
              <p:nvPr/>
            </p:nvSpPr>
            <p:spPr>
              <a:xfrm>
                <a:off x="5588212" y="4912804"/>
                <a:ext cx="50084" cy="118109"/>
              </a:xfrm>
              <a:custGeom>
                <a:rect b="b" l="l" r="r" t="t"/>
                <a:pathLst>
                  <a:path extrusionOk="0" h="118109" w="50084">
                    <a:moveTo>
                      <a:pt x="50085" y="0"/>
                    </a:moveTo>
                    <a:lnTo>
                      <a:pt x="50085" y="82391"/>
                    </a:lnTo>
                    <a:lnTo>
                      <a:pt x="16536" y="118110"/>
                    </a:lnTo>
                    <a:lnTo>
                      <a:pt x="0" y="23717"/>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5"/>
              <p:cNvSpPr/>
              <p:nvPr/>
            </p:nvSpPr>
            <p:spPr>
              <a:xfrm>
                <a:off x="4973697" y="472049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5"/>
              <p:cNvSpPr/>
              <p:nvPr/>
            </p:nvSpPr>
            <p:spPr>
              <a:xfrm>
                <a:off x="5068198" y="4772810"/>
                <a:ext cx="475691" cy="275343"/>
              </a:xfrm>
              <a:custGeom>
                <a:rect b="b" l="l" r="r" t="t"/>
                <a:pathLst>
                  <a:path extrusionOk="0" h="275343" w="475691">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5"/>
              <p:cNvSpPr/>
              <p:nvPr/>
            </p:nvSpPr>
            <p:spPr>
              <a:xfrm>
                <a:off x="5068640" y="4789288"/>
                <a:ext cx="474809" cy="258865"/>
              </a:xfrm>
              <a:custGeom>
                <a:rect b="b" l="l" r="r" t="t"/>
                <a:pathLst>
                  <a:path extrusionOk="0" h="258865" w="474809">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5"/>
              <p:cNvSpPr/>
              <p:nvPr/>
            </p:nvSpPr>
            <p:spPr>
              <a:xfrm>
                <a:off x="5190479" y="4851558"/>
                <a:ext cx="221040" cy="139065"/>
              </a:xfrm>
              <a:custGeom>
                <a:rect b="b" l="l" r="r" t="t"/>
                <a:pathLst>
                  <a:path extrusionOk="0" h="139065" w="22104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5"/>
              <p:cNvSpPr/>
              <p:nvPr/>
            </p:nvSpPr>
            <p:spPr>
              <a:xfrm>
                <a:off x="5282000" y="4954714"/>
                <a:ext cx="14540" cy="19050"/>
              </a:xfrm>
              <a:custGeom>
                <a:rect b="b" l="l" r="r" t="t"/>
                <a:pathLst>
                  <a:path extrusionOk="0" h="19050" w="14540">
                    <a:moveTo>
                      <a:pt x="0" y="12954"/>
                    </a:moveTo>
                    <a:cubicBezTo>
                      <a:pt x="0" y="12002"/>
                      <a:pt x="0" y="0"/>
                      <a:pt x="0" y="0"/>
                    </a:cubicBezTo>
                    <a:lnTo>
                      <a:pt x="14541" y="9525"/>
                    </a:lnTo>
                    <a:lnTo>
                      <a:pt x="8173"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5"/>
              <p:cNvSpPr/>
              <p:nvPr/>
            </p:nvSpPr>
            <p:spPr>
              <a:xfrm>
                <a:off x="5377608" y="4962906"/>
                <a:ext cx="31552" cy="14858"/>
              </a:xfrm>
              <a:custGeom>
                <a:rect b="b" l="l" r="r" t="t"/>
                <a:pathLst>
                  <a:path extrusionOk="0" h="14858" w="31552">
                    <a:moveTo>
                      <a:pt x="31552" y="12859"/>
                    </a:moveTo>
                    <a:lnTo>
                      <a:pt x="31552" y="0"/>
                    </a:lnTo>
                    <a:lnTo>
                      <a:pt x="0" y="2381"/>
                    </a:lnTo>
                    <a:lnTo>
                      <a:pt x="18152" y="14859"/>
                    </a:lnTo>
                    <a:lnTo>
                      <a:pt x="31552"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5"/>
              <p:cNvSpPr/>
              <p:nvPr/>
            </p:nvSpPr>
            <p:spPr>
              <a:xfrm>
                <a:off x="5388158" y="4915376"/>
                <a:ext cx="23664" cy="13049"/>
              </a:xfrm>
              <a:custGeom>
                <a:rect b="b" l="l" r="r" t="t"/>
                <a:pathLst>
                  <a:path extrusionOk="0" h="13049" w="23664">
                    <a:moveTo>
                      <a:pt x="23664" y="13049"/>
                    </a:moveTo>
                    <a:lnTo>
                      <a:pt x="23664" y="0"/>
                    </a:lnTo>
                    <a:lnTo>
                      <a:pt x="0" y="8573"/>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5"/>
              <p:cNvSpPr/>
              <p:nvPr/>
            </p:nvSpPr>
            <p:spPr>
              <a:xfrm>
                <a:off x="5313838" y="4920138"/>
                <a:ext cx="35639" cy="24765"/>
              </a:xfrm>
              <a:custGeom>
                <a:rect b="b" l="l" r="r" t="t"/>
                <a:pathLst>
                  <a:path extrusionOk="0" h="24765" w="35639">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5"/>
              <p:cNvSpPr/>
              <p:nvPr/>
            </p:nvSpPr>
            <p:spPr>
              <a:xfrm>
                <a:off x="5241229" y="4878705"/>
                <a:ext cx="44382" cy="29241"/>
              </a:xfrm>
              <a:custGeom>
                <a:rect b="b" l="l" r="r" t="t"/>
                <a:pathLst>
                  <a:path extrusionOk="0" h="29241" w="44382">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5"/>
              <p:cNvSpPr/>
              <p:nvPr/>
            </p:nvSpPr>
            <p:spPr>
              <a:xfrm>
                <a:off x="5282000" y="4855273"/>
                <a:ext cx="20528" cy="18478"/>
              </a:xfrm>
              <a:custGeom>
                <a:rect b="b" l="l" r="r" t="t"/>
                <a:pathLst>
                  <a:path extrusionOk="0" h="18478" w="20528">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5"/>
              <p:cNvSpPr/>
              <p:nvPr/>
            </p:nvSpPr>
            <p:spPr>
              <a:xfrm>
                <a:off x="5190099" y="4851463"/>
                <a:ext cx="19577" cy="14668"/>
              </a:xfrm>
              <a:custGeom>
                <a:rect b="b" l="l" r="r" t="t"/>
                <a:pathLst>
                  <a:path extrusionOk="0" h="14668" w="19577">
                    <a:moveTo>
                      <a:pt x="0" y="12954"/>
                    </a:moveTo>
                    <a:lnTo>
                      <a:pt x="0" y="0"/>
                    </a:lnTo>
                    <a:lnTo>
                      <a:pt x="19578"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5"/>
              <p:cNvSpPr/>
              <p:nvPr/>
            </p:nvSpPr>
            <p:spPr>
              <a:xfrm>
                <a:off x="5190859" y="4894802"/>
                <a:ext cx="22428" cy="22764"/>
              </a:xfrm>
              <a:custGeom>
                <a:rect b="b" l="l" r="r" t="t"/>
                <a:pathLst>
                  <a:path extrusionOk="0" h="22764" w="22428">
                    <a:moveTo>
                      <a:pt x="0" y="13430"/>
                    </a:moveTo>
                    <a:lnTo>
                      <a:pt x="0" y="0"/>
                    </a:lnTo>
                    <a:lnTo>
                      <a:pt x="22429" y="0"/>
                    </a:lnTo>
                    <a:lnTo>
                      <a:pt x="17012" y="12001"/>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5"/>
              <p:cNvSpPr/>
              <p:nvPr/>
            </p:nvSpPr>
            <p:spPr>
              <a:xfrm>
                <a:off x="5190764" y="4838795"/>
                <a:ext cx="221036" cy="139064"/>
              </a:xfrm>
              <a:custGeom>
                <a:rect b="b" l="l" r="r" t="t"/>
                <a:pathLst>
                  <a:path extrusionOk="0" h="139064" w="221036">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1" name="Google Shape;201;p15"/>
            <p:cNvGrpSpPr/>
            <p:nvPr/>
          </p:nvGrpSpPr>
          <p:grpSpPr>
            <a:xfrm>
              <a:off x="3220919" y="3808894"/>
              <a:ext cx="664504" cy="467011"/>
              <a:chOff x="5002019" y="4625244"/>
              <a:chExt cx="664504" cy="467011"/>
            </a:xfrm>
          </p:grpSpPr>
          <p:sp>
            <p:nvSpPr>
              <p:cNvPr id="202" name="Google Shape;202;p15"/>
              <p:cNvSpPr/>
              <p:nvPr/>
            </p:nvSpPr>
            <p:spPr>
              <a:xfrm>
                <a:off x="5002019" y="4707636"/>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5"/>
              <p:cNvSpPr/>
              <p:nvPr/>
            </p:nvSpPr>
            <p:spPr>
              <a:xfrm>
                <a:off x="5002019" y="481526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5"/>
              <p:cNvSpPr/>
              <p:nvPr/>
            </p:nvSpPr>
            <p:spPr>
              <a:xfrm>
                <a:off x="5616534" y="4817554"/>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5"/>
              <p:cNvSpPr/>
              <p:nvPr/>
            </p:nvSpPr>
            <p:spPr>
              <a:xfrm>
                <a:off x="5002019" y="462524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5"/>
              <p:cNvSpPr/>
              <p:nvPr/>
            </p:nvSpPr>
            <p:spPr>
              <a:xfrm>
                <a:off x="5096424" y="4677655"/>
                <a:ext cx="475693" cy="275248"/>
              </a:xfrm>
              <a:custGeom>
                <a:rect b="b" l="l" r="r" t="t"/>
                <a:pathLst>
                  <a:path extrusionOk="0" h="275248" w="475693">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5"/>
              <p:cNvSpPr/>
              <p:nvPr/>
            </p:nvSpPr>
            <p:spPr>
              <a:xfrm>
                <a:off x="5096866" y="4694134"/>
                <a:ext cx="474809" cy="258770"/>
              </a:xfrm>
              <a:custGeom>
                <a:rect b="b" l="l" r="r" t="t"/>
                <a:pathLst>
                  <a:path extrusionOk="0" h="258770" w="474809">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5"/>
              <p:cNvSpPr/>
              <p:nvPr/>
            </p:nvSpPr>
            <p:spPr>
              <a:xfrm>
                <a:off x="5218990" y="4756403"/>
                <a:ext cx="221102" cy="139065"/>
              </a:xfrm>
              <a:custGeom>
                <a:rect b="b" l="l" r="r" t="t"/>
                <a:pathLst>
                  <a:path extrusionOk="0" h="139065" w="221102">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5"/>
              <p:cNvSpPr/>
              <p:nvPr/>
            </p:nvSpPr>
            <p:spPr>
              <a:xfrm>
                <a:off x="5310227" y="4859464"/>
                <a:ext cx="14635" cy="19050"/>
              </a:xfrm>
              <a:custGeom>
                <a:rect b="b" l="l" r="r" t="t"/>
                <a:pathLst>
                  <a:path extrusionOk="0" h="19050" w="14635">
                    <a:moveTo>
                      <a:pt x="0" y="12954"/>
                    </a:moveTo>
                    <a:cubicBezTo>
                      <a:pt x="0" y="12002"/>
                      <a:pt x="0" y="0"/>
                      <a:pt x="0" y="0"/>
                    </a:cubicBezTo>
                    <a:lnTo>
                      <a:pt x="14636"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5"/>
              <p:cNvSpPr/>
              <p:nvPr/>
            </p:nvSpPr>
            <p:spPr>
              <a:xfrm>
                <a:off x="5405835" y="4867656"/>
                <a:ext cx="31647" cy="14858"/>
              </a:xfrm>
              <a:custGeom>
                <a:rect b="b" l="l" r="r" t="t"/>
                <a:pathLst>
                  <a:path extrusionOk="0" h="14858" w="31647">
                    <a:moveTo>
                      <a:pt x="31648" y="12954"/>
                    </a:moveTo>
                    <a:lnTo>
                      <a:pt x="31648" y="0"/>
                    </a:lnTo>
                    <a:lnTo>
                      <a:pt x="0" y="2476"/>
                    </a:lnTo>
                    <a:lnTo>
                      <a:pt x="18152" y="14859"/>
                    </a:lnTo>
                    <a:lnTo>
                      <a:pt x="31648"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5"/>
              <p:cNvSpPr/>
              <p:nvPr/>
            </p:nvSpPr>
            <p:spPr>
              <a:xfrm>
                <a:off x="5416479" y="4820126"/>
                <a:ext cx="23664" cy="13049"/>
              </a:xfrm>
              <a:custGeom>
                <a:rect b="b" l="l" r="r" t="t"/>
                <a:pathLst>
                  <a:path extrusionOk="0" h="13049" w="23664">
                    <a:moveTo>
                      <a:pt x="23664" y="13049"/>
                    </a:moveTo>
                    <a:lnTo>
                      <a:pt x="23664" y="0"/>
                    </a:lnTo>
                    <a:lnTo>
                      <a:pt x="0" y="8573"/>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5"/>
              <p:cNvSpPr/>
              <p:nvPr/>
            </p:nvSpPr>
            <p:spPr>
              <a:xfrm>
                <a:off x="5342159" y="4824983"/>
                <a:ext cx="35544" cy="24669"/>
              </a:xfrm>
              <a:custGeom>
                <a:rect b="b" l="l" r="r" t="t"/>
                <a:pathLst>
                  <a:path extrusionOk="0" h="24669" w="35544">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5"/>
              <p:cNvSpPr/>
              <p:nvPr/>
            </p:nvSpPr>
            <p:spPr>
              <a:xfrm>
                <a:off x="5269455" y="4783550"/>
                <a:ext cx="44382" cy="29241"/>
              </a:xfrm>
              <a:custGeom>
                <a:rect b="b" l="l" r="r" t="t"/>
                <a:pathLst>
                  <a:path extrusionOk="0" h="29241" w="44382">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5"/>
              <p:cNvSpPr/>
              <p:nvPr/>
            </p:nvSpPr>
            <p:spPr>
              <a:xfrm>
                <a:off x="5310227" y="4760118"/>
                <a:ext cx="20528" cy="18383"/>
              </a:xfrm>
              <a:custGeom>
                <a:rect b="b" l="l" r="r" t="t"/>
                <a:pathLst>
                  <a:path extrusionOk="0" h="18383" w="20528">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5"/>
              <p:cNvSpPr/>
              <p:nvPr/>
            </p:nvSpPr>
            <p:spPr>
              <a:xfrm>
                <a:off x="5218325" y="4756213"/>
                <a:ext cx="19672" cy="14668"/>
              </a:xfrm>
              <a:custGeom>
                <a:rect b="b" l="l" r="r" t="t"/>
                <a:pathLst>
                  <a:path extrusionOk="0" h="14668" w="19672">
                    <a:moveTo>
                      <a:pt x="0" y="12954"/>
                    </a:moveTo>
                    <a:lnTo>
                      <a:pt x="0" y="0"/>
                    </a:lnTo>
                    <a:lnTo>
                      <a:pt x="19673"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5"/>
              <p:cNvSpPr/>
              <p:nvPr/>
            </p:nvSpPr>
            <p:spPr>
              <a:xfrm>
                <a:off x="5219085" y="4799552"/>
                <a:ext cx="22524" cy="22764"/>
              </a:xfrm>
              <a:custGeom>
                <a:rect b="b" l="l" r="r" t="t"/>
                <a:pathLst>
                  <a:path extrusionOk="0" h="22764" w="22524">
                    <a:moveTo>
                      <a:pt x="0" y="13430"/>
                    </a:moveTo>
                    <a:lnTo>
                      <a:pt x="0" y="0"/>
                    </a:lnTo>
                    <a:lnTo>
                      <a:pt x="22524" y="0"/>
                    </a:lnTo>
                    <a:lnTo>
                      <a:pt x="17012" y="12001"/>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5"/>
              <p:cNvSpPr/>
              <p:nvPr/>
            </p:nvSpPr>
            <p:spPr>
              <a:xfrm>
                <a:off x="5218990" y="4743450"/>
                <a:ext cx="221102" cy="139065"/>
              </a:xfrm>
              <a:custGeom>
                <a:rect b="b" l="l" r="r" t="t"/>
                <a:pathLst>
                  <a:path extrusionOk="0" h="139065" w="221102">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8" name="Google Shape;218;p15"/>
            <p:cNvGrpSpPr/>
            <p:nvPr/>
          </p:nvGrpSpPr>
          <p:grpSpPr>
            <a:xfrm>
              <a:off x="3200486" y="3710215"/>
              <a:ext cx="664598" cy="467011"/>
              <a:chOff x="4981586" y="4526565"/>
              <a:chExt cx="664598" cy="467011"/>
            </a:xfrm>
          </p:grpSpPr>
          <p:sp>
            <p:nvSpPr>
              <p:cNvPr id="219" name="Google Shape;219;p15"/>
              <p:cNvSpPr/>
              <p:nvPr/>
            </p:nvSpPr>
            <p:spPr>
              <a:xfrm>
                <a:off x="4981586" y="4608957"/>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5"/>
              <p:cNvSpPr/>
              <p:nvPr/>
            </p:nvSpPr>
            <p:spPr>
              <a:xfrm>
                <a:off x="4981681" y="4716589"/>
                <a:ext cx="65671" cy="87630"/>
              </a:xfrm>
              <a:custGeom>
                <a:rect b="b" l="l" r="r" t="t"/>
                <a:pathLst>
                  <a:path extrusionOk="0" h="87630"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5"/>
              <p:cNvSpPr/>
              <p:nvPr/>
            </p:nvSpPr>
            <p:spPr>
              <a:xfrm>
                <a:off x="5596100" y="4718875"/>
                <a:ext cx="50084" cy="118109"/>
              </a:xfrm>
              <a:custGeom>
                <a:rect b="b" l="l" r="r" t="t"/>
                <a:pathLst>
                  <a:path extrusionOk="0" h="118109" w="50084">
                    <a:moveTo>
                      <a:pt x="50085" y="0"/>
                    </a:moveTo>
                    <a:lnTo>
                      <a:pt x="50085" y="82391"/>
                    </a:lnTo>
                    <a:lnTo>
                      <a:pt x="16442" y="118110"/>
                    </a:lnTo>
                    <a:lnTo>
                      <a:pt x="0" y="23813"/>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5"/>
              <p:cNvSpPr/>
              <p:nvPr/>
            </p:nvSpPr>
            <p:spPr>
              <a:xfrm>
                <a:off x="4981586" y="4526565"/>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5"/>
              <p:cNvSpPr/>
              <p:nvPr/>
            </p:nvSpPr>
            <p:spPr>
              <a:xfrm>
                <a:off x="5076086" y="4578881"/>
                <a:ext cx="475673" cy="275344"/>
              </a:xfrm>
              <a:custGeom>
                <a:rect b="b" l="l" r="r" t="t"/>
                <a:pathLst>
                  <a:path extrusionOk="0" h="275344" w="475673">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5"/>
              <p:cNvSpPr/>
              <p:nvPr/>
            </p:nvSpPr>
            <p:spPr>
              <a:xfrm>
                <a:off x="5076528" y="4595360"/>
                <a:ext cx="474809" cy="258865"/>
              </a:xfrm>
              <a:custGeom>
                <a:rect b="b" l="l" r="r" t="t"/>
                <a:pathLst>
                  <a:path extrusionOk="0" h="258865" w="474809">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5"/>
              <p:cNvSpPr/>
              <p:nvPr/>
            </p:nvSpPr>
            <p:spPr>
              <a:xfrm>
                <a:off x="5197892" y="4657629"/>
                <a:ext cx="221515" cy="139160"/>
              </a:xfrm>
              <a:custGeom>
                <a:rect b="b" l="l" r="r" t="t"/>
                <a:pathLst>
                  <a:path extrusionOk="0" h="139160" w="221515">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5"/>
              <p:cNvSpPr/>
              <p:nvPr/>
            </p:nvSpPr>
            <p:spPr>
              <a:xfrm>
                <a:off x="5289888" y="4760785"/>
                <a:ext cx="14540" cy="19050"/>
              </a:xfrm>
              <a:custGeom>
                <a:rect b="b" l="l" r="r" t="t"/>
                <a:pathLst>
                  <a:path extrusionOk="0" h="19050" w="14540">
                    <a:moveTo>
                      <a:pt x="0" y="12954"/>
                    </a:moveTo>
                    <a:cubicBezTo>
                      <a:pt x="0" y="12001"/>
                      <a:pt x="0" y="0"/>
                      <a:pt x="0" y="0"/>
                    </a:cubicBezTo>
                    <a:lnTo>
                      <a:pt x="14541" y="9525"/>
                    </a:lnTo>
                    <a:lnTo>
                      <a:pt x="8173"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5"/>
              <p:cNvSpPr/>
              <p:nvPr/>
            </p:nvSpPr>
            <p:spPr>
              <a:xfrm>
                <a:off x="5385496" y="4768976"/>
                <a:ext cx="31552" cy="14858"/>
              </a:xfrm>
              <a:custGeom>
                <a:rect b="b" l="l" r="r" t="t"/>
                <a:pathLst>
                  <a:path extrusionOk="0" h="14858" w="31552">
                    <a:moveTo>
                      <a:pt x="31552" y="12954"/>
                    </a:moveTo>
                    <a:lnTo>
                      <a:pt x="31552" y="0"/>
                    </a:lnTo>
                    <a:lnTo>
                      <a:pt x="0" y="2477"/>
                    </a:lnTo>
                    <a:lnTo>
                      <a:pt x="18152" y="14859"/>
                    </a:lnTo>
                    <a:lnTo>
                      <a:pt x="31552"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5"/>
              <p:cNvSpPr/>
              <p:nvPr/>
            </p:nvSpPr>
            <p:spPr>
              <a:xfrm>
                <a:off x="5396046" y="4721447"/>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5"/>
              <p:cNvSpPr/>
              <p:nvPr/>
            </p:nvSpPr>
            <p:spPr>
              <a:xfrm>
                <a:off x="5321441" y="4726305"/>
                <a:ext cx="35639" cy="24764"/>
              </a:xfrm>
              <a:custGeom>
                <a:rect b="b" l="l" r="r" t="t"/>
                <a:pathLst>
                  <a:path extrusionOk="0" h="24764" w="35639">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5"/>
              <p:cNvSpPr/>
              <p:nvPr/>
            </p:nvSpPr>
            <p:spPr>
              <a:xfrm>
                <a:off x="5249117" y="4684871"/>
                <a:ext cx="44382" cy="29146"/>
              </a:xfrm>
              <a:custGeom>
                <a:rect b="b" l="l" r="r" t="t"/>
                <a:pathLst>
                  <a:path extrusionOk="0" h="29146" w="44382">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5"/>
              <p:cNvSpPr/>
              <p:nvPr/>
            </p:nvSpPr>
            <p:spPr>
              <a:xfrm>
                <a:off x="5289888" y="4661344"/>
                <a:ext cx="20528" cy="18478"/>
              </a:xfrm>
              <a:custGeom>
                <a:rect b="b" l="l" r="r" t="t"/>
                <a:pathLst>
                  <a:path extrusionOk="0" h="18478" w="20528">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5"/>
              <p:cNvSpPr/>
              <p:nvPr/>
            </p:nvSpPr>
            <p:spPr>
              <a:xfrm>
                <a:off x="5197987" y="4657534"/>
                <a:ext cx="19577" cy="14668"/>
              </a:xfrm>
              <a:custGeom>
                <a:rect b="b" l="l" r="r" t="t"/>
                <a:pathLst>
                  <a:path extrusionOk="0" h="14668" w="19577">
                    <a:moveTo>
                      <a:pt x="0" y="12954"/>
                    </a:moveTo>
                    <a:lnTo>
                      <a:pt x="0" y="0"/>
                    </a:lnTo>
                    <a:lnTo>
                      <a:pt x="19578" y="2096"/>
                    </a:lnTo>
                    <a:lnTo>
                      <a:pt x="13305" y="14668"/>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5"/>
              <p:cNvSpPr/>
              <p:nvPr/>
            </p:nvSpPr>
            <p:spPr>
              <a:xfrm>
                <a:off x="5198652" y="4700873"/>
                <a:ext cx="22428" cy="22764"/>
              </a:xfrm>
              <a:custGeom>
                <a:rect b="b" l="l" r="r" t="t"/>
                <a:pathLst>
                  <a:path extrusionOk="0" h="22764" w="22428">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5"/>
              <p:cNvSpPr/>
              <p:nvPr/>
            </p:nvSpPr>
            <p:spPr>
              <a:xfrm>
                <a:off x="5197892" y="4644961"/>
                <a:ext cx="221610" cy="138874"/>
              </a:xfrm>
              <a:custGeom>
                <a:rect b="b" l="l" r="r" t="t"/>
                <a:pathLst>
                  <a:path extrusionOk="0" h="138874" w="22161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5" name="Google Shape;235;p15"/>
            <p:cNvGrpSpPr/>
            <p:nvPr/>
          </p:nvGrpSpPr>
          <p:grpSpPr>
            <a:xfrm>
              <a:off x="2181300" y="4477454"/>
              <a:ext cx="746806" cy="516445"/>
              <a:chOff x="3962400" y="5293804"/>
              <a:chExt cx="746806" cy="516445"/>
            </a:xfrm>
          </p:grpSpPr>
          <p:sp>
            <p:nvSpPr>
              <p:cNvPr id="236" name="Google Shape;236;p15"/>
              <p:cNvSpPr/>
              <p:nvPr/>
            </p:nvSpPr>
            <p:spPr>
              <a:xfrm>
                <a:off x="3962400" y="5425630"/>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5"/>
              <p:cNvSpPr/>
              <p:nvPr/>
            </p:nvSpPr>
            <p:spPr>
              <a:xfrm>
                <a:off x="4044607" y="5376195"/>
                <a:ext cx="664504" cy="384619"/>
              </a:xfrm>
              <a:custGeom>
                <a:rect b="b" l="l" r="r" t="t"/>
                <a:pathLst>
                  <a:path extrusionOk="0" h="384619" w="664504">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5"/>
              <p:cNvSpPr/>
              <p:nvPr/>
            </p:nvSpPr>
            <p:spPr>
              <a:xfrm>
                <a:off x="4044702" y="548382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5"/>
              <p:cNvSpPr/>
              <p:nvPr/>
            </p:nvSpPr>
            <p:spPr>
              <a:xfrm>
                <a:off x="4659217" y="5486114"/>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5"/>
              <p:cNvSpPr/>
              <p:nvPr/>
            </p:nvSpPr>
            <p:spPr>
              <a:xfrm>
                <a:off x="4044607" y="529380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5"/>
              <p:cNvSpPr/>
              <p:nvPr/>
            </p:nvSpPr>
            <p:spPr>
              <a:xfrm>
                <a:off x="4139107" y="5346215"/>
                <a:ext cx="475657" cy="275248"/>
              </a:xfrm>
              <a:custGeom>
                <a:rect b="b" l="l" r="r" t="t"/>
                <a:pathLst>
                  <a:path extrusionOk="0" h="275248" w="475657">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5"/>
              <p:cNvSpPr/>
              <p:nvPr/>
            </p:nvSpPr>
            <p:spPr>
              <a:xfrm>
                <a:off x="4139550" y="5362694"/>
                <a:ext cx="474809" cy="258770"/>
              </a:xfrm>
              <a:custGeom>
                <a:rect b="b" l="l" r="r" t="t"/>
                <a:pathLst>
                  <a:path extrusionOk="0" h="258770" w="474809">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5"/>
              <p:cNvSpPr/>
              <p:nvPr/>
            </p:nvSpPr>
            <p:spPr>
              <a:xfrm>
                <a:off x="4261389" y="5424963"/>
                <a:ext cx="221102" cy="138970"/>
              </a:xfrm>
              <a:custGeom>
                <a:rect b="b" l="l" r="r" t="t"/>
                <a:pathLst>
                  <a:path extrusionOk="0" h="138970" w="221102">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5"/>
              <p:cNvSpPr/>
              <p:nvPr/>
            </p:nvSpPr>
            <p:spPr>
              <a:xfrm>
                <a:off x="4352910" y="5528024"/>
                <a:ext cx="14540" cy="19050"/>
              </a:xfrm>
              <a:custGeom>
                <a:rect b="b" l="l" r="r" t="t"/>
                <a:pathLst>
                  <a:path extrusionOk="0" h="19050" w="14540">
                    <a:moveTo>
                      <a:pt x="0" y="12954"/>
                    </a:moveTo>
                    <a:cubicBezTo>
                      <a:pt x="0" y="12002"/>
                      <a:pt x="0" y="0"/>
                      <a:pt x="0" y="0"/>
                    </a:cubicBezTo>
                    <a:lnTo>
                      <a:pt x="14541"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5"/>
              <p:cNvSpPr/>
              <p:nvPr/>
            </p:nvSpPr>
            <p:spPr>
              <a:xfrm>
                <a:off x="4448518" y="5536215"/>
                <a:ext cx="31552" cy="14858"/>
              </a:xfrm>
              <a:custGeom>
                <a:rect b="b" l="l" r="r" t="t"/>
                <a:pathLst>
                  <a:path extrusionOk="0" h="14858" w="31552">
                    <a:moveTo>
                      <a:pt x="31553" y="12954"/>
                    </a:moveTo>
                    <a:lnTo>
                      <a:pt x="31553" y="0"/>
                    </a:lnTo>
                    <a:lnTo>
                      <a:pt x="0" y="2476"/>
                    </a:lnTo>
                    <a:lnTo>
                      <a:pt x="18152" y="14859"/>
                    </a:lnTo>
                    <a:lnTo>
                      <a:pt x="31553"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5"/>
              <p:cNvSpPr/>
              <p:nvPr/>
            </p:nvSpPr>
            <p:spPr>
              <a:xfrm>
                <a:off x="4459162" y="5488685"/>
                <a:ext cx="23664" cy="13049"/>
              </a:xfrm>
              <a:custGeom>
                <a:rect b="b" l="l" r="r" t="t"/>
                <a:pathLst>
                  <a:path extrusionOk="0" h="13049" w="23664">
                    <a:moveTo>
                      <a:pt x="23664" y="13049"/>
                    </a:moveTo>
                    <a:lnTo>
                      <a:pt x="23664" y="0"/>
                    </a:lnTo>
                    <a:lnTo>
                      <a:pt x="0" y="8573"/>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5"/>
              <p:cNvSpPr/>
              <p:nvPr/>
            </p:nvSpPr>
            <p:spPr>
              <a:xfrm>
                <a:off x="4384748" y="5493543"/>
                <a:ext cx="35639" cy="24669"/>
              </a:xfrm>
              <a:custGeom>
                <a:rect b="b" l="l" r="r" t="t"/>
                <a:pathLst>
                  <a:path extrusionOk="0" h="24669" w="3563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5"/>
              <p:cNvSpPr/>
              <p:nvPr/>
            </p:nvSpPr>
            <p:spPr>
              <a:xfrm>
                <a:off x="4312139" y="5452109"/>
                <a:ext cx="44382" cy="29241"/>
              </a:xfrm>
              <a:custGeom>
                <a:rect b="b" l="l" r="r" t="t"/>
                <a:pathLst>
                  <a:path extrusionOk="0" h="29241" w="44382">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5"/>
              <p:cNvSpPr/>
              <p:nvPr/>
            </p:nvSpPr>
            <p:spPr>
              <a:xfrm>
                <a:off x="4352910" y="5428583"/>
                <a:ext cx="20528" cy="18478"/>
              </a:xfrm>
              <a:custGeom>
                <a:rect b="b" l="l" r="r" t="t"/>
                <a:pathLst>
                  <a:path extrusionOk="0" h="18478" w="20528">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5"/>
              <p:cNvSpPr/>
              <p:nvPr/>
            </p:nvSpPr>
            <p:spPr>
              <a:xfrm>
                <a:off x="4261008" y="5424773"/>
                <a:ext cx="19672" cy="14668"/>
              </a:xfrm>
              <a:custGeom>
                <a:rect b="b" l="l" r="r" t="t"/>
                <a:pathLst>
                  <a:path extrusionOk="0" h="14668" w="19672">
                    <a:moveTo>
                      <a:pt x="0" y="12954"/>
                    </a:moveTo>
                    <a:lnTo>
                      <a:pt x="0" y="0"/>
                    </a:lnTo>
                    <a:lnTo>
                      <a:pt x="19673"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5"/>
              <p:cNvSpPr/>
              <p:nvPr/>
            </p:nvSpPr>
            <p:spPr>
              <a:xfrm>
                <a:off x="4261769" y="5468111"/>
                <a:ext cx="22428" cy="22764"/>
              </a:xfrm>
              <a:custGeom>
                <a:rect b="b" l="l" r="r" t="t"/>
                <a:pathLst>
                  <a:path extrusionOk="0" h="22764" w="22428">
                    <a:moveTo>
                      <a:pt x="0" y="13430"/>
                    </a:moveTo>
                    <a:lnTo>
                      <a:pt x="0" y="0"/>
                    </a:lnTo>
                    <a:lnTo>
                      <a:pt x="22429" y="0"/>
                    </a:lnTo>
                    <a:lnTo>
                      <a:pt x="17012" y="12002"/>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5"/>
              <p:cNvSpPr/>
              <p:nvPr/>
            </p:nvSpPr>
            <p:spPr>
              <a:xfrm>
                <a:off x="4261389" y="5412009"/>
                <a:ext cx="221197" cy="139065"/>
              </a:xfrm>
              <a:custGeom>
                <a:rect b="b" l="l" r="r" t="t"/>
                <a:pathLst>
                  <a:path extrusionOk="0" h="139065" w="221197">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3" name="Google Shape;253;p15"/>
            <p:cNvGrpSpPr/>
            <p:nvPr/>
          </p:nvGrpSpPr>
          <p:grpSpPr>
            <a:xfrm>
              <a:off x="2290688" y="4374965"/>
              <a:ext cx="664599" cy="467010"/>
              <a:chOff x="4071788" y="5191315"/>
              <a:chExt cx="664599" cy="467010"/>
            </a:xfrm>
          </p:grpSpPr>
          <p:sp>
            <p:nvSpPr>
              <p:cNvPr id="254" name="Google Shape;254;p15"/>
              <p:cNvSpPr/>
              <p:nvPr/>
            </p:nvSpPr>
            <p:spPr>
              <a:xfrm>
                <a:off x="4071788" y="5273706"/>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5"/>
              <p:cNvSpPr/>
              <p:nvPr/>
            </p:nvSpPr>
            <p:spPr>
              <a:xfrm>
                <a:off x="4071883" y="5381339"/>
                <a:ext cx="65671" cy="87630"/>
              </a:xfrm>
              <a:custGeom>
                <a:rect b="b" l="l" r="r" t="t"/>
                <a:pathLst>
                  <a:path extrusionOk="0" h="87630"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5"/>
              <p:cNvSpPr/>
              <p:nvPr/>
            </p:nvSpPr>
            <p:spPr>
              <a:xfrm>
                <a:off x="4686303" y="5383625"/>
                <a:ext cx="50084" cy="118109"/>
              </a:xfrm>
              <a:custGeom>
                <a:rect b="b" l="l" r="r" t="t"/>
                <a:pathLst>
                  <a:path extrusionOk="0" h="118109" w="50084">
                    <a:moveTo>
                      <a:pt x="50085" y="0"/>
                    </a:moveTo>
                    <a:lnTo>
                      <a:pt x="50085" y="82391"/>
                    </a:lnTo>
                    <a:lnTo>
                      <a:pt x="16442" y="118110"/>
                    </a:lnTo>
                    <a:lnTo>
                      <a:pt x="0" y="23717"/>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5"/>
              <p:cNvSpPr/>
              <p:nvPr/>
            </p:nvSpPr>
            <p:spPr>
              <a:xfrm>
                <a:off x="4071788" y="5191315"/>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5"/>
              <p:cNvSpPr/>
              <p:nvPr/>
            </p:nvSpPr>
            <p:spPr>
              <a:xfrm>
                <a:off x="4166288" y="5243631"/>
                <a:ext cx="475673" cy="275343"/>
              </a:xfrm>
              <a:custGeom>
                <a:rect b="b" l="l" r="r" t="t"/>
                <a:pathLst>
                  <a:path extrusionOk="0" h="275343" w="475673">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5"/>
              <p:cNvSpPr/>
              <p:nvPr/>
            </p:nvSpPr>
            <p:spPr>
              <a:xfrm>
                <a:off x="4166731" y="5260109"/>
                <a:ext cx="474809" cy="258865"/>
              </a:xfrm>
              <a:custGeom>
                <a:rect b="b" l="l" r="r" t="t"/>
                <a:pathLst>
                  <a:path extrusionOk="0" h="258865" w="474809">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5"/>
              <p:cNvSpPr/>
              <p:nvPr/>
            </p:nvSpPr>
            <p:spPr>
              <a:xfrm>
                <a:off x="4287999" y="5322379"/>
                <a:ext cx="221706" cy="139065"/>
              </a:xfrm>
              <a:custGeom>
                <a:rect b="b" l="l" r="r" t="t"/>
                <a:pathLst>
                  <a:path extrusionOk="0" h="139065" w="221706">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5"/>
              <p:cNvSpPr/>
              <p:nvPr/>
            </p:nvSpPr>
            <p:spPr>
              <a:xfrm>
                <a:off x="4380566" y="5425821"/>
                <a:ext cx="14540" cy="19050"/>
              </a:xfrm>
              <a:custGeom>
                <a:rect b="b" l="l" r="r" t="t"/>
                <a:pathLst>
                  <a:path extrusionOk="0" h="19050" w="14540">
                    <a:moveTo>
                      <a:pt x="0" y="12954"/>
                    </a:moveTo>
                    <a:cubicBezTo>
                      <a:pt x="0" y="12001"/>
                      <a:pt x="0" y="0"/>
                      <a:pt x="0" y="0"/>
                    </a:cubicBezTo>
                    <a:lnTo>
                      <a:pt x="14541" y="9525"/>
                    </a:lnTo>
                    <a:lnTo>
                      <a:pt x="8173"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5"/>
              <p:cNvSpPr/>
              <p:nvPr/>
            </p:nvSpPr>
            <p:spPr>
              <a:xfrm>
                <a:off x="4475699" y="5433726"/>
                <a:ext cx="31552" cy="14763"/>
              </a:xfrm>
              <a:custGeom>
                <a:rect b="b" l="l" r="r" t="t"/>
                <a:pathLst>
                  <a:path extrusionOk="0" h="14763" w="31552">
                    <a:moveTo>
                      <a:pt x="31553" y="12859"/>
                    </a:moveTo>
                    <a:lnTo>
                      <a:pt x="31553" y="0"/>
                    </a:lnTo>
                    <a:lnTo>
                      <a:pt x="0" y="2381"/>
                    </a:lnTo>
                    <a:lnTo>
                      <a:pt x="18152" y="14764"/>
                    </a:lnTo>
                    <a:lnTo>
                      <a:pt x="31553"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5"/>
              <p:cNvSpPr/>
              <p:nvPr/>
            </p:nvSpPr>
            <p:spPr>
              <a:xfrm>
                <a:off x="4486248" y="5386197"/>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5"/>
              <p:cNvSpPr/>
              <p:nvPr/>
            </p:nvSpPr>
            <p:spPr>
              <a:xfrm>
                <a:off x="4411929" y="5390959"/>
                <a:ext cx="35639" cy="24764"/>
              </a:xfrm>
              <a:custGeom>
                <a:rect b="b" l="l" r="r" t="t"/>
                <a:pathLst>
                  <a:path extrusionOk="0" h="24764" w="35639">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5"/>
              <p:cNvSpPr/>
              <p:nvPr/>
            </p:nvSpPr>
            <p:spPr>
              <a:xfrm>
                <a:off x="4339320" y="5349621"/>
                <a:ext cx="44382" cy="29146"/>
              </a:xfrm>
              <a:custGeom>
                <a:rect b="b" l="l" r="r" t="t"/>
                <a:pathLst>
                  <a:path extrusionOk="0" h="29146" w="44382">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5"/>
              <p:cNvSpPr/>
              <p:nvPr/>
            </p:nvSpPr>
            <p:spPr>
              <a:xfrm>
                <a:off x="4380091" y="5326094"/>
                <a:ext cx="20528" cy="18383"/>
              </a:xfrm>
              <a:custGeom>
                <a:rect b="b" l="l" r="r" t="t"/>
                <a:pathLst>
                  <a:path extrusionOk="0" h="18383" w="20528">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5"/>
              <p:cNvSpPr/>
              <p:nvPr/>
            </p:nvSpPr>
            <p:spPr>
              <a:xfrm>
                <a:off x="4288189" y="5322284"/>
                <a:ext cx="19577" cy="14668"/>
              </a:xfrm>
              <a:custGeom>
                <a:rect b="b" l="l" r="r" t="t"/>
                <a:pathLst>
                  <a:path extrusionOk="0" h="14668" w="19577">
                    <a:moveTo>
                      <a:pt x="0" y="12954"/>
                    </a:moveTo>
                    <a:lnTo>
                      <a:pt x="0" y="0"/>
                    </a:lnTo>
                    <a:lnTo>
                      <a:pt x="19578"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5"/>
              <p:cNvSpPr/>
              <p:nvPr/>
            </p:nvSpPr>
            <p:spPr>
              <a:xfrm>
                <a:off x="4288855" y="5365623"/>
                <a:ext cx="22428" cy="22764"/>
              </a:xfrm>
              <a:custGeom>
                <a:rect b="b" l="l" r="r" t="t"/>
                <a:pathLst>
                  <a:path extrusionOk="0" h="22764" w="22428">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5"/>
              <p:cNvSpPr/>
              <p:nvPr/>
            </p:nvSpPr>
            <p:spPr>
              <a:xfrm>
                <a:off x="4289330" y="5309520"/>
                <a:ext cx="220369" cy="139160"/>
              </a:xfrm>
              <a:custGeom>
                <a:rect b="b" l="l" r="r" t="t"/>
                <a:pathLst>
                  <a:path extrusionOk="0" h="139160" w="220369">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0" name="Google Shape;270;p15"/>
            <p:cNvGrpSpPr/>
            <p:nvPr/>
          </p:nvGrpSpPr>
          <p:grpSpPr>
            <a:xfrm>
              <a:off x="3915836" y="4477454"/>
              <a:ext cx="746806" cy="516445"/>
              <a:chOff x="5696936" y="5293804"/>
              <a:chExt cx="746806" cy="516445"/>
            </a:xfrm>
          </p:grpSpPr>
          <p:sp>
            <p:nvSpPr>
              <p:cNvPr id="271" name="Google Shape;271;p15"/>
              <p:cNvSpPr/>
              <p:nvPr/>
            </p:nvSpPr>
            <p:spPr>
              <a:xfrm>
                <a:off x="5696936" y="5425630"/>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5"/>
              <p:cNvSpPr/>
              <p:nvPr/>
            </p:nvSpPr>
            <p:spPr>
              <a:xfrm>
                <a:off x="5779143" y="5376195"/>
                <a:ext cx="664504" cy="384619"/>
              </a:xfrm>
              <a:custGeom>
                <a:rect b="b" l="l" r="r" t="t"/>
                <a:pathLst>
                  <a:path extrusionOk="0" h="384619" w="664504">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5"/>
              <p:cNvSpPr/>
              <p:nvPr/>
            </p:nvSpPr>
            <p:spPr>
              <a:xfrm>
                <a:off x="5779238" y="548382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5"/>
              <p:cNvSpPr/>
              <p:nvPr/>
            </p:nvSpPr>
            <p:spPr>
              <a:xfrm>
                <a:off x="6393753" y="5486114"/>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5"/>
              <p:cNvSpPr/>
              <p:nvPr/>
            </p:nvSpPr>
            <p:spPr>
              <a:xfrm>
                <a:off x="5779143" y="529380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5"/>
              <p:cNvSpPr/>
              <p:nvPr/>
            </p:nvSpPr>
            <p:spPr>
              <a:xfrm>
                <a:off x="5873643" y="5346215"/>
                <a:ext cx="475693" cy="275248"/>
              </a:xfrm>
              <a:custGeom>
                <a:rect b="b" l="l" r="r" t="t"/>
                <a:pathLst>
                  <a:path extrusionOk="0" h="275248" w="475693">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5"/>
              <p:cNvSpPr/>
              <p:nvPr/>
            </p:nvSpPr>
            <p:spPr>
              <a:xfrm>
                <a:off x="5874086" y="5362694"/>
                <a:ext cx="474809" cy="258770"/>
              </a:xfrm>
              <a:custGeom>
                <a:rect b="b" l="l" r="r" t="t"/>
                <a:pathLst>
                  <a:path extrusionOk="0" h="258770" w="474809">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5"/>
              <p:cNvSpPr/>
              <p:nvPr/>
            </p:nvSpPr>
            <p:spPr>
              <a:xfrm>
                <a:off x="5996115" y="5424963"/>
                <a:ext cx="220987" cy="138970"/>
              </a:xfrm>
              <a:custGeom>
                <a:rect b="b" l="l" r="r" t="t"/>
                <a:pathLst>
                  <a:path extrusionOk="0" h="138970" w="220987">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5"/>
              <p:cNvSpPr/>
              <p:nvPr/>
            </p:nvSpPr>
            <p:spPr>
              <a:xfrm>
                <a:off x="6087446" y="5528024"/>
                <a:ext cx="14540" cy="19050"/>
              </a:xfrm>
              <a:custGeom>
                <a:rect b="b" l="l" r="r" t="t"/>
                <a:pathLst>
                  <a:path extrusionOk="0" h="19050" w="14540">
                    <a:moveTo>
                      <a:pt x="0" y="12954"/>
                    </a:moveTo>
                    <a:cubicBezTo>
                      <a:pt x="0" y="12002"/>
                      <a:pt x="0" y="0"/>
                      <a:pt x="0" y="0"/>
                    </a:cubicBezTo>
                    <a:lnTo>
                      <a:pt x="14541"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5"/>
              <p:cNvSpPr/>
              <p:nvPr/>
            </p:nvSpPr>
            <p:spPr>
              <a:xfrm>
                <a:off x="6183054" y="5536215"/>
                <a:ext cx="31552" cy="14858"/>
              </a:xfrm>
              <a:custGeom>
                <a:rect b="b" l="l" r="r" t="t"/>
                <a:pathLst>
                  <a:path extrusionOk="0" h="14858" w="31552">
                    <a:moveTo>
                      <a:pt x="31552" y="12954"/>
                    </a:moveTo>
                    <a:lnTo>
                      <a:pt x="31552" y="0"/>
                    </a:lnTo>
                    <a:lnTo>
                      <a:pt x="0" y="2476"/>
                    </a:lnTo>
                    <a:lnTo>
                      <a:pt x="18152" y="14859"/>
                    </a:lnTo>
                    <a:lnTo>
                      <a:pt x="31552"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5"/>
              <p:cNvSpPr/>
              <p:nvPr/>
            </p:nvSpPr>
            <p:spPr>
              <a:xfrm>
                <a:off x="6193698" y="5488685"/>
                <a:ext cx="23569" cy="13049"/>
              </a:xfrm>
              <a:custGeom>
                <a:rect b="b" l="l" r="r" t="t"/>
                <a:pathLst>
                  <a:path extrusionOk="0" h="13049" w="23569">
                    <a:moveTo>
                      <a:pt x="23569" y="13049"/>
                    </a:moveTo>
                    <a:lnTo>
                      <a:pt x="23569" y="0"/>
                    </a:lnTo>
                    <a:lnTo>
                      <a:pt x="0" y="8573"/>
                    </a:lnTo>
                    <a:lnTo>
                      <a:pt x="23569"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5"/>
              <p:cNvSpPr/>
              <p:nvPr/>
            </p:nvSpPr>
            <p:spPr>
              <a:xfrm>
                <a:off x="6119759" y="5493543"/>
                <a:ext cx="35639" cy="24669"/>
              </a:xfrm>
              <a:custGeom>
                <a:rect b="b" l="l" r="r" t="t"/>
                <a:pathLst>
                  <a:path extrusionOk="0" h="24669" w="3563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5"/>
              <p:cNvSpPr/>
              <p:nvPr/>
            </p:nvSpPr>
            <p:spPr>
              <a:xfrm>
                <a:off x="6046675" y="5452109"/>
                <a:ext cx="44382" cy="29241"/>
              </a:xfrm>
              <a:custGeom>
                <a:rect b="b" l="l" r="r" t="t"/>
                <a:pathLst>
                  <a:path extrusionOk="0" h="29241" w="44382">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5"/>
              <p:cNvSpPr/>
              <p:nvPr/>
            </p:nvSpPr>
            <p:spPr>
              <a:xfrm>
                <a:off x="6087446" y="5428583"/>
                <a:ext cx="20528" cy="18478"/>
              </a:xfrm>
              <a:custGeom>
                <a:rect b="b" l="l" r="r" t="t"/>
                <a:pathLst>
                  <a:path extrusionOk="0" h="18478" w="20528">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5"/>
              <p:cNvSpPr/>
              <p:nvPr/>
            </p:nvSpPr>
            <p:spPr>
              <a:xfrm>
                <a:off x="5995544" y="5424773"/>
                <a:ext cx="19672" cy="14668"/>
              </a:xfrm>
              <a:custGeom>
                <a:rect b="b" l="l" r="r" t="t"/>
                <a:pathLst>
                  <a:path extrusionOk="0" h="14668" w="19672">
                    <a:moveTo>
                      <a:pt x="0" y="12954"/>
                    </a:moveTo>
                    <a:lnTo>
                      <a:pt x="0" y="0"/>
                    </a:lnTo>
                    <a:lnTo>
                      <a:pt x="19673"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5"/>
              <p:cNvSpPr/>
              <p:nvPr/>
            </p:nvSpPr>
            <p:spPr>
              <a:xfrm>
                <a:off x="5996210" y="5468111"/>
                <a:ext cx="22428" cy="22764"/>
              </a:xfrm>
              <a:custGeom>
                <a:rect b="b" l="l" r="r" t="t"/>
                <a:pathLst>
                  <a:path extrusionOk="0" h="22764" w="22428">
                    <a:moveTo>
                      <a:pt x="0" y="13430"/>
                    </a:moveTo>
                    <a:lnTo>
                      <a:pt x="0" y="0"/>
                    </a:lnTo>
                    <a:lnTo>
                      <a:pt x="22429" y="0"/>
                    </a:lnTo>
                    <a:lnTo>
                      <a:pt x="17012" y="12002"/>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5"/>
              <p:cNvSpPr/>
              <p:nvPr/>
            </p:nvSpPr>
            <p:spPr>
              <a:xfrm>
                <a:off x="5996115" y="5412009"/>
                <a:ext cx="220987" cy="139065"/>
              </a:xfrm>
              <a:custGeom>
                <a:rect b="b" l="l" r="r" t="t"/>
                <a:pathLst>
                  <a:path extrusionOk="0" h="139065" w="220987">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8" name="Google Shape;288;p15"/>
            <p:cNvSpPr/>
            <p:nvPr/>
          </p:nvSpPr>
          <p:spPr>
            <a:xfrm>
              <a:off x="5615017" y="4460119"/>
              <a:ext cx="828920" cy="479679"/>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5"/>
            <p:cNvSpPr/>
            <p:nvPr/>
          </p:nvSpPr>
          <p:spPr>
            <a:xfrm>
              <a:off x="5846435" y="2182763"/>
              <a:ext cx="465451" cy="682637"/>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5"/>
            <p:cNvSpPr/>
            <p:nvPr/>
          </p:nvSpPr>
          <p:spPr>
            <a:xfrm>
              <a:off x="5832052" y="2673876"/>
              <a:ext cx="86758" cy="504907"/>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5"/>
            <p:cNvSpPr/>
            <p:nvPr/>
          </p:nvSpPr>
          <p:spPr>
            <a:xfrm>
              <a:off x="5882176" y="2176405"/>
              <a:ext cx="221715" cy="275766"/>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5"/>
            <p:cNvSpPr/>
            <p:nvPr/>
          </p:nvSpPr>
          <p:spPr>
            <a:xfrm>
              <a:off x="5925036" y="2475870"/>
              <a:ext cx="274953" cy="308347"/>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5"/>
            <p:cNvSpPr/>
            <p:nvPr/>
          </p:nvSpPr>
          <p:spPr>
            <a:xfrm>
              <a:off x="5845497" y="2576533"/>
              <a:ext cx="400459" cy="461811"/>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5"/>
            <p:cNvSpPr/>
            <p:nvPr/>
          </p:nvSpPr>
          <p:spPr>
            <a:xfrm>
              <a:off x="5916607" y="2198526"/>
              <a:ext cx="294816" cy="364308"/>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5"/>
            <p:cNvSpPr/>
            <p:nvPr/>
          </p:nvSpPr>
          <p:spPr>
            <a:xfrm>
              <a:off x="5928072" y="2197020"/>
              <a:ext cx="296585" cy="278850"/>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5"/>
            <p:cNvSpPr/>
            <p:nvPr/>
          </p:nvSpPr>
          <p:spPr>
            <a:xfrm>
              <a:off x="5977205" y="4610895"/>
              <a:ext cx="232912" cy="178155"/>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5"/>
            <p:cNvSpPr/>
            <p:nvPr/>
          </p:nvSpPr>
          <p:spPr>
            <a:xfrm>
              <a:off x="5978157" y="4667764"/>
              <a:ext cx="231905" cy="121227"/>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5"/>
            <p:cNvSpPr/>
            <p:nvPr/>
          </p:nvSpPr>
          <p:spPr>
            <a:xfrm>
              <a:off x="5800764" y="4571652"/>
              <a:ext cx="213680" cy="165568"/>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5"/>
            <p:cNvSpPr/>
            <p:nvPr/>
          </p:nvSpPr>
          <p:spPr>
            <a:xfrm>
              <a:off x="5801482" y="4626139"/>
              <a:ext cx="212755" cy="111143"/>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5"/>
            <p:cNvSpPr/>
            <p:nvPr/>
          </p:nvSpPr>
          <p:spPr>
            <a:xfrm>
              <a:off x="5835285" y="3032607"/>
              <a:ext cx="455829" cy="159522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5"/>
            <p:cNvSpPr/>
            <p:nvPr/>
          </p:nvSpPr>
          <p:spPr>
            <a:xfrm>
              <a:off x="5815995" y="3000698"/>
              <a:ext cx="485198" cy="1060979"/>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5"/>
            <p:cNvSpPr/>
            <p:nvPr/>
          </p:nvSpPr>
          <p:spPr>
            <a:xfrm>
              <a:off x="5561118" y="2683306"/>
              <a:ext cx="698939" cy="60971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5"/>
            <p:cNvSpPr/>
            <p:nvPr/>
          </p:nvSpPr>
          <p:spPr>
            <a:xfrm>
              <a:off x="6103702" y="2644294"/>
              <a:ext cx="168312" cy="197615"/>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5"/>
            <p:cNvSpPr/>
            <p:nvPr/>
          </p:nvSpPr>
          <p:spPr>
            <a:xfrm>
              <a:off x="5833319" y="2576558"/>
              <a:ext cx="135999" cy="14296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5"/>
            <p:cNvSpPr/>
            <p:nvPr/>
          </p:nvSpPr>
          <p:spPr>
            <a:xfrm>
              <a:off x="2925535" y="2722330"/>
              <a:ext cx="1200895" cy="746478"/>
            </a:xfrm>
            <a:custGeom>
              <a:rect b="b" l="l" r="r" t="t"/>
              <a:pathLst>
                <a:path extrusionOk="0" h="746478" w="1200895">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5"/>
            <p:cNvSpPr/>
            <p:nvPr/>
          </p:nvSpPr>
          <p:spPr>
            <a:xfrm>
              <a:off x="2868613" y="1365288"/>
              <a:ext cx="1401428" cy="1812876"/>
            </a:xfrm>
            <a:custGeom>
              <a:rect b="b" l="l" r="r" t="t"/>
              <a:pathLst>
                <a:path extrusionOk="0" h="1812876" w="1401428">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5"/>
            <p:cNvSpPr/>
            <p:nvPr/>
          </p:nvSpPr>
          <p:spPr>
            <a:xfrm>
              <a:off x="2977907" y="1395545"/>
              <a:ext cx="128396" cy="88201"/>
            </a:xfrm>
            <a:custGeom>
              <a:rect b="b" l="l" r="r" t="t"/>
              <a:pathLst>
                <a:path extrusionOk="0" h="88201" w="128396">
                  <a:moveTo>
                    <a:pt x="0" y="70295"/>
                  </a:moveTo>
                  <a:lnTo>
                    <a:pt x="128396" y="0"/>
                  </a:lnTo>
                  <a:lnTo>
                    <a:pt x="109198" y="88201"/>
                  </a:lnTo>
                  <a:lnTo>
                    <a:pt x="0" y="70295"/>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5"/>
            <p:cNvSpPr/>
            <p:nvPr/>
          </p:nvSpPr>
          <p:spPr>
            <a:xfrm>
              <a:off x="3945392" y="3100901"/>
              <a:ext cx="140370" cy="95440"/>
            </a:xfrm>
            <a:custGeom>
              <a:rect b="b" l="l" r="r" t="t"/>
              <a:pathLst>
                <a:path extrusionOk="0" h="95440" w="140370">
                  <a:moveTo>
                    <a:pt x="0" y="95440"/>
                  </a:moveTo>
                  <a:cubicBezTo>
                    <a:pt x="3136" y="94012"/>
                    <a:pt x="140371" y="17050"/>
                    <a:pt x="140371" y="17050"/>
                  </a:cubicBezTo>
                  <a:lnTo>
                    <a:pt x="34309"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5"/>
            <p:cNvSpPr/>
            <p:nvPr/>
          </p:nvSpPr>
          <p:spPr>
            <a:xfrm rot="-1801764">
              <a:off x="2958862" y="1416978"/>
              <a:ext cx="1040879" cy="1807000"/>
            </a:xfrm>
            <a:custGeom>
              <a:rect b="b" l="l" r="r" t="t"/>
              <a:pathLst>
                <a:path extrusionOk="0" h="1808606" w="1041804">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5"/>
            <p:cNvSpPr/>
            <p:nvPr/>
          </p:nvSpPr>
          <p:spPr>
            <a:xfrm>
              <a:off x="2779183" y="1414991"/>
              <a:ext cx="1401428" cy="1812826"/>
            </a:xfrm>
            <a:custGeom>
              <a:rect b="b" l="l" r="r" t="t"/>
              <a:pathLst>
                <a:path extrusionOk="0" h="1812826" w="1401428">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5"/>
            <p:cNvSpPr/>
            <p:nvPr/>
          </p:nvSpPr>
          <p:spPr>
            <a:xfrm>
              <a:off x="3046144" y="1759790"/>
              <a:ext cx="868170" cy="1123263"/>
            </a:xfrm>
            <a:custGeom>
              <a:rect b="b" l="l" r="r" t="t"/>
              <a:pathLst>
                <a:path extrusionOk="0" h="1123263" w="86817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5"/>
            <p:cNvSpPr/>
            <p:nvPr/>
          </p:nvSpPr>
          <p:spPr>
            <a:xfrm>
              <a:off x="3308258" y="2099261"/>
              <a:ext cx="343371" cy="444102"/>
            </a:xfrm>
            <a:custGeom>
              <a:rect b="b" l="l" r="r" t="t"/>
              <a:pathLst>
                <a:path extrusionOk="0" h="444102" w="343371">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5"/>
            <p:cNvSpPr/>
            <p:nvPr/>
          </p:nvSpPr>
          <p:spPr>
            <a:xfrm>
              <a:off x="2221786" y="2914306"/>
              <a:ext cx="208703" cy="88772"/>
            </a:xfrm>
            <a:custGeom>
              <a:rect b="b" l="l" r="r" t="t"/>
              <a:pathLst>
                <a:path extrusionOk="0" h="88772" w="208703">
                  <a:moveTo>
                    <a:pt x="64246" y="87916"/>
                  </a:moveTo>
                  <a:lnTo>
                    <a:pt x="0" y="88773"/>
                  </a:lnTo>
                  <a:lnTo>
                    <a:pt x="208703" y="0"/>
                  </a:lnTo>
                  <a:lnTo>
                    <a:pt x="87720" y="75342"/>
                  </a:lnTo>
                  <a:lnTo>
                    <a:pt x="6424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5"/>
            <p:cNvSpPr/>
            <p:nvPr/>
          </p:nvSpPr>
          <p:spPr>
            <a:xfrm rot="-1801764">
              <a:off x="2288993" y="2988576"/>
              <a:ext cx="26776" cy="46440"/>
            </a:xfrm>
            <a:custGeom>
              <a:rect b="b" l="l" r="r" t="t"/>
              <a:pathLst>
                <a:path extrusionOk="0" h="46481" w="2680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5"/>
            <p:cNvSpPr/>
            <p:nvPr/>
          </p:nvSpPr>
          <p:spPr>
            <a:xfrm rot="-1801764">
              <a:off x="3469496" y="2304051"/>
              <a:ext cx="26776" cy="46440"/>
            </a:xfrm>
            <a:custGeom>
              <a:rect b="b" l="l" r="r" t="t"/>
              <a:pathLst>
                <a:path extrusionOk="0" h="46481" w="2680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5"/>
            <p:cNvSpPr/>
            <p:nvPr/>
          </p:nvSpPr>
          <p:spPr>
            <a:xfrm>
              <a:off x="2314638" y="2924117"/>
              <a:ext cx="167836" cy="171354"/>
            </a:xfrm>
            <a:custGeom>
              <a:rect b="b" l="l" r="r" t="t"/>
              <a:pathLst>
                <a:path extrusionOk="0" h="171354" w="167836">
                  <a:moveTo>
                    <a:pt x="15301" y="171355"/>
                  </a:moveTo>
                  <a:lnTo>
                    <a:pt x="0" y="107251"/>
                  </a:lnTo>
                  <a:lnTo>
                    <a:pt x="167837" y="0"/>
                  </a:lnTo>
                  <a:lnTo>
                    <a:pt x="160519" y="15145"/>
                  </a:lnTo>
                  <a:lnTo>
                    <a:pt x="15301" y="171355"/>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5"/>
            <p:cNvSpPr/>
            <p:nvPr/>
          </p:nvSpPr>
          <p:spPr>
            <a:xfrm>
              <a:off x="2290498" y="2306802"/>
              <a:ext cx="1203749" cy="724947"/>
            </a:xfrm>
            <a:custGeom>
              <a:rect b="b" l="l" r="r" t="t"/>
              <a:pathLst>
                <a:path extrusionOk="0" h="724947" w="1203749">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16"/>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6000">
                <a:latin typeface="Vidaloka"/>
                <a:ea typeface="Vidaloka"/>
                <a:cs typeface="Vidaloka"/>
                <a:sym typeface="Vidaloka"/>
              </a:rPr>
              <a:t>ALGORITHMS</a:t>
            </a:r>
            <a:endParaRPr sz="6000">
              <a:latin typeface="Vidaloka"/>
              <a:ea typeface="Vidaloka"/>
              <a:cs typeface="Vidaloka"/>
              <a:sym typeface="Vidaloka"/>
            </a:endParaRPr>
          </a:p>
        </p:txBody>
      </p:sp>
      <p:sp>
        <p:nvSpPr>
          <p:cNvPr id="323" name="Google Shape;323;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24" name="Google Shape;324;p16"/>
          <p:cNvGrpSpPr/>
          <p:nvPr/>
        </p:nvGrpSpPr>
        <p:grpSpPr>
          <a:xfrm>
            <a:off x="2655041" y="2436044"/>
            <a:ext cx="2200509" cy="1776159"/>
            <a:chOff x="3071457" y="2013875"/>
            <a:chExt cx="1944600" cy="1569600"/>
          </a:xfrm>
        </p:grpSpPr>
        <p:sp>
          <p:nvSpPr>
            <p:cNvPr id="325" name="Google Shape;325;p16"/>
            <p:cNvSpPr/>
            <p:nvPr/>
          </p:nvSpPr>
          <p:spPr>
            <a:xfrm flipH="1" rot="10800000">
              <a:off x="3071457" y="2013875"/>
              <a:ext cx="1944600" cy="1569600"/>
            </a:xfrm>
            <a:prstGeom prst="round2DiagRect">
              <a:avLst>
                <a:gd fmla="val 0" name="adj1"/>
                <a:gd fmla="val 1776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Barlow"/>
                  <a:ea typeface="Barlow"/>
                  <a:cs typeface="Barlow"/>
                  <a:sym typeface="Barlow"/>
                </a:rPr>
                <a:t>Latest Products</a:t>
              </a:r>
              <a:endParaRPr sz="1300">
                <a:solidFill>
                  <a:srgbClr val="FFFFFF"/>
                </a:solidFill>
                <a:latin typeface="Barlow"/>
                <a:ea typeface="Barlow"/>
                <a:cs typeface="Barlow"/>
                <a:sym typeface="Barlow"/>
              </a:endParaRPr>
            </a:p>
          </p:txBody>
        </p:sp>
        <p:sp>
          <p:nvSpPr>
            <p:cNvPr id="327" name="Google Shape;327;p16"/>
            <p:cNvSpPr txBox="1"/>
            <p:nvPr/>
          </p:nvSpPr>
          <p:spPr>
            <a:xfrm>
              <a:off x="3316100" y="2716352"/>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 sz="1100">
                  <a:solidFill>
                    <a:srgbClr val="FFFFFF"/>
                  </a:solidFill>
                  <a:latin typeface="Times New Roman"/>
                  <a:ea typeface="Times New Roman"/>
                  <a:cs typeface="Times New Roman"/>
                  <a:sym typeface="Times New Roman"/>
                </a:rPr>
                <a:t>This algorithm showcases the newly arrived products.</a:t>
              </a:r>
              <a:endParaRPr i="1">
                <a:solidFill>
                  <a:srgbClr val="FFFFFF"/>
                </a:solidFill>
                <a:latin typeface="Times New Roman"/>
                <a:ea typeface="Times New Roman"/>
                <a:cs typeface="Times New Roman"/>
                <a:sym typeface="Times New Roman"/>
              </a:endParaRPr>
            </a:p>
          </p:txBody>
        </p:sp>
      </p:grpSp>
      <p:grpSp>
        <p:nvGrpSpPr>
          <p:cNvPr id="328" name="Google Shape;328;p16"/>
          <p:cNvGrpSpPr/>
          <p:nvPr/>
        </p:nvGrpSpPr>
        <p:grpSpPr>
          <a:xfrm>
            <a:off x="457232" y="2436044"/>
            <a:ext cx="2200509" cy="1776159"/>
            <a:chOff x="1126863" y="2013875"/>
            <a:chExt cx="1944600" cy="1569600"/>
          </a:xfrm>
        </p:grpSpPr>
        <p:sp>
          <p:nvSpPr>
            <p:cNvPr id="329" name="Google Shape;329;p16"/>
            <p:cNvSpPr/>
            <p:nvPr/>
          </p:nvSpPr>
          <p:spPr>
            <a:xfrm>
              <a:off x="1126863" y="2013875"/>
              <a:ext cx="1944600" cy="15696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Barlow"/>
                  <a:ea typeface="Barlow"/>
                  <a:cs typeface="Barlow"/>
                  <a:sym typeface="Barlow"/>
                </a:rPr>
                <a:t>Featured Products</a:t>
              </a:r>
              <a:endParaRPr sz="1300">
                <a:solidFill>
                  <a:srgbClr val="FFFFFF"/>
                </a:solidFill>
                <a:latin typeface="Barlow"/>
                <a:ea typeface="Barlow"/>
                <a:cs typeface="Barlow"/>
                <a:sym typeface="Barlow"/>
              </a:endParaRPr>
            </a:p>
          </p:txBody>
        </p:sp>
        <p:sp>
          <p:nvSpPr>
            <p:cNvPr id="331" name="Google Shape;331;p16"/>
            <p:cNvSpPr txBox="1"/>
            <p:nvPr/>
          </p:nvSpPr>
          <p:spPr>
            <a:xfrm>
              <a:off x="1351625" y="2716352"/>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 sz="1100">
                  <a:solidFill>
                    <a:srgbClr val="FFFFFF"/>
                  </a:solidFill>
                  <a:latin typeface="Times New Roman"/>
                  <a:ea typeface="Times New Roman"/>
                  <a:cs typeface="Times New Roman"/>
                  <a:sym typeface="Times New Roman"/>
                </a:rPr>
                <a:t>This algorithm showcases the featured products marked by the sellers.</a:t>
              </a:r>
              <a:endParaRPr i="1">
                <a:solidFill>
                  <a:srgbClr val="FFFFFF"/>
                </a:solidFill>
                <a:latin typeface="Times New Roman"/>
                <a:ea typeface="Times New Roman"/>
                <a:cs typeface="Times New Roman"/>
                <a:sym typeface="Times New Roman"/>
              </a:endParaRPr>
            </a:p>
          </p:txBody>
        </p:sp>
      </p:grpSp>
      <p:grpSp>
        <p:nvGrpSpPr>
          <p:cNvPr id="332" name="Google Shape;332;p16"/>
          <p:cNvGrpSpPr/>
          <p:nvPr/>
        </p:nvGrpSpPr>
        <p:grpSpPr>
          <a:xfrm>
            <a:off x="4852652" y="2436044"/>
            <a:ext cx="2400360" cy="1776159"/>
            <a:chOff x="5015938" y="2013875"/>
            <a:chExt cx="3001200" cy="1569600"/>
          </a:xfrm>
        </p:grpSpPr>
        <p:sp>
          <p:nvSpPr>
            <p:cNvPr id="333" name="Google Shape;333;p16"/>
            <p:cNvSpPr/>
            <p:nvPr/>
          </p:nvSpPr>
          <p:spPr>
            <a:xfrm>
              <a:off x="5015938" y="2013875"/>
              <a:ext cx="30012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4" name="Google Shape;334;p16"/>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Barlow"/>
                  <a:ea typeface="Barlow"/>
                  <a:cs typeface="Barlow"/>
                  <a:sym typeface="Barlow"/>
                </a:rPr>
                <a:t>Top Selling Products</a:t>
              </a:r>
              <a:endParaRPr sz="1300">
                <a:solidFill>
                  <a:srgbClr val="FFFFFF"/>
                </a:solidFill>
                <a:latin typeface="Barlow"/>
                <a:ea typeface="Barlow"/>
                <a:cs typeface="Barlow"/>
                <a:sym typeface="Barlow"/>
              </a:endParaRPr>
            </a:p>
          </p:txBody>
        </p:sp>
        <p:sp>
          <p:nvSpPr>
            <p:cNvPr id="335" name="Google Shape;335;p16"/>
            <p:cNvSpPr txBox="1"/>
            <p:nvPr/>
          </p:nvSpPr>
          <p:spPr>
            <a:xfrm>
              <a:off x="5360225" y="2716353"/>
              <a:ext cx="24171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 sz="1100">
                  <a:solidFill>
                    <a:srgbClr val="FFFFFF"/>
                  </a:solidFill>
                  <a:latin typeface="Times New Roman"/>
                  <a:ea typeface="Times New Roman"/>
                  <a:cs typeface="Times New Roman"/>
                  <a:sym typeface="Times New Roman"/>
                </a:rPr>
                <a:t>This algorithm tells the customers about best selling products.</a:t>
              </a:r>
              <a:endParaRPr i="1">
                <a:solidFill>
                  <a:srgbClr val="FFFFFF"/>
                </a:solidFill>
                <a:latin typeface="Times New Roman"/>
                <a:ea typeface="Times New Roman"/>
                <a:cs typeface="Times New Roman"/>
                <a:sym typeface="Times New Roman"/>
              </a:endParaRPr>
            </a:p>
          </p:txBody>
        </p:sp>
      </p:grpSp>
      <p:grpSp>
        <p:nvGrpSpPr>
          <p:cNvPr id="336" name="Google Shape;336;p16"/>
          <p:cNvGrpSpPr/>
          <p:nvPr/>
        </p:nvGrpSpPr>
        <p:grpSpPr>
          <a:xfrm>
            <a:off x="2512794" y="3213816"/>
            <a:ext cx="294612" cy="294612"/>
            <a:chOff x="3157188" y="909150"/>
            <a:chExt cx="470400" cy="470400"/>
          </a:xfrm>
        </p:grpSpPr>
        <p:sp>
          <p:nvSpPr>
            <p:cNvPr id="337" name="Google Shape;337;p1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3243138" y="995100"/>
              <a:ext cx="298500" cy="298500"/>
            </a:xfrm>
            <a:prstGeom prst="mathPlus">
              <a:avLst>
                <a:gd fmla="val 990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6"/>
          <p:cNvGrpSpPr/>
          <p:nvPr/>
        </p:nvGrpSpPr>
        <p:grpSpPr>
          <a:xfrm>
            <a:off x="4714569" y="3213816"/>
            <a:ext cx="294612" cy="294612"/>
            <a:chOff x="3157188" y="909150"/>
            <a:chExt cx="470400" cy="470400"/>
          </a:xfrm>
        </p:grpSpPr>
        <p:sp>
          <p:nvSpPr>
            <p:cNvPr id="340" name="Google Shape;340;p1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3243138" y="995100"/>
              <a:ext cx="298500" cy="298500"/>
            </a:xfrm>
            <a:prstGeom prst="mathPlus">
              <a:avLst>
                <a:gd fmla="val 990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6"/>
          <p:cNvGrpSpPr/>
          <p:nvPr/>
        </p:nvGrpSpPr>
        <p:grpSpPr>
          <a:xfrm>
            <a:off x="6599314" y="192511"/>
            <a:ext cx="2000294" cy="1908899"/>
            <a:chOff x="2270525" y="117216"/>
            <a:chExt cx="4650765" cy="4762722"/>
          </a:xfrm>
        </p:grpSpPr>
        <p:sp>
          <p:nvSpPr>
            <p:cNvPr id="343" name="Google Shape;343;p16"/>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6"/>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6"/>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6"/>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6"/>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6"/>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6"/>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6"/>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6"/>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6"/>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6"/>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6"/>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6"/>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6"/>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6"/>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6"/>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9" name="Google Shape;359;p16"/>
            <p:cNvGrpSpPr/>
            <p:nvPr/>
          </p:nvGrpSpPr>
          <p:grpSpPr>
            <a:xfrm>
              <a:off x="4031993" y="117216"/>
              <a:ext cx="2889297" cy="3901793"/>
              <a:chOff x="5533368" y="1047716"/>
              <a:chExt cx="2889297" cy="3901793"/>
            </a:xfrm>
          </p:grpSpPr>
          <p:sp>
            <p:nvSpPr>
              <p:cNvPr id="360" name="Google Shape;360;p16"/>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6"/>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6"/>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6"/>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6"/>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6"/>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6"/>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6"/>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6"/>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6"/>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6"/>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6"/>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6"/>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6"/>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6"/>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6"/>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6"/>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6"/>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6"/>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6"/>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6"/>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6"/>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6"/>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6"/>
              <p:cNvSpPr/>
              <p:nvPr/>
            </p:nvSpPr>
            <p:spPr>
              <a:xfrm>
                <a:off x="5750371" y="2013635"/>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6"/>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6"/>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6"/>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6"/>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6"/>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6"/>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6"/>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6"/>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6"/>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6"/>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6"/>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6"/>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6"/>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6"/>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6"/>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6"/>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0" name="Google Shape;400;p16"/>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6"/>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6"/>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6"/>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6"/>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6"/>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6"/>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6"/>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6"/>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6"/>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6"/>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6"/>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6"/>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6"/>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6"/>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6"/>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6"/>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6"/>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6"/>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6"/>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6"/>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6"/>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6"/>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6"/>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6"/>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6"/>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6"/>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7" name="Google Shape;427;p16"/>
            <p:cNvGrpSpPr/>
            <p:nvPr/>
          </p:nvGrpSpPr>
          <p:grpSpPr>
            <a:xfrm flipH="1">
              <a:off x="2865273" y="3434801"/>
              <a:ext cx="598186" cy="1340314"/>
              <a:chOff x="4210728" y="4525714"/>
              <a:chExt cx="546438" cy="1224366"/>
            </a:xfrm>
          </p:grpSpPr>
          <p:sp>
            <p:nvSpPr>
              <p:cNvPr id="428" name="Google Shape;428;p16"/>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6"/>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6"/>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6"/>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6"/>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6"/>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6"/>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6"/>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6"/>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6"/>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6"/>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6"/>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6"/>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17"/>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solidFill>
                  <a:schemeClr val="accent2"/>
                </a:solidFill>
                <a:latin typeface="Vidaloka"/>
                <a:ea typeface="Vidaloka"/>
                <a:cs typeface="Vidaloka"/>
                <a:sym typeface="Vidaloka"/>
              </a:rPr>
              <a:t>In English</a:t>
            </a:r>
            <a:endParaRPr b="1" sz="2000">
              <a:solidFill>
                <a:schemeClr val="accent2"/>
              </a:solidFill>
              <a:latin typeface="Vidaloka"/>
              <a:ea typeface="Vidaloka"/>
              <a:cs typeface="Vidaloka"/>
              <a:sym typeface="Vidaloka"/>
            </a:endParaRPr>
          </a:p>
          <a:p>
            <a:pPr indent="0" lvl="0" marL="0" rtl="0" algn="l">
              <a:spcBef>
                <a:spcPts val="600"/>
              </a:spcBef>
              <a:spcAft>
                <a:spcPts val="0"/>
              </a:spcAft>
              <a:buNone/>
            </a:pPr>
            <a:r>
              <a:rPr i="1" lang="en" sz="1700">
                <a:solidFill>
                  <a:schemeClr val="accent1"/>
                </a:solidFill>
                <a:latin typeface="Vidaloka"/>
                <a:ea typeface="Vidaloka"/>
                <a:cs typeface="Vidaloka"/>
                <a:sym typeface="Vidaloka"/>
              </a:rPr>
              <a:t>We have implemented a Voice Assistant system which is known as </a:t>
            </a:r>
            <a:r>
              <a:rPr b="1" i="1" lang="en" sz="1700">
                <a:solidFill>
                  <a:schemeClr val="accent1"/>
                </a:solidFill>
                <a:latin typeface="Vidaloka"/>
                <a:ea typeface="Vidaloka"/>
                <a:cs typeface="Vidaloka"/>
                <a:sym typeface="Vidaloka"/>
              </a:rPr>
              <a:t>SAM</a:t>
            </a:r>
            <a:r>
              <a:rPr i="1" lang="en" sz="1700">
                <a:solidFill>
                  <a:schemeClr val="accent1"/>
                </a:solidFill>
                <a:latin typeface="Vidaloka"/>
                <a:ea typeface="Vidaloka"/>
                <a:cs typeface="Vidaloka"/>
                <a:sym typeface="Vidaloka"/>
              </a:rPr>
              <a:t> to make SavvyMart more user friendly. To implement SAM in </a:t>
            </a:r>
            <a:r>
              <a:rPr b="1" i="1" lang="en" sz="1700">
                <a:solidFill>
                  <a:schemeClr val="accent1"/>
                </a:solidFill>
                <a:latin typeface="Vidaloka"/>
                <a:ea typeface="Vidaloka"/>
                <a:cs typeface="Vidaloka"/>
                <a:sym typeface="Vidaloka"/>
              </a:rPr>
              <a:t>English</a:t>
            </a:r>
            <a:r>
              <a:rPr i="1" lang="en" sz="1700">
                <a:solidFill>
                  <a:schemeClr val="accent1"/>
                </a:solidFill>
                <a:latin typeface="Vidaloka"/>
                <a:ea typeface="Vidaloka"/>
                <a:cs typeface="Vidaloka"/>
                <a:sym typeface="Vidaloka"/>
              </a:rPr>
              <a:t> language we have used the </a:t>
            </a:r>
            <a:r>
              <a:rPr b="1" i="1" lang="en" sz="1700">
                <a:solidFill>
                  <a:schemeClr val="accent1"/>
                </a:solidFill>
                <a:latin typeface="Vidaloka"/>
                <a:ea typeface="Vidaloka"/>
                <a:cs typeface="Vidaloka"/>
                <a:sym typeface="Vidaloka"/>
              </a:rPr>
              <a:t>UK English Female</a:t>
            </a:r>
            <a:r>
              <a:rPr i="1" lang="en" sz="1700">
                <a:solidFill>
                  <a:schemeClr val="accent1"/>
                </a:solidFill>
                <a:latin typeface="Vidaloka"/>
                <a:ea typeface="Vidaloka"/>
                <a:cs typeface="Vidaloka"/>
                <a:sym typeface="Vidaloka"/>
              </a:rPr>
              <a:t> voice.</a:t>
            </a:r>
            <a:endParaRPr i="1" sz="1700">
              <a:solidFill>
                <a:schemeClr val="accent1"/>
              </a:solidFill>
              <a:latin typeface="Vidaloka"/>
              <a:ea typeface="Vidaloka"/>
              <a:cs typeface="Vidaloka"/>
              <a:sym typeface="Vidaloka"/>
            </a:endParaRPr>
          </a:p>
        </p:txBody>
      </p:sp>
      <p:sp>
        <p:nvSpPr>
          <p:cNvPr id="446" name="Google Shape;446;p17"/>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400">
                <a:latin typeface="Vidaloka"/>
                <a:ea typeface="Vidaloka"/>
                <a:cs typeface="Vidaloka"/>
                <a:sym typeface="Vidaloka"/>
              </a:rPr>
              <a:t>VOICE ASSISTANT</a:t>
            </a:r>
            <a:endParaRPr sz="5400">
              <a:latin typeface="Vidaloka"/>
              <a:ea typeface="Vidaloka"/>
              <a:cs typeface="Vidaloka"/>
              <a:sym typeface="Vidaloka"/>
            </a:endParaRPr>
          </a:p>
        </p:txBody>
      </p:sp>
      <p:sp>
        <p:nvSpPr>
          <p:cNvPr id="447" name="Google Shape;447;p17"/>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solidFill>
                  <a:schemeClr val="accent2"/>
                </a:solidFill>
                <a:latin typeface="Vidaloka"/>
                <a:ea typeface="Vidaloka"/>
                <a:cs typeface="Vidaloka"/>
                <a:sym typeface="Vidaloka"/>
              </a:rPr>
              <a:t>In Hindi</a:t>
            </a:r>
            <a:endParaRPr b="1" sz="2000">
              <a:solidFill>
                <a:schemeClr val="accent2"/>
              </a:solidFill>
              <a:latin typeface="Vidaloka"/>
              <a:ea typeface="Vidaloka"/>
              <a:cs typeface="Vidaloka"/>
              <a:sym typeface="Vidaloka"/>
            </a:endParaRPr>
          </a:p>
          <a:p>
            <a:pPr indent="0" lvl="0" marL="0" rtl="0" algn="l">
              <a:spcBef>
                <a:spcPts val="600"/>
              </a:spcBef>
              <a:spcAft>
                <a:spcPts val="0"/>
              </a:spcAft>
              <a:buNone/>
            </a:pPr>
            <a:r>
              <a:rPr i="1" lang="en" sz="1700">
                <a:solidFill>
                  <a:schemeClr val="accent1"/>
                </a:solidFill>
                <a:latin typeface="Vidaloka"/>
                <a:ea typeface="Vidaloka"/>
                <a:cs typeface="Vidaloka"/>
                <a:sym typeface="Vidaloka"/>
              </a:rPr>
              <a:t>To remove the language barrier we have  implemented </a:t>
            </a:r>
            <a:r>
              <a:rPr b="1" i="1" lang="en" sz="1700">
                <a:solidFill>
                  <a:schemeClr val="accent1"/>
                </a:solidFill>
                <a:latin typeface="Vidaloka"/>
                <a:ea typeface="Vidaloka"/>
                <a:cs typeface="Vidaloka"/>
                <a:sym typeface="Vidaloka"/>
              </a:rPr>
              <a:t>SAM</a:t>
            </a:r>
            <a:r>
              <a:rPr i="1" lang="en" sz="1700">
                <a:solidFill>
                  <a:schemeClr val="accent1"/>
                </a:solidFill>
                <a:latin typeface="Vidaloka"/>
                <a:ea typeface="Vidaloka"/>
                <a:cs typeface="Vidaloka"/>
                <a:sym typeface="Vidaloka"/>
              </a:rPr>
              <a:t> in Hindi also to provide reliable customer experience. For implementing SAM in </a:t>
            </a:r>
            <a:r>
              <a:rPr b="1" i="1" lang="en" sz="1700">
                <a:solidFill>
                  <a:schemeClr val="accent1"/>
                </a:solidFill>
                <a:latin typeface="Vidaloka"/>
                <a:ea typeface="Vidaloka"/>
                <a:cs typeface="Vidaloka"/>
                <a:sym typeface="Vidaloka"/>
              </a:rPr>
              <a:t>Hindi</a:t>
            </a:r>
            <a:r>
              <a:rPr i="1" lang="en" sz="1700">
                <a:solidFill>
                  <a:schemeClr val="accent1"/>
                </a:solidFill>
                <a:latin typeface="Vidaloka"/>
                <a:ea typeface="Vidaloka"/>
                <a:cs typeface="Vidaloka"/>
                <a:sym typeface="Vidaloka"/>
              </a:rPr>
              <a:t> language we have used the </a:t>
            </a:r>
            <a:r>
              <a:rPr b="1" i="1" lang="en" sz="1700">
                <a:solidFill>
                  <a:schemeClr val="accent1"/>
                </a:solidFill>
                <a:latin typeface="Vidaloka"/>
                <a:ea typeface="Vidaloka"/>
                <a:cs typeface="Vidaloka"/>
                <a:sym typeface="Vidaloka"/>
              </a:rPr>
              <a:t>Hindi Female</a:t>
            </a:r>
            <a:r>
              <a:rPr i="1" lang="en" sz="1700">
                <a:solidFill>
                  <a:schemeClr val="accent1"/>
                </a:solidFill>
                <a:latin typeface="Vidaloka"/>
                <a:ea typeface="Vidaloka"/>
                <a:cs typeface="Vidaloka"/>
                <a:sym typeface="Vidaloka"/>
              </a:rPr>
              <a:t> voice.</a:t>
            </a:r>
            <a:endParaRPr i="1" sz="1700">
              <a:solidFill>
                <a:schemeClr val="accent1"/>
              </a:solidFill>
              <a:latin typeface="Vidaloka"/>
              <a:ea typeface="Vidaloka"/>
              <a:cs typeface="Vidaloka"/>
              <a:sym typeface="Vidaloka"/>
            </a:endParaRPr>
          </a:p>
        </p:txBody>
      </p:sp>
      <p:sp>
        <p:nvSpPr>
          <p:cNvPr id="448" name="Google Shape;448;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49" name="Google Shape;449;p17"/>
          <p:cNvGrpSpPr/>
          <p:nvPr/>
        </p:nvGrpSpPr>
        <p:grpSpPr>
          <a:xfrm>
            <a:off x="6495404" y="1849734"/>
            <a:ext cx="2297431" cy="2787028"/>
            <a:chOff x="2533225" y="322726"/>
            <a:chExt cx="3925890" cy="4762523"/>
          </a:xfrm>
        </p:grpSpPr>
        <p:sp>
          <p:nvSpPr>
            <p:cNvPr id="450" name="Google Shape;450;p17"/>
            <p:cNvSpPr/>
            <p:nvPr/>
          </p:nvSpPr>
          <p:spPr>
            <a:xfrm>
              <a:off x="3796336" y="2589414"/>
              <a:ext cx="682110" cy="393573"/>
            </a:xfrm>
            <a:custGeom>
              <a:rect b="b" l="l" r="r" t="t"/>
              <a:pathLst>
                <a:path extrusionOk="0" h="393573" w="68211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7"/>
            <p:cNvSpPr/>
            <p:nvPr/>
          </p:nvSpPr>
          <p:spPr>
            <a:xfrm>
              <a:off x="3809355" y="2149168"/>
              <a:ext cx="705962" cy="408622"/>
            </a:xfrm>
            <a:custGeom>
              <a:rect b="b" l="l" r="r" t="t"/>
              <a:pathLst>
                <a:path extrusionOk="0" h="408622" w="705962">
                  <a:moveTo>
                    <a:pt x="352934" y="408622"/>
                  </a:moveTo>
                  <a:lnTo>
                    <a:pt x="0" y="204311"/>
                  </a:lnTo>
                  <a:lnTo>
                    <a:pt x="352934" y="0"/>
                  </a:lnTo>
                  <a:lnTo>
                    <a:pt x="705963" y="204311"/>
                  </a:lnTo>
                  <a:lnTo>
                    <a:pt x="352934" y="4086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7"/>
            <p:cNvSpPr/>
            <p:nvPr/>
          </p:nvSpPr>
          <p:spPr>
            <a:xfrm>
              <a:off x="4162289" y="2390151"/>
              <a:ext cx="329177" cy="571404"/>
            </a:xfrm>
            <a:custGeom>
              <a:rect b="b" l="l" r="r" t="t"/>
              <a:pathLst>
                <a:path extrusionOk="0" h="571404" w="329177">
                  <a:moveTo>
                    <a:pt x="329177" y="380905"/>
                  </a:moveTo>
                  <a:lnTo>
                    <a:pt x="0" y="571405"/>
                  </a:lnTo>
                  <a:lnTo>
                    <a:pt x="0" y="190405"/>
                  </a:lnTo>
                  <a:lnTo>
                    <a:pt x="329177" y="0"/>
                  </a:lnTo>
                  <a:lnTo>
                    <a:pt x="329177" y="380905"/>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7"/>
            <p:cNvSpPr/>
            <p:nvPr/>
          </p:nvSpPr>
          <p:spPr>
            <a:xfrm>
              <a:off x="3833207" y="2390151"/>
              <a:ext cx="329081" cy="571404"/>
            </a:xfrm>
            <a:custGeom>
              <a:rect b="b" l="l" r="r" t="t"/>
              <a:pathLst>
                <a:path extrusionOk="0" h="571404" w="329081">
                  <a:moveTo>
                    <a:pt x="329082" y="571405"/>
                  </a:moveTo>
                  <a:lnTo>
                    <a:pt x="0" y="380905"/>
                  </a:lnTo>
                  <a:lnTo>
                    <a:pt x="0" y="0"/>
                  </a:lnTo>
                  <a:lnTo>
                    <a:pt x="329082" y="190405"/>
                  </a:lnTo>
                  <a:lnTo>
                    <a:pt x="329082" y="571405"/>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7"/>
            <p:cNvSpPr/>
            <p:nvPr/>
          </p:nvSpPr>
          <p:spPr>
            <a:xfrm>
              <a:off x="3833207" y="2390151"/>
              <a:ext cx="329081" cy="287940"/>
            </a:xfrm>
            <a:custGeom>
              <a:rect b="b" l="l" r="r" t="t"/>
              <a:pathLst>
                <a:path extrusionOk="0" h="287940" w="329081">
                  <a:moveTo>
                    <a:pt x="0" y="0"/>
                  </a:moveTo>
                  <a:lnTo>
                    <a:pt x="0" y="99631"/>
                  </a:lnTo>
                  <a:lnTo>
                    <a:pt x="329082" y="287941"/>
                  </a:lnTo>
                  <a:lnTo>
                    <a:pt x="329082" y="190881"/>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7"/>
            <p:cNvSpPr/>
            <p:nvPr/>
          </p:nvSpPr>
          <p:spPr>
            <a:xfrm>
              <a:off x="4162289" y="2390151"/>
              <a:ext cx="329177" cy="287940"/>
            </a:xfrm>
            <a:custGeom>
              <a:rect b="b" l="l" r="r" t="t"/>
              <a:pathLst>
                <a:path extrusionOk="0" h="287940" w="329177">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7"/>
            <p:cNvSpPr/>
            <p:nvPr/>
          </p:nvSpPr>
          <p:spPr>
            <a:xfrm>
              <a:off x="3809355" y="2353479"/>
              <a:ext cx="352933" cy="307181"/>
            </a:xfrm>
            <a:custGeom>
              <a:rect b="b" l="l" r="r" t="t"/>
              <a:pathLst>
                <a:path extrusionOk="0" h="307181" w="352933">
                  <a:moveTo>
                    <a:pt x="0" y="0"/>
                  </a:moveTo>
                  <a:lnTo>
                    <a:pt x="0" y="105632"/>
                  </a:lnTo>
                  <a:lnTo>
                    <a:pt x="352934" y="307181"/>
                  </a:lnTo>
                  <a:lnTo>
                    <a:pt x="352934" y="2043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7"/>
            <p:cNvSpPr/>
            <p:nvPr/>
          </p:nvSpPr>
          <p:spPr>
            <a:xfrm>
              <a:off x="4162289" y="2353479"/>
              <a:ext cx="353029" cy="307181"/>
            </a:xfrm>
            <a:custGeom>
              <a:rect b="b" l="l" r="r" t="t"/>
              <a:pathLst>
                <a:path extrusionOk="0" h="307181" w="353029">
                  <a:moveTo>
                    <a:pt x="0" y="307181"/>
                  </a:moveTo>
                  <a:lnTo>
                    <a:pt x="353029" y="113919"/>
                  </a:lnTo>
                  <a:lnTo>
                    <a:pt x="353029" y="0"/>
                  </a:lnTo>
                  <a:lnTo>
                    <a:pt x="0" y="204311"/>
                  </a:lnTo>
                  <a:lnTo>
                    <a:pt x="0" y="307181"/>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7"/>
            <p:cNvSpPr/>
            <p:nvPr/>
          </p:nvSpPr>
          <p:spPr>
            <a:xfrm>
              <a:off x="4379054" y="3098705"/>
              <a:ext cx="1297601" cy="763520"/>
            </a:xfrm>
            <a:custGeom>
              <a:rect b="b" l="l" r="r" t="t"/>
              <a:pathLst>
                <a:path extrusionOk="0" h="763520" w="1297601">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7"/>
            <p:cNvSpPr/>
            <p:nvPr/>
          </p:nvSpPr>
          <p:spPr>
            <a:xfrm>
              <a:off x="4481013" y="322726"/>
              <a:ext cx="1171694" cy="3426502"/>
            </a:xfrm>
            <a:custGeom>
              <a:rect b="b" l="l" r="r" t="t"/>
              <a:pathLst>
                <a:path extrusionOk="0" h="3426502" w="1171694">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7"/>
            <p:cNvSpPr/>
            <p:nvPr/>
          </p:nvSpPr>
          <p:spPr>
            <a:xfrm>
              <a:off x="5530597" y="3624781"/>
              <a:ext cx="70985" cy="153066"/>
            </a:xfrm>
            <a:custGeom>
              <a:rect b="b" l="l" r="r" t="t"/>
              <a:pathLst>
                <a:path extrusionOk="0" h="153066" w="70985">
                  <a:moveTo>
                    <a:pt x="0" y="153067"/>
                  </a:moveTo>
                  <a:lnTo>
                    <a:pt x="70986" y="117062"/>
                  </a:lnTo>
                  <a:lnTo>
                    <a:pt x="2851" y="0"/>
                  </a:lnTo>
                  <a:lnTo>
                    <a:pt x="0" y="15306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7"/>
            <p:cNvSpPr/>
            <p:nvPr/>
          </p:nvSpPr>
          <p:spPr>
            <a:xfrm>
              <a:off x="4467139" y="329893"/>
              <a:ext cx="65379" cy="96678"/>
            </a:xfrm>
            <a:custGeom>
              <a:rect b="b" l="l" r="r" t="t"/>
              <a:pathLst>
                <a:path extrusionOk="0" h="96678" w="65379">
                  <a:moveTo>
                    <a:pt x="0" y="34385"/>
                  </a:moveTo>
                  <a:lnTo>
                    <a:pt x="65379" y="0"/>
                  </a:lnTo>
                  <a:lnTo>
                    <a:pt x="52170" y="96679"/>
                  </a:lnTo>
                  <a:lnTo>
                    <a:pt x="0" y="343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7"/>
            <p:cNvSpPr/>
            <p:nvPr/>
          </p:nvSpPr>
          <p:spPr>
            <a:xfrm>
              <a:off x="4423901" y="351343"/>
              <a:ext cx="1171694" cy="3426502"/>
            </a:xfrm>
            <a:custGeom>
              <a:rect b="b" l="l" r="r" t="t"/>
              <a:pathLst>
                <a:path extrusionOk="0" h="3426502" w="1171694">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7"/>
            <p:cNvSpPr/>
            <p:nvPr/>
          </p:nvSpPr>
          <p:spPr>
            <a:xfrm>
              <a:off x="4414398" y="357753"/>
              <a:ext cx="1171599" cy="3426525"/>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7"/>
            <p:cNvSpPr/>
            <p:nvPr/>
          </p:nvSpPr>
          <p:spPr>
            <a:xfrm>
              <a:off x="4479777" y="459022"/>
              <a:ext cx="1041506" cy="3182614"/>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7"/>
            <p:cNvSpPr/>
            <p:nvPr/>
          </p:nvSpPr>
          <p:spPr>
            <a:xfrm rot="-1790023">
              <a:off x="4986670" y="707058"/>
              <a:ext cx="46534" cy="80862"/>
            </a:xfrm>
            <a:custGeom>
              <a:rect b="b" l="l" r="r" t="t"/>
              <a:pathLst>
                <a:path extrusionOk="0" h="80859" w="46533">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7"/>
            <p:cNvSpPr/>
            <p:nvPr/>
          </p:nvSpPr>
          <p:spPr>
            <a:xfrm>
              <a:off x="4988272" y="730303"/>
              <a:ext cx="23851" cy="30807"/>
            </a:xfrm>
            <a:custGeom>
              <a:rect b="b" l="l" r="r" t="t"/>
              <a:pathLst>
                <a:path extrusionOk="0" h="30807" w="23851">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7"/>
            <p:cNvSpPr/>
            <p:nvPr/>
          </p:nvSpPr>
          <p:spPr>
            <a:xfrm>
              <a:off x="5609185" y="1342555"/>
              <a:ext cx="26417" cy="145526"/>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7"/>
            <p:cNvSpPr/>
            <p:nvPr/>
          </p:nvSpPr>
          <p:spPr>
            <a:xfrm>
              <a:off x="5609185" y="1517667"/>
              <a:ext cx="26417" cy="145530"/>
            </a:xfrm>
            <a:custGeom>
              <a:rect b="b" l="l" r="r" t="t"/>
              <a:pathLst>
                <a:path extrusionOk="0" h="145530" w="26417">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7"/>
            <p:cNvSpPr/>
            <p:nvPr/>
          </p:nvSpPr>
          <p:spPr>
            <a:xfrm>
              <a:off x="4598943" y="668398"/>
              <a:ext cx="778468" cy="1303739"/>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7"/>
            <p:cNvSpPr/>
            <p:nvPr/>
          </p:nvSpPr>
          <p:spPr>
            <a:xfrm>
              <a:off x="4598943" y="1688145"/>
              <a:ext cx="778468" cy="1303647"/>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7"/>
            <p:cNvSpPr/>
            <p:nvPr/>
          </p:nvSpPr>
          <p:spPr>
            <a:xfrm>
              <a:off x="4599323" y="2707876"/>
              <a:ext cx="778184" cy="892902"/>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7"/>
            <p:cNvSpPr/>
            <p:nvPr/>
          </p:nvSpPr>
          <p:spPr>
            <a:xfrm>
              <a:off x="4781159" y="1048176"/>
              <a:ext cx="416151" cy="544252"/>
            </a:xfrm>
            <a:custGeom>
              <a:rect b="b" l="l" r="r" t="t"/>
              <a:pathLst>
                <a:path extrusionOk="0" h="544252" w="416151">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7"/>
            <p:cNvSpPr/>
            <p:nvPr/>
          </p:nvSpPr>
          <p:spPr>
            <a:xfrm>
              <a:off x="4812185" y="2127070"/>
              <a:ext cx="353313" cy="495871"/>
            </a:xfrm>
            <a:custGeom>
              <a:rect b="b" l="l" r="r" t="t"/>
              <a:pathLst>
                <a:path extrusionOk="0" h="495871" w="353313">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7"/>
            <p:cNvSpPr/>
            <p:nvPr/>
          </p:nvSpPr>
          <p:spPr>
            <a:xfrm>
              <a:off x="4825774" y="2064110"/>
              <a:ext cx="326421" cy="236124"/>
            </a:xfrm>
            <a:custGeom>
              <a:rect b="b" l="l" r="r" t="t"/>
              <a:pathLst>
                <a:path extrusionOk="0" h="236124" w="326421">
                  <a:moveTo>
                    <a:pt x="326421" y="188881"/>
                  </a:moveTo>
                  <a:lnTo>
                    <a:pt x="0" y="0"/>
                  </a:lnTo>
                  <a:lnTo>
                    <a:pt x="0" y="47244"/>
                  </a:lnTo>
                  <a:lnTo>
                    <a:pt x="326421" y="236125"/>
                  </a:lnTo>
                  <a:lnTo>
                    <a:pt x="326421" y="188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7"/>
            <p:cNvSpPr/>
            <p:nvPr/>
          </p:nvSpPr>
          <p:spPr>
            <a:xfrm>
              <a:off x="4803918" y="3156860"/>
              <a:ext cx="410711" cy="349715"/>
            </a:xfrm>
            <a:custGeom>
              <a:rect b="b" l="l" r="r" t="t"/>
              <a:pathLst>
                <a:path extrusionOk="0" h="349715" w="410711">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7"/>
            <p:cNvSpPr/>
            <p:nvPr/>
          </p:nvSpPr>
          <p:spPr>
            <a:xfrm>
              <a:off x="4593051" y="480769"/>
              <a:ext cx="842423" cy="783621"/>
            </a:xfrm>
            <a:custGeom>
              <a:rect b="b" l="l" r="r" t="t"/>
              <a:pathLst>
                <a:path extrusionOk="0" h="783621" w="842423">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7"/>
            <p:cNvSpPr/>
            <p:nvPr/>
          </p:nvSpPr>
          <p:spPr>
            <a:xfrm>
              <a:off x="4315759" y="484198"/>
              <a:ext cx="384008" cy="270224"/>
            </a:xfrm>
            <a:custGeom>
              <a:rect b="b" l="l" r="r" t="t"/>
              <a:pathLst>
                <a:path extrusionOk="0" h="270224" w="384008">
                  <a:moveTo>
                    <a:pt x="103771" y="270224"/>
                  </a:moveTo>
                  <a:lnTo>
                    <a:pt x="0" y="210121"/>
                  </a:lnTo>
                  <a:lnTo>
                    <a:pt x="280238" y="0"/>
                  </a:lnTo>
                  <a:lnTo>
                    <a:pt x="384008" y="60007"/>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7"/>
            <p:cNvSpPr/>
            <p:nvPr/>
          </p:nvSpPr>
          <p:spPr>
            <a:xfrm>
              <a:off x="4419530" y="544206"/>
              <a:ext cx="384008" cy="270224"/>
            </a:xfrm>
            <a:custGeom>
              <a:rect b="b" l="l" r="r" t="t"/>
              <a:pathLst>
                <a:path extrusionOk="0" h="270224" w="384008">
                  <a:moveTo>
                    <a:pt x="103866" y="270224"/>
                  </a:moveTo>
                  <a:lnTo>
                    <a:pt x="0" y="210217"/>
                  </a:lnTo>
                  <a:lnTo>
                    <a:pt x="280238" y="0"/>
                  </a:lnTo>
                  <a:lnTo>
                    <a:pt x="384008" y="60103"/>
                  </a:lnTo>
                  <a:lnTo>
                    <a:pt x="103866"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7"/>
            <p:cNvSpPr/>
            <p:nvPr/>
          </p:nvSpPr>
          <p:spPr>
            <a:xfrm>
              <a:off x="4523395" y="604308"/>
              <a:ext cx="383913" cy="270224"/>
            </a:xfrm>
            <a:custGeom>
              <a:rect b="b" l="l" r="r" t="t"/>
              <a:pathLst>
                <a:path extrusionOk="0" h="270224" w="383913">
                  <a:moveTo>
                    <a:pt x="103771" y="270224"/>
                  </a:moveTo>
                  <a:lnTo>
                    <a:pt x="0" y="210122"/>
                  </a:lnTo>
                  <a:lnTo>
                    <a:pt x="280143"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7"/>
            <p:cNvSpPr/>
            <p:nvPr/>
          </p:nvSpPr>
          <p:spPr>
            <a:xfrm>
              <a:off x="4627166" y="664316"/>
              <a:ext cx="383912" cy="270224"/>
            </a:xfrm>
            <a:custGeom>
              <a:rect b="b" l="l" r="r" t="t"/>
              <a:pathLst>
                <a:path extrusionOk="0" h="270224" w="383912">
                  <a:moveTo>
                    <a:pt x="103771" y="270224"/>
                  </a:moveTo>
                  <a:lnTo>
                    <a:pt x="0" y="210217"/>
                  </a:lnTo>
                  <a:lnTo>
                    <a:pt x="280142"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7"/>
            <p:cNvSpPr/>
            <p:nvPr/>
          </p:nvSpPr>
          <p:spPr>
            <a:xfrm>
              <a:off x="4730936" y="724419"/>
              <a:ext cx="383913" cy="270224"/>
            </a:xfrm>
            <a:custGeom>
              <a:rect b="b" l="l" r="r" t="t"/>
              <a:pathLst>
                <a:path extrusionOk="0" h="270224" w="383913">
                  <a:moveTo>
                    <a:pt x="103771" y="270224"/>
                  </a:moveTo>
                  <a:lnTo>
                    <a:pt x="0" y="210122"/>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7"/>
            <p:cNvSpPr/>
            <p:nvPr/>
          </p:nvSpPr>
          <p:spPr>
            <a:xfrm>
              <a:off x="4834707" y="784426"/>
              <a:ext cx="383912" cy="270224"/>
            </a:xfrm>
            <a:custGeom>
              <a:rect b="b" l="l" r="r" t="t"/>
              <a:pathLst>
                <a:path extrusionOk="0" h="270224" w="383912">
                  <a:moveTo>
                    <a:pt x="103771" y="270224"/>
                  </a:moveTo>
                  <a:lnTo>
                    <a:pt x="0" y="210217"/>
                  </a:lnTo>
                  <a:lnTo>
                    <a:pt x="280143"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7"/>
            <p:cNvSpPr/>
            <p:nvPr/>
          </p:nvSpPr>
          <p:spPr>
            <a:xfrm>
              <a:off x="4938478" y="844529"/>
              <a:ext cx="383913" cy="270224"/>
            </a:xfrm>
            <a:custGeom>
              <a:rect b="b" l="l" r="r" t="t"/>
              <a:pathLst>
                <a:path extrusionOk="0" h="270224" w="383913">
                  <a:moveTo>
                    <a:pt x="103771" y="270224"/>
                  </a:moveTo>
                  <a:lnTo>
                    <a:pt x="0" y="210121"/>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7"/>
            <p:cNvSpPr/>
            <p:nvPr/>
          </p:nvSpPr>
          <p:spPr>
            <a:xfrm>
              <a:off x="5042248" y="904537"/>
              <a:ext cx="384008" cy="270224"/>
            </a:xfrm>
            <a:custGeom>
              <a:rect b="b" l="l" r="r" t="t"/>
              <a:pathLst>
                <a:path extrusionOk="0" h="270224" w="384008">
                  <a:moveTo>
                    <a:pt x="103771" y="270224"/>
                  </a:moveTo>
                  <a:lnTo>
                    <a:pt x="0" y="210217"/>
                  </a:lnTo>
                  <a:lnTo>
                    <a:pt x="280143" y="0"/>
                  </a:lnTo>
                  <a:lnTo>
                    <a:pt x="384008"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7"/>
            <p:cNvSpPr/>
            <p:nvPr/>
          </p:nvSpPr>
          <p:spPr>
            <a:xfrm>
              <a:off x="4316519" y="693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7"/>
            <p:cNvSpPr/>
            <p:nvPr/>
          </p:nvSpPr>
          <p:spPr>
            <a:xfrm>
              <a:off x="4420290" y="753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7"/>
            <p:cNvSpPr/>
            <p:nvPr/>
          </p:nvSpPr>
          <p:spPr>
            <a:xfrm>
              <a:off x="4524441" y="813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7"/>
            <p:cNvSpPr/>
            <p:nvPr/>
          </p:nvSpPr>
          <p:spPr>
            <a:xfrm>
              <a:off x="4627926" y="873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7"/>
            <p:cNvSpPr/>
            <p:nvPr/>
          </p:nvSpPr>
          <p:spPr>
            <a:xfrm>
              <a:off x="4731697" y="933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7"/>
            <p:cNvSpPr/>
            <p:nvPr/>
          </p:nvSpPr>
          <p:spPr>
            <a:xfrm>
              <a:off x="4835467" y="993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7"/>
            <p:cNvSpPr/>
            <p:nvPr/>
          </p:nvSpPr>
          <p:spPr>
            <a:xfrm>
              <a:off x="4939238" y="1053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7"/>
            <p:cNvSpPr/>
            <p:nvPr/>
          </p:nvSpPr>
          <p:spPr>
            <a:xfrm>
              <a:off x="5043008" y="1113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93" name="Google Shape;493;p17"/>
            <p:cNvGrpSpPr/>
            <p:nvPr/>
          </p:nvGrpSpPr>
          <p:grpSpPr>
            <a:xfrm>
              <a:off x="4316519" y="693558"/>
              <a:ext cx="830259" cy="517637"/>
              <a:chOff x="5840944" y="1418558"/>
              <a:chExt cx="830259" cy="517637"/>
            </a:xfrm>
          </p:grpSpPr>
          <p:sp>
            <p:nvSpPr>
              <p:cNvPr id="494" name="Google Shape;494;p17"/>
              <p:cNvSpPr/>
              <p:nvPr/>
            </p:nvSpPr>
            <p:spPr>
              <a:xfrm>
                <a:off x="5840944" y="1418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7"/>
              <p:cNvSpPr/>
              <p:nvPr/>
            </p:nvSpPr>
            <p:spPr>
              <a:xfrm>
                <a:off x="5944715" y="1478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7"/>
              <p:cNvSpPr/>
              <p:nvPr/>
            </p:nvSpPr>
            <p:spPr>
              <a:xfrm>
                <a:off x="6048866" y="1538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7"/>
              <p:cNvSpPr/>
              <p:nvPr/>
            </p:nvSpPr>
            <p:spPr>
              <a:xfrm>
                <a:off x="6152351" y="1598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7"/>
              <p:cNvSpPr/>
              <p:nvPr/>
            </p:nvSpPr>
            <p:spPr>
              <a:xfrm>
                <a:off x="6256122" y="1658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7"/>
              <p:cNvSpPr/>
              <p:nvPr/>
            </p:nvSpPr>
            <p:spPr>
              <a:xfrm>
                <a:off x="6359892" y="1718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7"/>
              <p:cNvSpPr/>
              <p:nvPr/>
            </p:nvSpPr>
            <p:spPr>
              <a:xfrm>
                <a:off x="6463663" y="1778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7"/>
              <p:cNvSpPr/>
              <p:nvPr/>
            </p:nvSpPr>
            <p:spPr>
              <a:xfrm>
                <a:off x="6567433" y="1838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2" name="Google Shape;502;p17"/>
            <p:cNvSpPr/>
            <p:nvPr/>
          </p:nvSpPr>
          <p:spPr>
            <a:xfrm>
              <a:off x="5776434" y="3835950"/>
              <a:ext cx="422399" cy="244506"/>
            </a:xfrm>
            <a:custGeom>
              <a:rect b="b" l="l" r="r" t="t"/>
              <a:pathLst>
                <a:path extrusionOk="0" h="244506" w="422399">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7"/>
            <p:cNvSpPr/>
            <p:nvPr/>
          </p:nvSpPr>
          <p:spPr>
            <a:xfrm>
              <a:off x="5919927" y="3349699"/>
              <a:ext cx="376785" cy="648842"/>
            </a:xfrm>
            <a:custGeom>
              <a:rect b="b" l="l" r="r" t="t"/>
              <a:pathLst>
                <a:path extrusionOk="0" h="648842" w="376785">
                  <a:moveTo>
                    <a:pt x="376786" y="648843"/>
                  </a:moveTo>
                  <a:lnTo>
                    <a:pt x="0" y="430721"/>
                  </a:lnTo>
                  <a:lnTo>
                    <a:pt x="47134" y="0"/>
                  </a:lnTo>
                  <a:lnTo>
                    <a:pt x="329747" y="163544"/>
                  </a:lnTo>
                  <a:lnTo>
                    <a:pt x="376786" y="648843"/>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7"/>
            <p:cNvSpPr/>
            <p:nvPr/>
          </p:nvSpPr>
          <p:spPr>
            <a:xfrm>
              <a:off x="5821952" y="3404277"/>
              <a:ext cx="376880" cy="648747"/>
            </a:xfrm>
            <a:custGeom>
              <a:rect b="b" l="l" r="r" t="t"/>
              <a:pathLst>
                <a:path extrusionOk="0" h="648747" w="376880">
                  <a:moveTo>
                    <a:pt x="376881" y="648748"/>
                  </a:moveTo>
                  <a:lnTo>
                    <a:pt x="0" y="430721"/>
                  </a:lnTo>
                  <a:lnTo>
                    <a:pt x="47134" y="0"/>
                  </a:lnTo>
                  <a:lnTo>
                    <a:pt x="329747" y="163544"/>
                  </a:lnTo>
                  <a:lnTo>
                    <a:pt x="376881" y="648748"/>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7"/>
            <p:cNvSpPr/>
            <p:nvPr/>
          </p:nvSpPr>
          <p:spPr>
            <a:xfrm>
              <a:off x="6151700" y="3513243"/>
              <a:ext cx="145012" cy="539781"/>
            </a:xfrm>
            <a:custGeom>
              <a:rect b="b" l="l" r="r" t="t"/>
              <a:pathLst>
                <a:path extrusionOk="0" h="539781" w="145012">
                  <a:moveTo>
                    <a:pt x="47134" y="539782"/>
                  </a:moveTo>
                  <a:lnTo>
                    <a:pt x="145013" y="485299"/>
                  </a:lnTo>
                  <a:lnTo>
                    <a:pt x="97974" y="0"/>
                  </a:lnTo>
                  <a:lnTo>
                    <a:pt x="0" y="54578"/>
                  </a:lnTo>
                  <a:lnTo>
                    <a:pt x="47134" y="539782"/>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7"/>
            <p:cNvSpPr/>
            <p:nvPr/>
          </p:nvSpPr>
          <p:spPr>
            <a:xfrm>
              <a:off x="5869087" y="3349699"/>
              <a:ext cx="97973" cy="104584"/>
            </a:xfrm>
            <a:custGeom>
              <a:rect b="b" l="l" r="r" t="t"/>
              <a:pathLst>
                <a:path extrusionOk="0" h="104584" w="97973">
                  <a:moveTo>
                    <a:pt x="0" y="54578"/>
                  </a:moveTo>
                  <a:lnTo>
                    <a:pt x="97974" y="0"/>
                  </a:lnTo>
                  <a:lnTo>
                    <a:pt x="86476" y="104584"/>
                  </a:lnTo>
                  <a:lnTo>
                    <a:pt x="0" y="54578"/>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7"/>
            <p:cNvSpPr/>
            <p:nvPr/>
          </p:nvSpPr>
          <p:spPr>
            <a:xfrm>
              <a:off x="5939787" y="3382376"/>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7"/>
            <p:cNvSpPr/>
            <p:nvPr/>
          </p:nvSpPr>
          <p:spPr>
            <a:xfrm>
              <a:off x="6031584" y="3326084"/>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7"/>
            <p:cNvSpPr/>
            <p:nvPr/>
          </p:nvSpPr>
          <p:spPr>
            <a:xfrm>
              <a:off x="5273451" y="4003686"/>
              <a:ext cx="608559" cy="352234"/>
            </a:xfrm>
            <a:custGeom>
              <a:rect b="b" l="l" r="r" t="t"/>
              <a:pathLst>
                <a:path extrusionOk="0" h="352234" w="608559">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7"/>
            <p:cNvSpPr/>
            <p:nvPr/>
          </p:nvSpPr>
          <p:spPr>
            <a:xfrm>
              <a:off x="5480232" y="3303313"/>
              <a:ext cx="542799" cy="934592"/>
            </a:xfrm>
            <a:custGeom>
              <a:rect b="b" l="l" r="r" t="t"/>
              <a:pathLst>
                <a:path extrusionOk="0" h="934592" w="542799">
                  <a:moveTo>
                    <a:pt x="542800" y="934593"/>
                  </a:moveTo>
                  <a:lnTo>
                    <a:pt x="0" y="620458"/>
                  </a:lnTo>
                  <a:lnTo>
                    <a:pt x="67850" y="0"/>
                  </a:lnTo>
                  <a:lnTo>
                    <a:pt x="474950" y="235648"/>
                  </a:lnTo>
                  <a:lnTo>
                    <a:pt x="542800" y="9345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7"/>
            <p:cNvSpPr/>
            <p:nvPr/>
          </p:nvSpPr>
          <p:spPr>
            <a:xfrm>
              <a:off x="5339115" y="3381894"/>
              <a:ext cx="542894" cy="934592"/>
            </a:xfrm>
            <a:custGeom>
              <a:rect b="b" l="l" r="r" t="t"/>
              <a:pathLst>
                <a:path extrusionOk="0" h="934592" w="542894">
                  <a:moveTo>
                    <a:pt x="542895" y="934593"/>
                  </a:moveTo>
                  <a:lnTo>
                    <a:pt x="0" y="620458"/>
                  </a:lnTo>
                  <a:lnTo>
                    <a:pt x="67850" y="0"/>
                  </a:lnTo>
                  <a:lnTo>
                    <a:pt x="475045" y="235553"/>
                  </a:lnTo>
                  <a:lnTo>
                    <a:pt x="542895" y="93459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7"/>
            <p:cNvSpPr/>
            <p:nvPr/>
          </p:nvSpPr>
          <p:spPr>
            <a:xfrm>
              <a:off x="5814160" y="3538961"/>
              <a:ext cx="208871" cy="777525"/>
            </a:xfrm>
            <a:custGeom>
              <a:rect b="b" l="l" r="r" t="t"/>
              <a:pathLst>
                <a:path extrusionOk="0" h="777525" w="208871">
                  <a:moveTo>
                    <a:pt x="67850" y="777526"/>
                  </a:moveTo>
                  <a:lnTo>
                    <a:pt x="208871" y="698945"/>
                  </a:lnTo>
                  <a:lnTo>
                    <a:pt x="141021" y="0"/>
                  </a:lnTo>
                  <a:lnTo>
                    <a:pt x="0" y="78486"/>
                  </a:lnTo>
                  <a:lnTo>
                    <a:pt x="67850" y="77752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7"/>
            <p:cNvSpPr/>
            <p:nvPr/>
          </p:nvSpPr>
          <p:spPr>
            <a:xfrm>
              <a:off x="5406965" y="3303313"/>
              <a:ext cx="141116" cy="150685"/>
            </a:xfrm>
            <a:custGeom>
              <a:rect b="b" l="l" r="r" t="t"/>
              <a:pathLst>
                <a:path extrusionOk="0" h="150685" w="141116">
                  <a:moveTo>
                    <a:pt x="0" y="78581"/>
                  </a:moveTo>
                  <a:lnTo>
                    <a:pt x="141117" y="0"/>
                  </a:lnTo>
                  <a:lnTo>
                    <a:pt x="124582" y="150685"/>
                  </a:lnTo>
                  <a:lnTo>
                    <a:pt x="0" y="78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7"/>
            <p:cNvSpPr/>
            <p:nvPr/>
          </p:nvSpPr>
          <p:spPr>
            <a:xfrm>
              <a:off x="5508835" y="3350470"/>
              <a:ext cx="203454" cy="206683"/>
            </a:xfrm>
            <a:custGeom>
              <a:rect b="b" l="l" r="r" t="t"/>
              <a:pathLst>
                <a:path extrusionOk="0" h="206683" w="203454">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7"/>
            <p:cNvSpPr/>
            <p:nvPr/>
          </p:nvSpPr>
          <p:spPr>
            <a:xfrm>
              <a:off x="5641209" y="3269779"/>
              <a:ext cx="203454" cy="206316"/>
            </a:xfrm>
            <a:custGeom>
              <a:rect b="b" l="l" r="r" t="t"/>
              <a:pathLst>
                <a:path extrusionOk="0" h="206316" w="203454">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7"/>
            <p:cNvSpPr/>
            <p:nvPr/>
          </p:nvSpPr>
          <p:spPr>
            <a:xfrm>
              <a:off x="3370326" y="2746576"/>
              <a:ext cx="431236" cy="248888"/>
            </a:xfrm>
            <a:custGeom>
              <a:rect b="b" l="l" r="r" t="t"/>
              <a:pathLst>
                <a:path extrusionOk="0" h="248888" w="431236">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7"/>
            <p:cNvSpPr/>
            <p:nvPr/>
          </p:nvSpPr>
          <p:spPr>
            <a:xfrm>
              <a:off x="3388571" y="2474923"/>
              <a:ext cx="435798" cy="252221"/>
            </a:xfrm>
            <a:custGeom>
              <a:rect b="b" l="l" r="r" t="t"/>
              <a:pathLst>
                <a:path extrusionOk="0" h="252221" w="435798">
                  <a:moveTo>
                    <a:pt x="217899" y="252222"/>
                  </a:moveTo>
                  <a:lnTo>
                    <a:pt x="0" y="126111"/>
                  </a:lnTo>
                  <a:lnTo>
                    <a:pt x="217899" y="0"/>
                  </a:lnTo>
                  <a:lnTo>
                    <a:pt x="435798" y="126111"/>
                  </a:lnTo>
                  <a:lnTo>
                    <a:pt x="217899" y="2522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7"/>
            <p:cNvSpPr/>
            <p:nvPr/>
          </p:nvSpPr>
          <p:spPr>
            <a:xfrm>
              <a:off x="3606470" y="2623608"/>
              <a:ext cx="203169" cy="352710"/>
            </a:xfrm>
            <a:custGeom>
              <a:rect b="b" l="l" r="r" t="t"/>
              <a:pathLst>
                <a:path extrusionOk="0" h="352710" w="203169">
                  <a:moveTo>
                    <a:pt x="203170" y="235172"/>
                  </a:moveTo>
                  <a:lnTo>
                    <a:pt x="0" y="352711"/>
                  </a:lnTo>
                  <a:lnTo>
                    <a:pt x="0" y="117538"/>
                  </a:lnTo>
                  <a:lnTo>
                    <a:pt x="203170" y="0"/>
                  </a:lnTo>
                  <a:lnTo>
                    <a:pt x="203170" y="23517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7"/>
            <p:cNvSpPr/>
            <p:nvPr/>
          </p:nvSpPr>
          <p:spPr>
            <a:xfrm>
              <a:off x="3403301" y="2623608"/>
              <a:ext cx="203169" cy="352710"/>
            </a:xfrm>
            <a:custGeom>
              <a:rect b="b" l="l" r="r" t="t"/>
              <a:pathLst>
                <a:path extrusionOk="0" h="352710" w="203169">
                  <a:moveTo>
                    <a:pt x="203170" y="352711"/>
                  </a:moveTo>
                  <a:lnTo>
                    <a:pt x="0" y="235172"/>
                  </a:lnTo>
                  <a:lnTo>
                    <a:pt x="0" y="0"/>
                  </a:lnTo>
                  <a:lnTo>
                    <a:pt x="203170" y="117538"/>
                  </a:lnTo>
                  <a:lnTo>
                    <a:pt x="203170" y="35271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7"/>
            <p:cNvSpPr/>
            <p:nvPr/>
          </p:nvSpPr>
          <p:spPr>
            <a:xfrm>
              <a:off x="3403301" y="2623608"/>
              <a:ext cx="203169" cy="177736"/>
            </a:xfrm>
            <a:custGeom>
              <a:rect b="b" l="l" r="r" t="t"/>
              <a:pathLst>
                <a:path extrusionOk="0" h="177736" w="203169">
                  <a:moveTo>
                    <a:pt x="0" y="0"/>
                  </a:moveTo>
                  <a:lnTo>
                    <a:pt x="0" y="61532"/>
                  </a:lnTo>
                  <a:lnTo>
                    <a:pt x="203170" y="177737"/>
                  </a:lnTo>
                  <a:lnTo>
                    <a:pt x="203170" y="11782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7"/>
            <p:cNvSpPr/>
            <p:nvPr/>
          </p:nvSpPr>
          <p:spPr>
            <a:xfrm>
              <a:off x="3606470" y="2623608"/>
              <a:ext cx="203169" cy="177736"/>
            </a:xfrm>
            <a:custGeom>
              <a:rect b="b" l="l" r="r" t="t"/>
              <a:pathLst>
                <a:path extrusionOk="0" h="177736" w="203169">
                  <a:moveTo>
                    <a:pt x="203170" y="0"/>
                  </a:moveTo>
                  <a:lnTo>
                    <a:pt x="203170" y="65913"/>
                  </a:lnTo>
                  <a:lnTo>
                    <a:pt x="0" y="177737"/>
                  </a:lnTo>
                  <a:lnTo>
                    <a:pt x="0" y="117824"/>
                  </a:lnTo>
                  <a:lnTo>
                    <a:pt x="20317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7"/>
            <p:cNvSpPr/>
            <p:nvPr/>
          </p:nvSpPr>
          <p:spPr>
            <a:xfrm>
              <a:off x="3388571" y="2601034"/>
              <a:ext cx="217899" cy="189547"/>
            </a:xfrm>
            <a:custGeom>
              <a:rect b="b" l="l" r="r" t="t"/>
              <a:pathLst>
                <a:path extrusionOk="0" h="189547" w="217899">
                  <a:moveTo>
                    <a:pt x="0" y="0"/>
                  </a:moveTo>
                  <a:lnTo>
                    <a:pt x="0" y="65151"/>
                  </a:lnTo>
                  <a:lnTo>
                    <a:pt x="217899" y="189547"/>
                  </a:lnTo>
                  <a:lnTo>
                    <a:pt x="217899" y="1261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7"/>
            <p:cNvSpPr/>
            <p:nvPr/>
          </p:nvSpPr>
          <p:spPr>
            <a:xfrm>
              <a:off x="3606470" y="2601034"/>
              <a:ext cx="217899" cy="189547"/>
            </a:xfrm>
            <a:custGeom>
              <a:rect b="b" l="l" r="r" t="t"/>
              <a:pathLst>
                <a:path extrusionOk="0" h="189547" w="217899">
                  <a:moveTo>
                    <a:pt x="0" y="189547"/>
                  </a:moveTo>
                  <a:lnTo>
                    <a:pt x="217899" y="70295"/>
                  </a:lnTo>
                  <a:lnTo>
                    <a:pt x="217899" y="0"/>
                  </a:lnTo>
                  <a:lnTo>
                    <a:pt x="0" y="126111"/>
                  </a:lnTo>
                  <a:lnTo>
                    <a:pt x="0" y="189547"/>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7"/>
            <p:cNvSpPr/>
            <p:nvPr/>
          </p:nvSpPr>
          <p:spPr>
            <a:xfrm>
              <a:off x="6048784" y="4120462"/>
              <a:ext cx="389804" cy="224885"/>
            </a:xfrm>
            <a:custGeom>
              <a:rect b="b" l="l" r="r" t="t"/>
              <a:pathLst>
                <a:path extrusionOk="0" h="224885" w="389804">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7"/>
            <p:cNvSpPr/>
            <p:nvPr/>
          </p:nvSpPr>
          <p:spPr>
            <a:xfrm>
              <a:off x="6065699" y="3875193"/>
              <a:ext cx="393415" cy="227647"/>
            </a:xfrm>
            <a:custGeom>
              <a:rect b="b" l="l" r="r" t="t"/>
              <a:pathLst>
                <a:path extrusionOk="0" h="227647" w="393415">
                  <a:moveTo>
                    <a:pt x="196708" y="227647"/>
                  </a:moveTo>
                  <a:lnTo>
                    <a:pt x="0" y="113824"/>
                  </a:lnTo>
                  <a:lnTo>
                    <a:pt x="196708" y="0"/>
                  </a:lnTo>
                  <a:lnTo>
                    <a:pt x="393416" y="113824"/>
                  </a:lnTo>
                  <a:lnTo>
                    <a:pt x="196708" y="227647"/>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7"/>
            <p:cNvSpPr/>
            <p:nvPr/>
          </p:nvSpPr>
          <p:spPr>
            <a:xfrm>
              <a:off x="6262407" y="4009401"/>
              <a:ext cx="183404" cy="318420"/>
            </a:xfrm>
            <a:custGeom>
              <a:rect b="b" l="l" r="r" t="t"/>
              <a:pathLst>
                <a:path extrusionOk="0" h="318420" w="183404">
                  <a:moveTo>
                    <a:pt x="183404" y="212312"/>
                  </a:moveTo>
                  <a:lnTo>
                    <a:pt x="0" y="318421"/>
                  </a:lnTo>
                  <a:lnTo>
                    <a:pt x="0" y="106109"/>
                  </a:lnTo>
                  <a:lnTo>
                    <a:pt x="183404" y="0"/>
                  </a:lnTo>
                  <a:lnTo>
                    <a:pt x="183404" y="21231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7"/>
            <p:cNvSpPr/>
            <p:nvPr/>
          </p:nvSpPr>
          <p:spPr>
            <a:xfrm>
              <a:off x="6079003" y="4009401"/>
              <a:ext cx="183403" cy="318420"/>
            </a:xfrm>
            <a:custGeom>
              <a:rect b="b" l="l" r="r" t="t"/>
              <a:pathLst>
                <a:path extrusionOk="0" h="318420" w="183403">
                  <a:moveTo>
                    <a:pt x="183404" y="318421"/>
                  </a:moveTo>
                  <a:lnTo>
                    <a:pt x="0" y="212312"/>
                  </a:lnTo>
                  <a:lnTo>
                    <a:pt x="0" y="0"/>
                  </a:lnTo>
                  <a:lnTo>
                    <a:pt x="183404" y="106109"/>
                  </a:lnTo>
                  <a:lnTo>
                    <a:pt x="183404" y="31842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7"/>
            <p:cNvSpPr/>
            <p:nvPr/>
          </p:nvSpPr>
          <p:spPr>
            <a:xfrm>
              <a:off x="6079003" y="4009401"/>
              <a:ext cx="183403" cy="160496"/>
            </a:xfrm>
            <a:custGeom>
              <a:rect b="b" l="l" r="r" t="t"/>
              <a:pathLst>
                <a:path extrusionOk="0" h="160496" w="183403">
                  <a:moveTo>
                    <a:pt x="0" y="0"/>
                  </a:moveTo>
                  <a:lnTo>
                    <a:pt x="0" y="55531"/>
                  </a:lnTo>
                  <a:lnTo>
                    <a:pt x="183404" y="160496"/>
                  </a:lnTo>
                  <a:lnTo>
                    <a:pt x="183404" y="10639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7"/>
            <p:cNvSpPr/>
            <p:nvPr/>
          </p:nvSpPr>
          <p:spPr>
            <a:xfrm>
              <a:off x="6262407" y="4009401"/>
              <a:ext cx="183404" cy="160496"/>
            </a:xfrm>
            <a:custGeom>
              <a:rect b="b" l="l" r="r" t="t"/>
              <a:pathLst>
                <a:path extrusionOk="0" h="160496" w="183404">
                  <a:moveTo>
                    <a:pt x="183404" y="0"/>
                  </a:moveTo>
                  <a:lnTo>
                    <a:pt x="183404" y="59531"/>
                  </a:lnTo>
                  <a:lnTo>
                    <a:pt x="0" y="160496"/>
                  </a:lnTo>
                  <a:lnTo>
                    <a:pt x="0" y="106394"/>
                  </a:lnTo>
                  <a:lnTo>
                    <a:pt x="183404"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7"/>
            <p:cNvSpPr/>
            <p:nvPr/>
          </p:nvSpPr>
          <p:spPr>
            <a:xfrm>
              <a:off x="6065699" y="3989017"/>
              <a:ext cx="196707" cy="171164"/>
            </a:xfrm>
            <a:custGeom>
              <a:rect b="b" l="l" r="r" t="t"/>
              <a:pathLst>
                <a:path extrusionOk="0" h="171164" w="196707">
                  <a:moveTo>
                    <a:pt x="0" y="0"/>
                  </a:moveTo>
                  <a:lnTo>
                    <a:pt x="0" y="58864"/>
                  </a:lnTo>
                  <a:lnTo>
                    <a:pt x="196708" y="171164"/>
                  </a:lnTo>
                  <a:lnTo>
                    <a:pt x="196708" y="113824"/>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7"/>
            <p:cNvSpPr/>
            <p:nvPr/>
          </p:nvSpPr>
          <p:spPr>
            <a:xfrm>
              <a:off x="6262407" y="3989017"/>
              <a:ext cx="196708" cy="171164"/>
            </a:xfrm>
            <a:custGeom>
              <a:rect b="b" l="l" r="r" t="t"/>
              <a:pathLst>
                <a:path extrusionOk="0" h="171164" w="196708">
                  <a:moveTo>
                    <a:pt x="0" y="171164"/>
                  </a:moveTo>
                  <a:lnTo>
                    <a:pt x="196708" y="63437"/>
                  </a:lnTo>
                  <a:lnTo>
                    <a:pt x="196708" y="0"/>
                  </a:lnTo>
                  <a:lnTo>
                    <a:pt x="0" y="113824"/>
                  </a:lnTo>
                  <a:lnTo>
                    <a:pt x="0" y="171164"/>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7"/>
            <p:cNvSpPr/>
            <p:nvPr/>
          </p:nvSpPr>
          <p:spPr>
            <a:xfrm>
              <a:off x="3676221" y="3054710"/>
              <a:ext cx="439504" cy="254317"/>
            </a:xfrm>
            <a:custGeom>
              <a:rect b="b" l="l" r="r" t="t"/>
              <a:pathLst>
                <a:path extrusionOk="0" h="254317" w="439504">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7"/>
            <p:cNvSpPr/>
            <p:nvPr/>
          </p:nvSpPr>
          <p:spPr>
            <a:xfrm>
              <a:off x="3825510" y="2548837"/>
              <a:ext cx="392085" cy="674941"/>
            </a:xfrm>
            <a:custGeom>
              <a:rect b="b" l="l" r="r" t="t"/>
              <a:pathLst>
                <a:path extrusionOk="0" h="674941" w="392085">
                  <a:moveTo>
                    <a:pt x="392085" y="674942"/>
                  </a:moveTo>
                  <a:lnTo>
                    <a:pt x="0" y="448056"/>
                  </a:lnTo>
                  <a:lnTo>
                    <a:pt x="49034" y="0"/>
                  </a:lnTo>
                  <a:lnTo>
                    <a:pt x="343051" y="170212"/>
                  </a:lnTo>
                  <a:lnTo>
                    <a:pt x="392085" y="674942"/>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7"/>
            <p:cNvSpPr/>
            <p:nvPr/>
          </p:nvSpPr>
          <p:spPr>
            <a:xfrm>
              <a:off x="3723640" y="2605606"/>
              <a:ext cx="392085" cy="674941"/>
            </a:xfrm>
            <a:custGeom>
              <a:rect b="b" l="l" r="r" t="t"/>
              <a:pathLst>
                <a:path extrusionOk="0" h="674941" w="392085">
                  <a:moveTo>
                    <a:pt x="392085" y="674942"/>
                  </a:moveTo>
                  <a:lnTo>
                    <a:pt x="0" y="448056"/>
                  </a:lnTo>
                  <a:lnTo>
                    <a:pt x="49034" y="0"/>
                  </a:lnTo>
                  <a:lnTo>
                    <a:pt x="343051" y="170117"/>
                  </a:lnTo>
                  <a:lnTo>
                    <a:pt x="392085" y="674942"/>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7"/>
            <p:cNvSpPr/>
            <p:nvPr/>
          </p:nvSpPr>
          <p:spPr>
            <a:xfrm>
              <a:off x="4066691" y="2719049"/>
              <a:ext cx="150904" cy="561498"/>
            </a:xfrm>
            <a:custGeom>
              <a:rect b="b" l="l" r="r" t="t"/>
              <a:pathLst>
                <a:path extrusionOk="0" h="561498" w="150904">
                  <a:moveTo>
                    <a:pt x="49034" y="561499"/>
                  </a:moveTo>
                  <a:lnTo>
                    <a:pt x="150904" y="504730"/>
                  </a:lnTo>
                  <a:lnTo>
                    <a:pt x="101870" y="0"/>
                  </a:lnTo>
                  <a:lnTo>
                    <a:pt x="0" y="56674"/>
                  </a:lnTo>
                  <a:lnTo>
                    <a:pt x="49034" y="561499"/>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7"/>
            <p:cNvSpPr/>
            <p:nvPr/>
          </p:nvSpPr>
          <p:spPr>
            <a:xfrm>
              <a:off x="3772674" y="2548837"/>
              <a:ext cx="101869" cy="108775"/>
            </a:xfrm>
            <a:custGeom>
              <a:rect b="b" l="l" r="r" t="t"/>
              <a:pathLst>
                <a:path extrusionOk="0" h="108775" w="101869">
                  <a:moveTo>
                    <a:pt x="0" y="56769"/>
                  </a:moveTo>
                  <a:lnTo>
                    <a:pt x="101870" y="0"/>
                  </a:lnTo>
                  <a:lnTo>
                    <a:pt x="89992" y="108775"/>
                  </a:lnTo>
                  <a:lnTo>
                    <a:pt x="0" y="56769"/>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7"/>
            <p:cNvSpPr/>
            <p:nvPr/>
          </p:nvSpPr>
          <p:spPr>
            <a:xfrm>
              <a:off x="3846226" y="2583526"/>
              <a:ext cx="146913" cy="149048"/>
            </a:xfrm>
            <a:custGeom>
              <a:rect b="b" l="l" r="r" t="t"/>
              <a:pathLst>
                <a:path extrusionOk="0" h="149048" w="146913">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7"/>
            <p:cNvSpPr/>
            <p:nvPr/>
          </p:nvSpPr>
          <p:spPr>
            <a:xfrm>
              <a:off x="3941824" y="2524566"/>
              <a:ext cx="146913" cy="149048"/>
            </a:xfrm>
            <a:custGeom>
              <a:rect b="b" l="l" r="r" t="t"/>
              <a:pathLst>
                <a:path extrusionOk="0" h="149048" w="146913">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7"/>
            <p:cNvSpPr/>
            <p:nvPr/>
          </p:nvSpPr>
          <p:spPr>
            <a:xfrm>
              <a:off x="2533225" y="4605761"/>
              <a:ext cx="828643" cy="479488"/>
            </a:xfrm>
            <a:custGeom>
              <a:rect b="b" l="l" r="r" t="t"/>
              <a:pathLst>
                <a:path extrusionOk="0" h="479488" w="828643">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7"/>
            <p:cNvSpPr/>
            <p:nvPr/>
          </p:nvSpPr>
          <p:spPr>
            <a:xfrm>
              <a:off x="2599924" y="3049662"/>
              <a:ext cx="198618" cy="433482"/>
            </a:xfrm>
            <a:custGeom>
              <a:rect b="b" l="l" r="r" t="t"/>
              <a:pathLst>
                <a:path extrusionOk="0" h="433482" w="198618">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7"/>
            <p:cNvSpPr/>
            <p:nvPr/>
          </p:nvSpPr>
          <p:spPr>
            <a:xfrm>
              <a:off x="2627967" y="2871431"/>
              <a:ext cx="142827" cy="275330"/>
            </a:xfrm>
            <a:custGeom>
              <a:rect b="b" l="l" r="r" t="t"/>
              <a:pathLst>
                <a:path extrusionOk="0" h="275330" w="142827">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7"/>
            <p:cNvSpPr/>
            <p:nvPr/>
          </p:nvSpPr>
          <p:spPr>
            <a:xfrm>
              <a:off x="2942472" y="4777576"/>
              <a:ext cx="307903" cy="173671"/>
            </a:xfrm>
            <a:custGeom>
              <a:rect b="b" l="l" r="r" t="t"/>
              <a:pathLst>
                <a:path extrusionOk="0" h="173671" w="307903">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7"/>
            <p:cNvSpPr/>
            <p:nvPr/>
          </p:nvSpPr>
          <p:spPr>
            <a:xfrm>
              <a:off x="2947261" y="4806358"/>
              <a:ext cx="303072" cy="144889"/>
            </a:xfrm>
            <a:custGeom>
              <a:rect b="b" l="l" r="r" t="t"/>
              <a:pathLst>
                <a:path extrusionOk="0" h="144889" w="303072">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7"/>
            <p:cNvSpPr/>
            <p:nvPr/>
          </p:nvSpPr>
          <p:spPr>
            <a:xfrm>
              <a:off x="2717232" y="4676188"/>
              <a:ext cx="307831" cy="173712"/>
            </a:xfrm>
            <a:custGeom>
              <a:rect b="b" l="l" r="r" t="t"/>
              <a:pathLst>
                <a:path extrusionOk="0" h="173712" w="307831">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7"/>
            <p:cNvSpPr/>
            <p:nvPr/>
          </p:nvSpPr>
          <p:spPr>
            <a:xfrm>
              <a:off x="2722045" y="4705011"/>
              <a:ext cx="303068" cy="144889"/>
            </a:xfrm>
            <a:custGeom>
              <a:rect b="b" l="l" r="r" t="t"/>
              <a:pathLst>
                <a:path extrusionOk="0" h="144889" w="303068">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7"/>
            <p:cNvSpPr/>
            <p:nvPr/>
          </p:nvSpPr>
          <p:spPr>
            <a:xfrm>
              <a:off x="2717265" y="3551725"/>
              <a:ext cx="450461" cy="1274557"/>
            </a:xfrm>
            <a:custGeom>
              <a:rect b="b" l="l" r="r" t="t"/>
              <a:pathLst>
                <a:path extrusionOk="0" h="1274557" w="450461">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7"/>
            <p:cNvSpPr/>
            <p:nvPr/>
          </p:nvSpPr>
          <p:spPr>
            <a:xfrm>
              <a:off x="2775050" y="2505974"/>
              <a:ext cx="327076" cy="524521"/>
            </a:xfrm>
            <a:custGeom>
              <a:rect b="b" l="l" r="r" t="t"/>
              <a:pathLst>
                <a:path extrusionOk="0" h="524521" w="327076">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7"/>
            <p:cNvSpPr/>
            <p:nvPr/>
          </p:nvSpPr>
          <p:spPr>
            <a:xfrm>
              <a:off x="2667800" y="2877512"/>
              <a:ext cx="502799" cy="834581"/>
            </a:xfrm>
            <a:custGeom>
              <a:rect b="b" l="l" r="r" t="t"/>
              <a:pathLst>
                <a:path extrusionOk="0" h="834581" w="502799">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7"/>
            <p:cNvSpPr/>
            <p:nvPr/>
          </p:nvSpPr>
          <p:spPr>
            <a:xfrm>
              <a:off x="3024379" y="2981457"/>
              <a:ext cx="633923" cy="498110"/>
            </a:xfrm>
            <a:custGeom>
              <a:rect b="b" l="l" r="r" t="t"/>
              <a:pathLst>
                <a:path extrusionOk="0" h="498110" w="633923">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7"/>
            <p:cNvSpPr/>
            <p:nvPr/>
          </p:nvSpPr>
          <p:spPr>
            <a:xfrm>
              <a:off x="3001678" y="2971210"/>
              <a:ext cx="194366" cy="284908"/>
            </a:xfrm>
            <a:custGeom>
              <a:rect b="b" l="l" r="r" t="t"/>
              <a:pathLst>
                <a:path extrusionOk="0" h="284908" w="194366">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7"/>
            <p:cNvSpPr/>
            <p:nvPr/>
          </p:nvSpPr>
          <p:spPr>
            <a:xfrm>
              <a:off x="2785215" y="2483249"/>
              <a:ext cx="317013" cy="350275"/>
            </a:xfrm>
            <a:custGeom>
              <a:rect b="b" l="l" r="r" t="t"/>
              <a:pathLst>
                <a:path extrusionOk="0" h="350275" w="317013">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7"/>
            <p:cNvSpPr/>
            <p:nvPr/>
          </p:nvSpPr>
          <p:spPr>
            <a:xfrm>
              <a:off x="3466812" y="3201065"/>
              <a:ext cx="95905" cy="84340"/>
            </a:xfrm>
            <a:custGeom>
              <a:rect b="b" l="l" r="r" t="t"/>
              <a:pathLst>
                <a:path extrusionOk="0" h="84340" w="95905">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3" name="Google Shape;553;p17"/>
            <p:cNvGrpSpPr/>
            <p:nvPr/>
          </p:nvGrpSpPr>
          <p:grpSpPr>
            <a:xfrm>
              <a:off x="3439221" y="3170887"/>
              <a:ext cx="276341" cy="167131"/>
              <a:chOff x="4963646" y="3895887"/>
              <a:chExt cx="276341" cy="167131"/>
            </a:xfrm>
          </p:grpSpPr>
          <p:sp>
            <p:nvSpPr>
              <p:cNvPr id="554" name="Google Shape;554;p17"/>
              <p:cNvSpPr/>
              <p:nvPr/>
            </p:nvSpPr>
            <p:spPr>
              <a:xfrm>
                <a:off x="4963697" y="3902424"/>
                <a:ext cx="275954" cy="159820"/>
              </a:xfrm>
              <a:custGeom>
                <a:rect b="b" l="l" r="r" t="t"/>
                <a:pathLst>
                  <a:path extrusionOk="0" h="159820" w="275954">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7"/>
              <p:cNvSpPr/>
              <p:nvPr/>
            </p:nvSpPr>
            <p:spPr>
              <a:xfrm>
                <a:off x="4963646" y="4006310"/>
                <a:ext cx="7697" cy="6572"/>
              </a:xfrm>
              <a:custGeom>
                <a:rect b="b" l="l" r="r" t="t"/>
                <a:pathLst>
                  <a:path extrusionOk="0" h="6572" w="7697">
                    <a:moveTo>
                      <a:pt x="0" y="6572"/>
                    </a:moveTo>
                    <a:lnTo>
                      <a:pt x="0" y="0"/>
                    </a:lnTo>
                    <a:lnTo>
                      <a:pt x="7697" y="2858"/>
                    </a:lnTo>
                    <a:lnTo>
                      <a:pt x="0" y="657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7"/>
              <p:cNvSpPr/>
              <p:nvPr/>
            </p:nvSpPr>
            <p:spPr>
              <a:xfrm>
                <a:off x="5233906" y="3945350"/>
                <a:ext cx="6081" cy="6286"/>
              </a:xfrm>
              <a:custGeom>
                <a:rect b="b" l="l" r="r" t="t"/>
                <a:pathLst>
                  <a:path extrusionOk="0" h="6286" w="6081">
                    <a:moveTo>
                      <a:pt x="6082" y="6287"/>
                    </a:moveTo>
                    <a:lnTo>
                      <a:pt x="6082" y="0"/>
                    </a:lnTo>
                    <a:lnTo>
                      <a:pt x="0" y="3905"/>
                    </a:lnTo>
                    <a:lnTo>
                      <a:pt x="6082" y="62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7"/>
              <p:cNvSpPr/>
              <p:nvPr/>
            </p:nvSpPr>
            <p:spPr>
              <a:xfrm>
                <a:off x="4963697" y="3896900"/>
                <a:ext cx="275954" cy="159768"/>
              </a:xfrm>
              <a:custGeom>
                <a:rect b="b" l="l" r="r" t="t"/>
                <a:pathLst>
                  <a:path extrusionOk="0" h="159768" w="275954">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7"/>
              <p:cNvSpPr/>
              <p:nvPr/>
            </p:nvSpPr>
            <p:spPr>
              <a:xfrm rot="-1790023">
                <a:off x="4978521" y="4031078"/>
                <a:ext cx="1525" cy="2676"/>
              </a:xfrm>
              <a:custGeom>
                <a:rect b="b" l="l" r="r" t="t"/>
                <a:pathLst>
                  <a:path extrusionOk="0" h="2676" w="1525">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7"/>
              <p:cNvSpPr/>
              <p:nvPr/>
            </p:nvSpPr>
            <p:spPr>
              <a:xfrm rot="-1801764">
                <a:off x="4978313" y="402120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7"/>
              <p:cNvSpPr/>
              <p:nvPr/>
            </p:nvSpPr>
            <p:spPr>
              <a:xfrm rot="-1801764">
                <a:off x="4981704" y="4023218"/>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7"/>
              <p:cNvSpPr/>
              <p:nvPr/>
            </p:nvSpPr>
            <p:spPr>
              <a:xfrm rot="-1801764">
                <a:off x="4985189" y="4025236"/>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7"/>
              <p:cNvSpPr/>
              <p:nvPr/>
            </p:nvSpPr>
            <p:spPr>
              <a:xfrm rot="-1801764">
                <a:off x="5014562" y="404224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7"/>
              <p:cNvSpPr/>
              <p:nvPr/>
            </p:nvSpPr>
            <p:spPr>
              <a:xfrm rot="-1801764">
                <a:off x="5017905" y="4044175"/>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7"/>
              <p:cNvSpPr/>
              <p:nvPr/>
            </p:nvSpPr>
            <p:spPr>
              <a:xfrm rot="-1801764">
                <a:off x="5021390" y="4046193"/>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7"/>
              <p:cNvSpPr/>
              <p:nvPr/>
            </p:nvSpPr>
            <p:spPr>
              <a:xfrm rot="-1790023">
                <a:off x="5028625" y="4060140"/>
                <a:ext cx="1525" cy="2676"/>
              </a:xfrm>
              <a:custGeom>
                <a:rect b="b" l="l" r="r" t="t"/>
                <a:pathLst>
                  <a:path extrusionOk="0" h="2676" w="1525">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7"/>
              <p:cNvSpPr/>
              <p:nvPr/>
            </p:nvSpPr>
            <p:spPr>
              <a:xfrm>
                <a:off x="4994815" y="4030735"/>
                <a:ext cx="11593" cy="8583"/>
              </a:xfrm>
              <a:custGeom>
                <a:rect b="b" l="l" r="r" t="t"/>
                <a:pathLst>
                  <a:path extrusionOk="0" h="8583" w="1159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7"/>
              <p:cNvSpPr/>
              <p:nvPr/>
            </p:nvSpPr>
            <p:spPr>
              <a:xfrm>
                <a:off x="5208723" y="3964590"/>
                <a:ext cx="10739" cy="7715"/>
              </a:xfrm>
              <a:custGeom>
                <a:rect b="b" l="l" r="r" t="t"/>
                <a:pathLst>
                  <a:path extrusionOk="0" h="7715" w="10739">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7"/>
              <p:cNvSpPr/>
              <p:nvPr/>
            </p:nvSpPr>
            <p:spPr>
              <a:xfrm>
                <a:off x="5195324" y="3972306"/>
                <a:ext cx="10738" cy="7810"/>
              </a:xfrm>
              <a:custGeom>
                <a:rect b="b" l="l" r="r" t="t"/>
                <a:pathLst>
                  <a:path extrusionOk="0" h="7810" w="10738">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7"/>
              <p:cNvSpPr/>
              <p:nvPr/>
            </p:nvSpPr>
            <p:spPr>
              <a:xfrm>
                <a:off x="4963697" y="3895887"/>
                <a:ext cx="275954" cy="159785"/>
              </a:xfrm>
              <a:custGeom>
                <a:rect b="b" l="l" r="r" t="t"/>
                <a:pathLst>
                  <a:path extrusionOk="0" h="159785" w="275954">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7"/>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7"/>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7"/>
              <p:cNvSpPr/>
              <p:nvPr/>
            </p:nvSpPr>
            <p:spPr>
              <a:xfrm>
                <a:off x="5189528" y="3920775"/>
                <a:ext cx="6461" cy="3619"/>
              </a:xfrm>
              <a:custGeom>
                <a:rect b="b" l="l" r="r" t="t"/>
                <a:pathLst>
                  <a:path extrusionOk="0" h="3619" w="6461">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7"/>
              <p:cNvSpPr/>
              <p:nvPr/>
            </p:nvSpPr>
            <p:spPr>
              <a:xfrm>
                <a:off x="5191381" y="3921823"/>
                <a:ext cx="2668" cy="1547"/>
              </a:xfrm>
              <a:custGeom>
                <a:rect b="b" l="l" r="r" t="t"/>
                <a:pathLst>
                  <a:path extrusionOk="0" h="1547" w="2668">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74" name="Google Shape;574;p17"/>
            <p:cNvSpPr/>
            <p:nvPr/>
          </p:nvSpPr>
          <p:spPr>
            <a:xfrm>
              <a:off x="3497758" y="3222825"/>
              <a:ext cx="163253" cy="135636"/>
            </a:xfrm>
            <a:custGeom>
              <a:rect b="b" l="l" r="r" t="t"/>
              <a:pathLst>
                <a:path extrusionOk="0" h="135636" w="163253">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7"/>
            <p:cNvSpPr/>
            <p:nvPr/>
          </p:nvSpPr>
          <p:spPr>
            <a:xfrm>
              <a:off x="5866407" y="1508477"/>
              <a:ext cx="336298" cy="520294"/>
            </a:xfrm>
            <a:custGeom>
              <a:rect b="b" l="l" r="r" t="t"/>
              <a:pathLst>
                <a:path extrusionOk="0" h="520294" w="336298">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7"/>
            <p:cNvSpPr/>
            <p:nvPr/>
          </p:nvSpPr>
          <p:spPr>
            <a:xfrm>
              <a:off x="5848921" y="1535134"/>
              <a:ext cx="307985" cy="495867"/>
            </a:xfrm>
            <a:custGeom>
              <a:rect b="b" l="l" r="r" t="t"/>
              <a:pathLst>
                <a:path extrusionOk="0" h="495867" w="307985">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7"/>
            <p:cNvSpPr/>
            <p:nvPr/>
          </p:nvSpPr>
          <p:spPr>
            <a:xfrm>
              <a:off x="5914777" y="1634489"/>
              <a:ext cx="176087" cy="297735"/>
            </a:xfrm>
            <a:custGeom>
              <a:rect b="b" l="l" r="r" t="t"/>
              <a:pathLst>
                <a:path extrusionOk="0" h="297735" w="176087">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7"/>
            <p:cNvSpPr/>
            <p:nvPr/>
          </p:nvSpPr>
          <p:spPr>
            <a:xfrm>
              <a:off x="3825908" y="830009"/>
              <a:ext cx="336307" cy="520393"/>
            </a:xfrm>
            <a:custGeom>
              <a:rect b="b" l="l" r="r" t="t"/>
              <a:pathLst>
                <a:path extrusionOk="0" h="520393" w="336307">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7"/>
            <p:cNvSpPr/>
            <p:nvPr/>
          </p:nvSpPr>
          <p:spPr>
            <a:xfrm>
              <a:off x="3808424" y="856397"/>
              <a:ext cx="307985" cy="495973"/>
            </a:xfrm>
            <a:custGeom>
              <a:rect b="b" l="l" r="r" t="t"/>
              <a:pathLst>
                <a:path extrusionOk="0" h="495973" w="307985">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7"/>
            <p:cNvSpPr/>
            <p:nvPr/>
          </p:nvSpPr>
          <p:spPr>
            <a:xfrm>
              <a:off x="3864395" y="989404"/>
              <a:ext cx="196042" cy="250697"/>
            </a:xfrm>
            <a:custGeom>
              <a:rect b="b" l="l" r="r" t="t"/>
              <a:pathLst>
                <a:path extrusionOk="0" h="250697" w="196042">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18"/>
          <p:cNvSpPr txBox="1"/>
          <p:nvPr>
            <p:ph type="title"/>
          </p:nvPr>
        </p:nvSpPr>
        <p:spPr>
          <a:xfrm>
            <a:off x="457200" y="605600"/>
            <a:ext cx="5640900" cy="81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900">
                <a:latin typeface="Vidaloka"/>
                <a:ea typeface="Vidaloka"/>
                <a:cs typeface="Vidaloka"/>
                <a:sym typeface="Vidaloka"/>
              </a:rPr>
              <a:t>MODULES DESCRIPTION</a:t>
            </a:r>
            <a:endParaRPr b="1" sz="3900">
              <a:latin typeface="Vidaloka"/>
              <a:ea typeface="Vidaloka"/>
              <a:cs typeface="Vidaloka"/>
              <a:sym typeface="Vidaloka"/>
            </a:endParaRPr>
          </a:p>
        </p:txBody>
      </p:sp>
      <p:sp>
        <p:nvSpPr>
          <p:cNvPr id="586" name="Google Shape;586;p18"/>
          <p:cNvSpPr txBox="1"/>
          <p:nvPr>
            <p:ph idx="1" type="body"/>
          </p:nvPr>
        </p:nvSpPr>
        <p:spPr>
          <a:xfrm>
            <a:off x="476100" y="1914425"/>
            <a:ext cx="8191800" cy="26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i="1" lang="en" sz="2400">
                <a:solidFill>
                  <a:schemeClr val="accent1"/>
                </a:solidFill>
                <a:latin typeface="Vidaloka"/>
                <a:ea typeface="Vidaloka"/>
                <a:cs typeface="Vidaloka"/>
                <a:sym typeface="Vidaloka"/>
              </a:rPr>
              <a:t>All the modules of this project are categorized into following three zones :-</a:t>
            </a:r>
            <a:endParaRPr b="1" i="1" sz="2400">
              <a:solidFill>
                <a:schemeClr val="accent1"/>
              </a:solidFill>
              <a:latin typeface="Vidaloka"/>
              <a:ea typeface="Vidaloka"/>
              <a:cs typeface="Vidaloka"/>
              <a:sym typeface="Vidaloka"/>
            </a:endParaRPr>
          </a:p>
          <a:p>
            <a:pPr indent="-381000" lvl="0" marL="457200" rtl="0" algn="l">
              <a:lnSpc>
                <a:spcPct val="115000"/>
              </a:lnSpc>
              <a:spcBef>
                <a:spcPts val="600"/>
              </a:spcBef>
              <a:spcAft>
                <a:spcPts val="0"/>
              </a:spcAft>
              <a:buSzPts val="2400"/>
              <a:buFont typeface="Vidaloka"/>
              <a:buChar char="▸"/>
            </a:pPr>
            <a:r>
              <a:rPr b="1" i="1" lang="en" sz="2400">
                <a:solidFill>
                  <a:schemeClr val="accent1"/>
                </a:solidFill>
                <a:latin typeface="Vidaloka"/>
                <a:ea typeface="Vidaloka"/>
                <a:cs typeface="Vidaloka"/>
                <a:sym typeface="Vidaloka"/>
              </a:rPr>
              <a:t>General Zone</a:t>
            </a:r>
            <a:endParaRPr b="1" i="1" sz="2400">
              <a:solidFill>
                <a:schemeClr val="accent1"/>
              </a:solidFill>
              <a:latin typeface="Vidaloka"/>
              <a:ea typeface="Vidaloka"/>
              <a:cs typeface="Vidaloka"/>
              <a:sym typeface="Vidaloka"/>
            </a:endParaRPr>
          </a:p>
          <a:p>
            <a:pPr indent="-381000" lvl="0" marL="457200" rtl="0" algn="l">
              <a:lnSpc>
                <a:spcPct val="115000"/>
              </a:lnSpc>
              <a:spcBef>
                <a:spcPts val="0"/>
              </a:spcBef>
              <a:spcAft>
                <a:spcPts val="0"/>
              </a:spcAft>
              <a:buSzPts val="2400"/>
              <a:buFont typeface="Vidaloka"/>
              <a:buChar char="▸"/>
            </a:pPr>
            <a:r>
              <a:rPr b="1" i="1" lang="en" sz="2400">
                <a:solidFill>
                  <a:schemeClr val="accent1"/>
                </a:solidFill>
                <a:latin typeface="Vidaloka"/>
                <a:ea typeface="Vidaloka"/>
                <a:cs typeface="Vidaloka"/>
                <a:sym typeface="Vidaloka"/>
              </a:rPr>
              <a:t>User Zone</a:t>
            </a:r>
            <a:endParaRPr b="1" i="1" sz="2400">
              <a:solidFill>
                <a:schemeClr val="accent1"/>
              </a:solidFill>
              <a:latin typeface="Vidaloka"/>
              <a:ea typeface="Vidaloka"/>
              <a:cs typeface="Vidaloka"/>
              <a:sym typeface="Vidaloka"/>
            </a:endParaRPr>
          </a:p>
          <a:p>
            <a:pPr indent="-381000" lvl="0" marL="457200" rtl="0" algn="l">
              <a:lnSpc>
                <a:spcPct val="115000"/>
              </a:lnSpc>
              <a:spcBef>
                <a:spcPts val="0"/>
              </a:spcBef>
              <a:spcAft>
                <a:spcPts val="0"/>
              </a:spcAft>
              <a:buSzPts val="2400"/>
              <a:buFont typeface="Vidaloka"/>
              <a:buChar char="▸"/>
            </a:pPr>
            <a:r>
              <a:rPr b="1" i="1" lang="en" sz="2400">
                <a:solidFill>
                  <a:schemeClr val="accent1"/>
                </a:solidFill>
                <a:latin typeface="Vidaloka"/>
                <a:ea typeface="Vidaloka"/>
                <a:cs typeface="Vidaloka"/>
                <a:sym typeface="Vidaloka"/>
              </a:rPr>
              <a:t>Seller Zone</a:t>
            </a:r>
            <a:endParaRPr b="1" i="1" sz="2400">
              <a:solidFill>
                <a:schemeClr val="accent1"/>
              </a:solidFill>
              <a:latin typeface="Vidaloka"/>
              <a:ea typeface="Vidaloka"/>
              <a:cs typeface="Vidaloka"/>
              <a:sym typeface="Vidaloka"/>
            </a:endParaRPr>
          </a:p>
        </p:txBody>
      </p:sp>
      <p:sp>
        <p:nvSpPr>
          <p:cNvPr id="587" name="Google Shape;587;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88" name="Google Shape;588;p18"/>
          <p:cNvGrpSpPr/>
          <p:nvPr/>
        </p:nvGrpSpPr>
        <p:grpSpPr>
          <a:xfrm>
            <a:off x="6297747" y="228563"/>
            <a:ext cx="2706354" cy="1604434"/>
            <a:chOff x="6986665" y="3298709"/>
            <a:chExt cx="1817809" cy="1077669"/>
          </a:xfrm>
        </p:grpSpPr>
        <p:sp>
          <p:nvSpPr>
            <p:cNvPr id="589" name="Google Shape;589;p18"/>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8"/>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8"/>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8"/>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8"/>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8"/>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8"/>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8"/>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8"/>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8"/>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8"/>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8"/>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8"/>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8"/>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8"/>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8"/>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8"/>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8"/>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8"/>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8"/>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8"/>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8"/>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8"/>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8"/>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8"/>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8"/>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5" name="Google Shape;615;p18"/>
          <p:cNvGrpSpPr/>
          <p:nvPr/>
        </p:nvGrpSpPr>
        <p:grpSpPr>
          <a:xfrm>
            <a:off x="6786215" y="2543705"/>
            <a:ext cx="1215960" cy="1885000"/>
            <a:chOff x="6492500" y="4126007"/>
            <a:chExt cx="272380" cy="422295"/>
          </a:xfrm>
        </p:grpSpPr>
        <p:sp>
          <p:nvSpPr>
            <p:cNvPr id="616" name="Google Shape;616;p18"/>
            <p:cNvSpPr/>
            <p:nvPr/>
          </p:nvSpPr>
          <p:spPr>
            <a:xfrm rot="10800000">
              <a:off x="6492500" y="4391998"/>
              <a:ext cx="272380" cy="156304"/>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8"/>
            <p:cNvSpPr/>
            <p:nvPr/>
          </p:nvSpPr>
          <p:spPr>
            <a:xfrm flipH="1">
              <a:off x="6563174" y="4299082"/>
              <a:ext cx="180704" cy="104592"/>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8"/>
            <p:cNvSpPr/>
            <p:nvPr/>
          </p:nvSpPr>
          <p:spPr>
            <a:xfrm flipH="1">
              <a:off x="6653526" y="4351284"/>
              <a:ext cx="90352" cy="156908"/>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8"/>
            <p:cNvSpPr/>
            <p:nvPr/>
          </p:nvSpPr>
          <p:spPr>
            <a:xfrm flipH="1">
              <a:off x="6563303" y="4351284"/>
              <a:ext cx="90352" cy="156908"/>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8"/>
            <p:cNvSpPr/>
            <p:nvPr/>
          </p:nvSpPr>
          <p:spPr>
            <a:xfrm>
              <a:off x="6631565" y="4127172"/>
              <a:ext cx="91738" cy="134124"/>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8"/>
            <p:cNvSpPr/>
            <p:nvPr/>
          </p:nvSpPr>
          <p:spPr>
            <a:xfrm>
              <a:off x="6638516" y="4126007"/>
              <a:ext cx="43942" cy="54150"/>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8"/>
            <p:cNvSpPr/>
            <p:nvPr/>
          </p:nvSpPr>
          <p:spPr>
            <a:xfrm>
              <a:off x="6647100" y="4184749"/>
              <a:ext cx="54203" cy="60663"/>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8"/>
            <p:cNvSpPr/>
            <p:nvPr/>
          </p:nvSpPr>
          <p:spPr>
            <a:xfrm>
              <a:off x="6554604" y="4208935"/>
              <a:ext cx="102289" cy="145613"/>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8"/>
            <p:cNvSpPr/>
            <p:nvPr/>
          </p:nvSpPr>
          <p:spPr>
            <a:xfrm>
              <a:off x="6631332" y="4204595"/>
              <a:ext cx="79014" cy="104225"/>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8"/>
            <p:cNvSpPr/>
            <p:nvPr/>
          </p:nvSpPr>
          <p:spPr>
            <a:xfrm>
              <a:off x="6645396" y="4130153"/>
              <a:ext cx="58127" cy="71607"/>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8"/>
            <p:cNvSpPr/>
            <p:nvPr/>
          </p:nvSpPr>
          <p:spPr>
            <a:xfrm>
              <a:off x="6647754" y="4129873"/>
              <a:ext cx="58357" cy="54923"/>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8"/>
            <p:cNvSpPr/>
            <p:nvPr/>
          </p:nvSpPr>
          <p:spPr>
            <a:xfrm>
              <a:off x="6577749" y="4490229"/>
              <a:ext cx="45891" cy="35005"/>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8"/>
            <p:cNvSpPr/>
            <p:nvPr/>
          </p:nvSpPr>
          <p:spPr>
            <a:xfrm>
              <a:off x="6577951" y="4501389"/>
              <a:ext cx="45683" cy="23850"/>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8"/>
            <p:cNvSpPr/>
            <p:nvPr/>
          </p:nvSpPr>
          <p:spPr>
            <a:xfrm>
              <a:off x="6554804" y="4475155"/>
              <a:ext cx="42007" cy="32542"/>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8"/>
            <p:cNvSpPr/>
            <p:nvPr/>
          </p:nvSpPr>
          <p:spPr>
            <a:xfrm>
              <a:off x="6554997" y="4485886"/>
              <a:ext cx="41840" cy="2184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8"/>
            <p:cNvSpPr/>
            <p:nvPr/>
          </p:nvSpPr>
          <p:spPr>
            <a:xfrm>
              <a:off x="6570371" y="4307401"/>
              <a:ext cx="100028" cy="172524"/>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8"/>
            <p:cNvSpPr/>
            <p:nvPr/>
          </p:nvSpPr>
          <p:spPr>
            <a:xfrm>
              <a:off x="6597627" y="4307742"/>
              <a:ext cx="99584" cy="18680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8"/>
            <p:cNvSpPr/>
            <p:nvPr/>
          </p:nvSpPr>
          <p:spPr>
            <a:xfrm>
              <a:off x="6560564" y="4295988"/>
              <a:ext cx="148920" cy="137079"/>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8"/>
            <p:cNvSpPr/>
            <p:nvPr/>
          </p:nvSpPr>
          <p:spPr>
            <a:xfrm>
              <a:off x="6680201" y="4215053"/>
              <a:ext cx="51754" cy="18144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8"/>
            <p:cNvSpPr/>
            <p:nvPr/>
          </p:nvSpPr>
          <p:spPr>
            <a:xfrm>
              <a:off x="6690335" y="4212768"/>
              <a:ext cx="31293" cy="39798"/>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8"/>
            <p:cNvSpPr/>
            <p:nvPr/>
          </p:nvSpPr>
          <p:spPr>
            <a:xfrm>
              <a:off x="6629015" y="4204538"/>
              <a:ext cx="26768" cy="28104"/>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7" name="Google Shape;637;p18"/>
            <p:cNvGrpSpPr/>
            <p:nvPr/>
          </p:nvGrpSpPr>
          <p:grpSpPr>
            <a:xfrm>
              <a:off x="6551332" y="4270885"/>
              <a:ext cx="147943" cy="112126"/>
              <a:chOff x="6621095" y="1452181"/>
              <a:chExt cx="330894" cy="250785"/>
            </a:xfrm>
          </p:grpSpPr>
          <p:sp>
            <p:nvSpPr>
              <p:cNvPr id="638" name="Google Shape;638;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19"/>
          <p:cNvSpPr txBox="1"/>
          <p:nvPr>
            <p:ph type="title"/>
          </p:nvPr>
        </p:nvSpPr>
        <p:spPr>
          <a:xfrm>
            <a:off x="457200" y="605600"/>
            <a:ext cx="7127400" cy="81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800">
                <a:latin typeface="Vidaloka"/>
                <a:ea typeface="Vidaloka"/>
                <a:cs typeface="Vidaloka"/>
                <a:sym typeface="Vidaloka"/>
              </a:rPr>
              <a:t>MODULES FOR GENERAL USERS</a:t>
            </a:r>
            <a:endParaRPr b="1" sz="3800">
              <a:latin typeface="Vidaloka"/>
              <a:ea typeface="Vidaloka"/>
              <a:cs typeface="Vidaloka"/>
              <a:sym typeface="Vidaloka"/>
            </a:endParaRPr>
          </a:p>
        </p:txBody>
      </p:sp>
      <p:sp>
        <p:nvSpPr>
          <p:cNvPr id="648" name="Google Shape;648;p19"/>
          <p:cNvSpPr txBox="1"/>
          <p:nvPr>
            <p:ph idx="1" type="body"/>
          </p:nvPr>
        </p:nvSpPr>
        <p:spPr>
          <a:xfrm>
            <a:off x="476100" y="1914425"/>
            <a:ext cx="8191800" cy="2640900"/>
          </a:xfrm>
          <a:prstGeom prst="rect">
            <a:avLst/>
          </a:prstGeom>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Font typeface="Vidaloka"/>
              <a:buChar char="▸"/>
            </a:pPr>
            <a:r>
              <a:rPr b="1" i="1" lang="en" sz="2400">
                <a:solidFill>
                  <a:schemeClr val="accent1"/>
                </a:solidFill>
                <a:latin typeface="Vidaloka"/>
                <a:ea typeface="Vidaloka"/>
                <a:cs typeface="Vidaloka"/>
                <a:sym typeface="Vidaloka"/>
              </a:rPr>
              <a:t>HOME</a:t>
            </a:r>
            <a:endParaRPr b="1" i="1" sz="2400">
              <a:solidFill>
                <a:schemeClr val="accent1"/>
              </a:solidFill>
              <a:latin typeface="Vidaloka"/>
              <a:ea typeface="Vidaloka"/>
              <a:cs typeface="Vidaloka"/>
              <a:sym typeface="Vidaloka"/>
            </a:endParaRPr>
          </a:p>
          <a:p>
            <a:pPr indent="-381000" lvl="0" marL="457200" rtl="0" algn="l">
              <a:lnSpc>
                <a:spcPct val="115000"/>
              </a:lnSpc>
              <a:spcBef>
                <a:spcPts val="0"/>
              </a:spcBef>
              <a:spcAft>
                <a:spcPts val="0"/>
              </a:spcAft>
              <a:buSzPts val="2400"/>
              <a:buFont typeface="Vidaloka"/>
              <a:buChar char="▸"/>
            </a:pPr>
            <a:r>
              <a:rPr b="1" i="1" lang="en" sz="2400">
                <a:solidFill>
                  <a:schemeClr val="accent1"/>
                </a:solidFill>
                <a:latin typeface="Vidaloka"/>
                <a:ea typeface="Vidaloka"/>
                <a:cs typeface="Vidaloka"/>
                <a:sym typeface="Vidaloka"/>
              </a:rPr>
              <a:t>ABOUT US</a:t>
            </a:r>
            <a:endParaRPr b="1" i="1" sz="2400">
              <a:solidFill>
                <a:schemeClr val="accent1"/>
              </a:solidFill>
              <a:latin typeface="Vidaloka"/>
              <a:ea typeface="Vidaloka"/>
              <a:cs typeface="Vidaloka"/>
              <a:sym typeface="Vidaloka"/>
            </a:endParaRPr>
          </a:p>
          <a:p>
            <a:pPr indent="-381000" lvl="0" marL="457200" rtl="0" algn="l">
              <a:lnSpc>
                <a:spcPct val="115000"/>
              </a:lnSpc>
              <a:spcBef>
                <a:spcPts val="0"/>
              </a:spcBef>
              <a:spcAft>
                <a:spcPts val="0"/>
              </a:spcAft>
              <a:buSzPts val="2400"/>
              <a:buFont typeface="Vidaloka"/>
              <a:buChar char="▸"/>
            </a:pPr>
            <a:r>
              <a:rPr b="1" i="1" lang="en" sz="2400">
                <a:solidFill>
                  <a:schemeClr val="accent1"/>
                </a:solidFill>
                <a:latin typeface="Vidaloka"/>
                <a:ea typeface="Vidaloka"/>
                <a:cs typeface="Vidaloka"/>
                <a:sym typeface="Vidaloka"/>
              </a:rPr>
              <a:t>BLOG</a:t>
            </a:r>
            <a:endParaRPr b="1" i="1" sz="2400">
              <a:solidFill>
                <a:schemeClr val="accent1"/>
              </a:solidFill>
              <a:latin typeface="Vidaloka"/>
              <a:ea typeface="Vidaloka"/>
              <a:cs typeface="Vidaloka"/>
              <a:sym typeface="Vidaloka"/>
            </a:endParaRPr>
          </a:p>
          <a:p>
            <a:pPr indent="-381000" lvl="0" marL="457200" rtl="0" algn="l">
              <a:lnSpc>
                <a:spcPct val="115000"/>
              </a:lnSpc>
              <a:spcBef>
                <a:spcPts val="0"/>
              </a:spcBef>
              <a:spcAft>
                <a:spcPts val="0"/>
              </a:spcAft>
              <a:buClr>
                <a:schemeClr val="accent1"/>
              </a:buClr>
              <a:buSzPts val="2400"/>
              <a:buFont typeface="Vidaloka"/>
              <a:buChar char="▸"/>
            </a:pPr>
            <a:r>
              <a:rPr b="1" i="1" lang="en" sz="2400">
                <a:solidFill>
                  <a:schemeClr val="accent1"/>
                </a:solidFill>
                <a:latin typeface="Vidaloka"/>
                <a:ea typeface="Vidaloka"/>
                <a:cs typeface="Vidaloka"/>
                <a:sym typeface="Vidaloka"/>
              </a:rPr>
              <a:t>CONTACT US</a:t>
            </a:r>
            <a:endParaRPr b="1" i="1" sz="2400">
              <a:solidFill>
                <a:schemeClr val="accent1"/>
              </a:solidFill>
              <a:latin typeface="Vidaloka"/>
              <a:ea typeface="Vidaloka"/>
              <a:cs typeface="Vidaloka"/>
              <a:sym typeface="Vidaloka"/>
            </a:endParaRPr>
          </a:p>
          <a:p>
            <a:pPr indent="-381000" lvl="0" marL="457200" rtl="0" algn="l">
              <a:lnSpc>
                <a:spcPct val="115000"/>
              </a:lnSpc>
              <a:spcBef>
                <a:spcPts val="0"/>
              </a:spcBef>
              <a:spcAft>
                <a:spcPts val="0"/>
              </a:spcAft>
              <a:buClr>
                <a:schemeClr val="accent1"/>
              </a:buClr>
              <a:buSzPts val="2400"/>
              <a:buFont typeface="Vidaloka"/>
              <a:buChar char="▸"/>
            </a:pPr>
            <a:r>
              <a:rPr b="1" i="1" lang="en" sz="2400">
                <a:solidFill>
                  <a:schemeClr val="accent1"/>
                </a:solidFill>
                <a:latin typeface="Vidaloka"/>
                <a:ea typeface="Vidaloka"/>
                <a:cs typeface="Vidaloka"/>
                <a:sym typeface="Vidaloka"/>
              </a:rPr>
              <a:t>LOGIN</a:t>
            </a:r>
            <a:endParaRPr b="1" i="1" sz="2400">
              <a:solidFill>
                <a:schemeClr val="accent1"/>
              </a:solidFill>
              <a:latin typeface="Vidaloka"/>
              <a:ea typeface="Vidaloka"/>
              <a:cs typeface="Vidaloka"/>
              <a:sym typeface="Vidaloka"/>
            </a:endParaRPr>
          </a:p>
          <a:p>
            <a:pPr indent="-381000" lvl="0" marL="457200" rtl="0" algn="l">
              <a:lnSpc>
                <a:spcPct val="115000"/>
              </a:lnSpc>
              <a:spcBef>
                <a:spcPts val="0"/>
              </a:spcBef>
              <a:spcAft>
                <a:spcPts val="0"/>
              </a:spcAft>
              <a:buClr>
                <a:schemeClr val="accent1"/>
              </a:buClr>
              <a:buSzPts val="2400"/>
              <a:buFont typeface="Vidaloka"/>
              <a:buChar char="▸"/>
            </a:pPr>
            <a:r>
              <a:rPr b="1" i="1" lang="en" sz="2400">
                <a:solidFill>
                  <a:schemeClr val="accent1"/>
                </a:solidFill>
                <a:latin typeface="Vidaloka"/>
                <a:ea typeface="Vidaloka"/>
                <a:cs typeface="Vidaloka"/>
                <a:sym typeface="Vidaloka"/>
              </a:rPr>
              <a:t>REGISTER</a:t>
            </a:r>
            <a:endParaRPr b="1" i="1" sz="2400">
              <a:solidFill>
                <a:schemeClr val="accent1"/>
              </a:solidFill>
              <a:latin typeface="Vidaloka"/>
              <a:ea typeface="Vidaloka"/>
              <a:cs typeface="Vidaloka"/>
              <a:sym typeface="Vidaloka"/>
            </a:endParaRPr>
          </a:p>
        </p:txBody>
      </p:sp>
      <p:sp>
        <p:nvSpPr>
          <p:cNvPr id="649" name="Google Shape;649;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50" name="Google Shape;650;p19"/>
          <p:cNvGrpSpPr/>
          <p:nvPr/>
        </p:nvGrpSpPr>
        <p:grpSpPr>
          <a:xfrm>
            <a:off x="6214311" y="1211675"/>
            <a:ext cx="2318495" cy="3613203"/>
            <a:chOff x="6661328" y="2103554"/>
            <a:chExt cx="850574" cy="1325606"/>
          </a:xfrm>
        </p:grpSpPr>
        <p:sp>
          <p:nvSpPr>
            <p:cNvPr id="651" name="Google Shape;651;p19"/>
            <p:cNvSpPr/>
            <p:nvPr/>
          </p:nvSpPr>
          <p:spPr>
            <a:xfrm>
              <a:off x="7216759" y="3070053"/>
              <a:ext cx="247057" cy="142875"/>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19"/>
            <p:cNvSpPr/>
            <p:nvPr/>
          </p:nvSpPr>
          <p:spPr>
            <a:xfrm>
              <a:off x="7342016" y="3123138"/>
              <a:ext cx="71660" cy="55453"/>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19"/>
            <p:cNvSpPr/>
            <p:nvPr/>
          </p:nvSpPr>
          <p:spPr>
            <a:xfrm>
              <a:off x="7342406" y="3141358"/>
              <a:ext cx="71304" cy="3726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19"/>
            <p:cNvSpPr/>
            <p:nvPr/>
          </p:nvSpPr>
          <p:spPr>
            <a:xfrm>
              <a:off x="7268719" y="3095364"/>
              <a:ext cx="71613" cy="53417"/>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19"/>
            <p:cNvSpPr/>
            <p:nvPr/>
          </p:nvSpPr>
          <p:spPr>
            <a:xfrm>
              <a:off x="7268869" y="3112444"/>
              <a:ext cx="71304" cy="37267"/>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9"/>
            <p:cNvSpPr/>
            <p:nvPr/>
          </p:nvSpPr>
          <p:spPr>
            <a:xfrm>
              <a:off x="7286737" y="2775175"/>
              <a:ext cx="123184" cy="35382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9"/>
            <p:cNvSpPr/>
            <p:nvPr/>
          </p:nvSpPr>
          <p:spPr>
            <a:xfrm>
              <a:off x="7314533" y="2554952"/>
              <a:ext cx="78868" cy="76871"/>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9"/>
            <p:cNvSpPr/>
            <p:nvPr/>
          </p:nvSpPr>
          <p:spPr>
            <a:xfrm>
              <a:off x="7190170" y="2579409"/>
              <a:ext cx="118999" cy="169986"/>
            </a:xfrm>
            <a:custGeom>
              <a:rect b="b" l="l" r="r" t="t"/>
              <a:pathLst>
                <a:path extrusionOk="0" h="453297" w="317332">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9"/>
            <p:cNvSpPr/>
            <p:nvPr/>
          </p:nvSpPr>
          <p:spPr>
            <a:xfrm>
              <a:off x="7180686" y="2720915"/>
              <a:ext cx="56790" cy="37169"/>
            </a:xfrm>
            <a:custGeom>
              <a:rect b="b" l="l" r="r" t="t"/>
              <a:pathLst>
                <a:path extrusionOk="0" h="99116" w="151441">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9"/>
            <p:cNvSpPr/>
            <p:nvPr/>
          </p:nvSpPr>
          <p:spPr>
            <a:xfrm>
              <a:off x="7182331" y="2728860"/>
              <a:ext cx="37082" cy="30910"/>
            </a:xfrm>
            <a:custGeom>
              <a:rect b="b" l="l" r="r" t="t"/>
              <a:pathLst>
                <a:path extrusionOk="0" h="82426" w="98885">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9"/>
            <p:cNvSpPr/>
            <p:nvPr/>
          </p:nvSpPr>
          <p:spPr>
            <a:xfrm>
              <a:off x="7286654" y="2565698"/>
              <a:ext cx="128280" cy="258276"/>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9"/>
            <p:cNvSpPr/>
            <p:nvPr/>
          </p:nvSpPr>
          <p:spPr>
            <a:xfrm>
              <a:off x="7391109" y="2618517"/>
              <a:ext cx="49710" cy="228160"/>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9"/>
            <p:cNvSpPr/>
            <p:nvPr/>
          </p:nvSpPr>
          <p:spPr>
            <a:xfrm>
              <a:off x="7311279" y="2475275"/>
              <a:ext cx="85098" cy="10381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9"/>
            <p:cNvSpPr/>
            <p:nvPr/>
          </p:nvSpPr>
          <p:spPr>
            <a:xfrm>
              <a:off x="7314515" y="2466234"/>
              <a:ext cx="89964" cy="88884"/>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9"/>
            <p:cNvSpPr/>
            <p:nvPr/>
          </p:nvSpPr>
          <p:spPr>
            <a:xfrm>
              <a:off x="7384763" y="2604603"/>
              <a:ext cx="55737" cy="75876"/>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9"/>
            <p:cNvSpPr/>
            <p:nvPr/>
          </p:nvSpPr>
          <p:spPr>
            <a:xfrm>
              <a:off x="7269438" y="2565933"/>
              <a:ext cx="45289" cy="73030"/>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9"/>
            <p:cNvSpPr/>
            <p:nvPr/>
          </p:nvSpPr>
          <p:spPr>
            <a:xfrm>
              <a:off x="6661328" y="3286571"/>
              <a:ext cx="246629" cy="142589"/>
            </a:xfrm>
            <a:custGeom>
              <a:rect b="b" l="l" r="r" t="t"/>
              <a:pathLst>
                <a:path extrusionOk="0" h="380237" w="65767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9"/>
            <p:cNvSpPr/>
            <p:nvPr/>
          </p:nvSpPr>
          <p:spPr>
            <a:xfrm>
              <a:off x="6681151" y="2824698"/>
              <a:ext cx="59093" cy="128909"/>
            </a:xfrm>
            <a:custGeom>
              <a:rect b="b" l="l" r="r" t="t"/>
              <a:pathLst>
                <a:path extrusionOk="0" h="343757" w="15758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9"/>
            <p:cNvSpPr/>
            <p:nvPr/>
          </p:nvSpPr>
          <p:spPr>
            <a:xfrm>
              <a:off x="6689412" y="2771791"/>
              <a:ext cx="42507" cy="81878"/>
            </a:xfrm>
            <a:custGeom>
              <a:rect b="b" l="l" r="r" t="t"/>
              <a:pathLst>
                <a:path extrusionOk="0" h="218341" w="113353">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9"/>
            <p:cNvSpPr/>
            <p:nvPr/>
          </p:nvSpPr>
          <p:spPr>
            <a:xfrm>
              <a:off x="6782889" y="3337575"/>
              <a:ext cx="91625" cy="51652"/>
            </a:xfrm>
            <a:custGeom>
              <a:rect b="b" l="l" r="r" t="t"/>
              <a:pathLst>
                <a:path extrusionOk="0" h="137739" w="244333">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9"/>
            <p:cNvSpPr/>
            <p:nvPr/>
          </p:nvSpPr>
          <p:spPr>
            <a:xfrm>
              <a:off x="6784412" y="3346110"/>
              <a:ext cx="90083" cy="43280"/>
            </a:xfrm>
            <a:custGeom>
              <a:rect b="b" l="l" r="r" t="t"/>
              <a:pathLst>
                <a:path extrusionOk="0" h="115414" w="240222">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9"/>
            <p:cNvSpPr/>
            <p:nvPr/>
          </p:nvSpPr>
          <p:spPr>
            <a:xfrm>
              <a:off x="6715968" y="3307485"/>
              <a:ext cx="91664" cy="51652"/>
            </a:xfrm>
            <a:custGeom>
              <a:rect b="b" l="l" r="r" t="t"/>
              <a:pathLst>
                <a:path extrusionOk="0" h="137739" w="244438">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9"/>
            <p:cNvSpPr/>
            <p:nvPr/>
          </p:nvSpPr>
          <p:spPr>
            <a:xfrm>
              <a:off x="6717638" y="3316019"/>
              <a:ext cx="90119" cy="43280"/>
            </a:xfrm>
            <a:custGeom>
              <a:rect b="b" l="l" r="r" t="t"/>
              <a:pathLst>
                <a:path extrusionOk="0" h="115414" w="240317">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9"/>
            <p:cNvSpPr/>
            <p:nvPr/>
          </p:nvSpPr>
          <p:spPr>
            <a:xfrm>
              <a:off x="6715994" y="2973759"/>
              <a:ext cx="134234" cy="378984"/>
            </a:xfrm>
            <a:custGeom>
              <a:rect b="b" l="l" r="r" t="t"/>
              <a:pathLst>
                <a:path extrusionOk="0" h="1010624" w="357956">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9"/>
            <p:cNvSpPr/>
            <p:nvPr/>
          </p:nvSpPr>
          <p:spPr>
            <a:xfrm>
              <a:off x="6733197" y="2663396"/>
              <a:ext cx="97401" cy="155970"/>
            </a:xfrm>
            <a:custGeom>
              <a:rect b="b" l="l" r="r" t="t"/>
              <a:pathLst>
                <a:path extrusionOk="0" h="415919" w="259735">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9"/>
            <p:cNvSpPr/>
            <p:nvPr/>
          </p:nvSpPr>
          <p:spPr>
            <a:xfrm>
              <a:off x="6701449" y="2773633"/>
              <a:ext cx="149626" cy="248131"/>
            </a:xfrm>
            <a:custGeom>
              <a:rect b="b" l="l" r="r" t="t"/>
              <a:pathLst>
                <a:path extrusionOk="0" h="661684" w="39900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9"/>
            <p:cNvSpPr/>
            <p:nvPr/>
          </p:nvSpPr>
          <p:spPr>
            <a:xfrm>
              <a:off x="6807278" y="2804619"/>
              <a:ext cx="188651" cy="148054"/>
            </a:xfrm>
            <a:custGeom>
              <a:rect b="b" l="l" r="r" t="t"/>
              <a:pathLst>
                <a:path extrusionOk="0" h="394810" w="503069">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9"/>
            <p:cNvSpPr/>
            <p:nvPr/>
          </p:nvSpPr>
          <p:spPr>
            <a:xfrm>
              <a:off x="6800502" y="2801416"/>
              <a:ext cx="57805" cy="84703"/>
            </a:xfrm>
            <a:custGeom>
              <a:rect b="b" l="l" r="r" t="t"/>
              <a:pathLst>
                <a:path extrusionOk="0" h="225876" w="154147">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9"/>
            <p:cNvSpPr/>
            <p:nvPr/>
          </p:nvSpPr>
          <p:spPr>
            <a:xfrm>
              <a:off x="6736209" y="2656556"/>
              <a:ext cx="94324" cy="104212"/>
            </a:xfrm>
            <a:custGeom>
              <a:rect b="b" l="l" r="r" t="t"/>
              <a:pathLst>
                <a:path extrusionOk="0" h="277898" w="251532">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9"/>
            <p:cNvSpPr/>
            <p:nvPr/>
          </p:nvSpPr>
          <p:spPr>
            <a:xfrm>
              <a:off x="6938621" y="2869615"/>
              <a:ext cx="28545" cy="25115"/>
            </a:xfrm>
            <a:custGeom>
              <a:rect b="b" l="l" r="r" t="t"/>
              <a:pathLst>
                <a:path extrusionOk="0" h="66973" w="76119">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1" name="Google Shape;681;p19"/>
            <p:cNvGrpSpPr/>
            <p:nvPr/>
          </p:nvGrpSpPr>
          <p:grpSpPr>
            <a:xfrm>
              <a:off x="6930455" y="2860622"/>
              <a:ext cx="82395" cy="49453"/>
              <a:chOff x="4865564" y="4292025"/>
              <a:chExt cx="220130" cy="132120"/>
            </a:xfrm>
          </p:grpSpPr>
          <p:sp>
            <p:nvSpPr>
              <p:cNvPr id="682" name="Google Shape;682;p19"/>
              <p:cNvSpPr/>
              <p:nvPr/>
            </p:nvSpPr>
            <p:spPr>
              <a:xfrm>
                <a:off x="4866015" y="4297264"/>
                <a:ext cx="219679" cy="126881"/>
              </a:xfrm>
              <a:custGeom>
                <a:rect b="b" l="l" r="r" t="t"/>
                <a:pathLst>
                  <a:path extrusionOk="0" h="126881" w="219679">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9"/>
              <p:cNvSpPr/>
              <p:nvPr/>
            </p:nvSpPr>
            <p:spPr>
              <a:xfrm>
                <a:off x="4865564" y="4379690"/>
                <a:ext cx="6086" cy="5238"/>
              </a:xfrm>
              <a:custGeom>
                <a:rect b="b" l="l" r="r" t="t"/>
                <a:pathLst>
                  <a:path extrusionOk="0" h="5238" w="6086">
                    <a:moveTo>
                      <a:pt x="0" y="5239"/>
                    </a:moveTo>
                    <a:lnTo>
                      <a:pt x="0" y="0"/>
                    </a:lnTo>
                    <a:lnTo>
                      <a:pt x="6086" y="2286"/>
                    </a:lnTo>
                    <a:lnTo>
                      <a:pt x="0" y="523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9"/>
              <p:cNvSpPr/>
              <p:nvPr/>
            </p:nvSpPr>
            <p:spPr>
              <a:xfrm>
                <a:off x="5080003" y="4331398"/>
                <a:ext cx="4849" cy="4953"/>
              </a:xfrm>
              <a:custGeom>
                <a:rect b="b" l="l" r="r" t="t"/>
                <a:pathLst>
                  <a:path extrusionOk="0" h="4953" w="4849">
                    <a:moveTo>
                      <a:pt x="4850" y="4953"/>
                    </a:moveTo>
                    <a:lnTo>
                      <a:pt x="4850" y="0"/>
                    </a:lnTo>
                    <a:lnTo>
                      <a:pt x="0" y="3048"/>
                    </a:lnTo>
                    <a:lnTo>
                      <a:pt x="4850" y="49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9"/>
              <p:cNvSpPr/>
              <p:nvPr/>
            </p:nvSpPr>
            <p:spPr>
              <a:xfrm>
                <a:off x="4866015" y="4293038"/>
                <a:ext cx="219203" cy="126874"/>
              </a:xfrm>
              <a:custGeom>
                <a:rect b="b" l="l" r="r" t="t"/>
                <a:pathLst>
                  <a:path extrusionOk="0" h="126874" w="219203">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9"/>
              <p:cNvSpPr/>
              <p:nvPr/>
            </p:nvSpPr>
            <p:spPr>
              <a:xfrm rot="-1790023">
                <a:off x="4877359" y="4403357"/>
                <a:ext cx="1145" cy="2102"/>
              </a:xfrm>
              <a:custGeom>
                <a:rect b="b" l="l" r="r" t="t"/>
                <a:pathLst>
                  <a:path extrusionOk="0" h="2102" w="1145">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9"/>
              <p:cNvSpPr/>
              <p:nvPr/>
            </p:nvSpPr>
            <p:spPr>
              <a:xfrm rot="-1801764">
                <a:off x="4877140" y="4391533"/>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9"/>
              <p:cNvSpPr/>
              <p:nvPr/>
            </p:nvSpPr>
            <p:spPr>
              <a:xfrm rot="-1801764">
                <a:off x="4879874" y="4393221"/>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9"/>
              <p:cNvSpPr/>
              <p:nvPr/>
            </p:nvSpPr>
            <p:spPr>
              <a:xfrm rot="-1801764">
                <a:off x="4882642" y="4394683"/>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9"/>
              <p:cNvSpPr/>
              <p:nvPr/>
            </p:nvSpPr>
            <p:spPr>
              <a:xfrm rot="-1801764">
                <a:off x="4905957" y="4408254"/>
                <a:ext cx="1140" cy="2093"/>
              </a:xfrm>
              <a:custGeom>
                <a:rect b="b" l="l" r="r" t="t"/>
                <a:pathLst>
                  <a:path extrusionOk="0" h="2095" w="1141">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9"/>
              <p:cNvSpPr/>
              <p:nvPr/>
            </p:nvSpPr>
            <p:spPr>
              <a:xfrm rot="-1801764">
                <a:off x="4908679" y="4409799"/>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9"/>
              <p:cNvSpPr/>
              <p:nvPr/>
            </p:nvSpPr>
            <p:spPr>
              <a:xfrm rot="-1801764">
                <a:off x="4911365" y="4411405"/>
                <a:ext cx="1140" cy="2093"/>
              </a:xfrm>
              <a:custGeom>
                <a:rect b="b" l="l" r="r" t="t"/>
                <a:pathLst>
                  <a:path extrusionOk="0" h="2095" w="1141">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9"/>
              <p:cNvSpPr/>
              <p:nvPr/>
            </p:nvSpPr>
            <p:spPr>
              <a:xfrm rot="-1801764">
                <a:off x="4914086" y="4412950"/>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9"/>
              <p:cNvSpPr/>
              <p:nvPr/>
            </p:nvSpPr>
            <p:spPr>
              <a:xfrm>
                <a:off x="4890288" y="4399104"/>
                <a:ext cx="9224" cy="6794"/>
              </a:xfrm>
              <a:custGeom>
                <a:rect b="b" l="l" r="r" t="t"/>
                <a:pathLst>
                  <a:path extrusionOk="0" h="6794" w="922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9"/>
              <p:cNvSpPr/>
              <p:nvPr/>
            </p:nvSpPr>
            <p:spPr>
              <a:xfrm>
                <a:off x="5060033" y="4346638"/>
                <a:ext cx="8558" cy="6096"/>
              </a:xfrm>
              <a:custGeom>
                <a:rect b="b" l="l" r="r" t="t"/>
                <a:pathLst>
                  <a:path extrusionOk="0" h="6096" w="8558">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9"/>
              <p:cNvSpPr/>
              <p:nvPr/>
            </p:nvSpPr>
            <p:spPr>
              <a:xfrm>
                <a:off x="5049382" y="4352829"/>
                <a:ext cx="8559" cy="6096"/>
              </a:xfrm>
              <a:custGeom>
                <a:rect b="b" l="l" r="r" t="t"/>
                <a:pathLst>
                  <a:path extrusionOk="0" h="6096" w="8559">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9"/>
              <p:cNvSpPr/>
              <p:nvPr/>
            </p:nvSpPr>
            <p:spPr>
              <a:xfrm>
                <a:off x="4866015" y="4292025"/>
                <a:ext cx="219679" cy="127142"/>
              </a:xfrm>
              <a:custGeom>
                <a:rect b="b" l="l" r="r" t="t"/>
                <a:pathLst>
                  <a:path extrusionOk="0" h="127142" w="219679">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9"/>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9"/>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9"/>
              <p:cNvSpPr/>
              <p:nvPr/>
            </p:nvSpPr>
            <p:spPr>
              <a:xfrm>
                <a:off x="5044723" y="4311872"/>
                <a:ext cx="5135" cy="2857"/>
              </a:xfrm>
              <a:custGeom>
                <a:rect b="b" l="l" r="r" t="t"/>
                <a:pathLst>
                  <a:path extrusionOk="0" h="2857" w="5135">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9"/>
              <p:cNvSpPr/>
              <p:nvPr/>
            </p:nvSpPr>
            <p:spPr>
              <a:xfrm>
                <a:off x="5046530" y="4312698"/>
                <a:ext cx="1521" cy="1221"/>
              </a:xfrm>
              <a:custGeom>
                <a:rect b="b" l="l" r="r" t="t"/>
                <a:pathLst>
                  <a:path extrusionOk="0" h="1221" w="15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2" name="Google Shape;702;p19"/>
            <p:cNvSpPr/>
            <p:nvPr/>
          </p:nvSpPr>
          <p:spPr>
            <a:xfrm>
              <a:off x="6948039" y="2876090"/>
              <a:ext cx="48408" cy="40344"/>
            </a:xfrm>
            <a:custGeom>
              <a:rect b="b" l="l" r="r" t="t"/>
              <a:pathLst>
                <a:path extrusionOk="0" h="107584" w="129087">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9"/>
            <p:cNvSpPr/>
            <p:nvPr/>
          </p:nvSpPr>
          <p:spPr>
            <a:xfrm>
              <a:off x="6688913" y="2310158"/>
              <a:ext cx="266844" cy="295297"/>
            </a:xfrm>
            <a:custGeom>
              <a:rect b="b" l="l" r="r" t="t"/>
              <a:pathLst>
                <a:path extrusionOk="0" h="787458" w="711585">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9"/>
            <p:cNvSpPr/>
            <p:nvPr/>
          </p:nvSpPr>
          <p:spPr>
            <a:xfrm>
              <a:off x="6681190" y="2324699"/>
              <a:ext cx="248911" cy="281790"/>
            </a:xfrm>
            <a:custGeom>
              <a:rect b="b" l="l" r="r" t="t"/>
              <a:pathLst>
                <a:path extrusionOk="0" h="751441" w="663763">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9"/>
            <p:cNvSpPr/>
            <p:nvPr/>
          </p:nvSpPr>
          <p:spPr>
            <a:xfrm>
              <a:off x="7244522" y="2103554"/>
              <a:ext cx="267380" cy="295937"/>
            </a:xfrm>
            <a:custGeom>
              <a:rect b="b" l="l" r="r" t="t"/>
              <a:pathLst>
                <a:path extrusionOk="0" h="789165" w="713014">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9"/>
            <p:cNvSpPr/>
            <p:nvPr/>
          </p:nvSpPr>
          <p:spPr>
            <a:xfrm>
              <a:off x="7236798" y="2118137"/>
              <a:ext cx="249375" cy="282304"/>
            </a:xfrm>
            <a:custGeom>
              <a:rect b="b" l="l" r="r" t="t"/>
              <a:pathLst>
                <a:path extrusionOk="0" h="752811" w="66500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9"/>
            <p:cNvSpPr/>
            <p:nvPr/>
          </p:nvSpPr>
          <p:spPr>
            <a:xfrm rot="-1798898">
              <a:off x="7282126" y="2196393"/>
              <a:ext cx="24191" cy="41957"/>
            </a:xfrm>
            <a:custGeom>
              <a:rect b="b" l="l" r="r" t="t"/>
              <a:pathLst>
                <a:path extrusionOk="0" h="111823" w="64474">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9"/>
            <p:cNvSpPr/>
            <p:nvPr/>
          </p:nvSpPr>
          <p:spPr>
            <a:xfrm rot="-1778992">
              <a:off x="7345395" y="2232411"/>
              <a:ext cx="24194" cy="41962"/>
            </a:xfrm>
            <a:custGeom>
              <a:rect b="b" l="l" r="r" t="t"/>
              <a:pathLst>
                <a:path extrusionOk="0" h="112208" w="64696">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9"/>
            <p:cNvSpPr/>
            <p:nvPr/>
          </p:nvSpPr>
          <p:spPr>
            <a:xfrm rot="-1798898">
              <a:off x="7404420" y="2267151"/>
              <a:ext cx="24191" cy="41957"/>
            </a:xfrm>
            <a:custGeom>
              <a:rect b="b" l="l" r="r" t="t"/>
              <a:pathLst>
                <a:path extrusionOk="0" h="111823" w="64474">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9"/>
            <p:cNvSpPr/>
            <p:nvPr/>
          </p:nvSpPr>
          <p:spPr>
            <a:xfrm>
              <a:off x="7054307" y="2375460"/>
              <a:ext cx="81342" cy="108498"/>
            </a:xfrm>
            <a:custGeom>
              <a:rect b="b" l="l" r="r" t="t"/>
              <a:pathLst>
                <a:path extrusionOk="0" h="289327" w="216911">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9"/>
            <p:cNvSpPr/>
            <p:nvPr/>
          </p:nvSpPr>
          <p:spPr>
            <a:xfrm rot="-1798898">
              <a:off x="7049958" y="2378905"/>
              <a:ext cx="64153" cy="111361"/>
            </a:xfrm>
            <a:custGeom>
              <a:rect b="b" l="l" r="r" t="t"/>
              <a:pathLst>
                <a:path extrusionOk="0" h="296798" w="17098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9"/>
            <p:cNvSpPr/>
            <p:nvPr/>
          </p:nvSpPr>
          <p:spPr>
            <a:xfrm rot="-1798898">
              <a:off x="7061883" y="2407428"/>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9"/>
            <p:cNvSpPr/>
            <p:nvPr/>
          </p:nvSpPr>
          <p:spPr>
            <a:xfrm rot="-1798898">
              <a:off x="7092283" y="2424967"/>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9"/>
            <p:cNvSpPr/>
            <p:nvPr/>
          </p:nvSpPr>
          <p:spPr>
            <a:xfrm>
              <a:off x="7066445" y="2439547"/>
              <a:ext cx="31881" cy="22328"/>
            </a:xfrm>
            <a:custGeom>
              <a:rect b="b" l="l" r="r" t="t"/>
              <a:pathLst>
                <a:path extrusionOk="0" h="59542" w="85015">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9"/>
            <p:cNvSpPr/>
            <p:nvPr/>
          </p:nvSpPr>
          <p:spPr>
            <a:xfrm>
              <a:off x="7016984" y="2605070"/>
              <a:ext cx="22181" cy="70080"/>
            </a:xfrm>
            <a:custGeom>
              <a:rect b="b" l="l" r="r" t="t"/>
              <a:pathLst>
                <a:path extrusionOk="0" h="186880" w="59149">
                  <a:moveTo>
                    <a:pt x="0" y="152591"/>
                  </a:moveTo>
                  <a:lnTo>
                    <a:pt x="59149" y="186881"/>
                  </a:lnTo>
                  <a:lnTo>
                    <a:pt x="59149" y="34195"/>
                  </a:lnTo>
                  <a:lnTo>
                    <a:pt x="0" y="0"/>
                  </a:lnTo>
                  <a:lnTo>
                    <a:pt x="0" y="152591"/>
                  </a:lnTo>
                  <a:close/>
                </a:path>
              </a:pathLst>
            </a:custGeom>
            <a:solidFill>
              <a:srgbClr val="115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9"/>
            <p:cNvSpPr/>
            <p:nvPr/>
          </p:nvSpPr>
          <p:spPr>
            <a:xfrm>
              <a:off x="7016984" y="2594731"/>
              <a:ext cx="41045" cy="23253"/>
            </a:xfrm>
            <a:custGeom>
              <a:rect b="b" l="l" r="r" t="t"/>
              <a:pathLst>
                <a:path extrusionOk="0" h="62007" w="109454">
                  <a:moveTo>
                    <a:pt x="59149" y="62008"/>
                  </a:moveTo>
                  <a:lnTo>
                    <a:pt x="0" y="27718"/>
                  </a:lnTo>
                  <a:lnTo>
                    <a:pt x="47928" y="0"/>
                  </a:lnTo>
                  <a:lnTo>
                    <a:pt x="109455" y="34480"/>
                  </a:lnTo>
                  <a:lnTo>
                    <a:pt x="59149" y="62008"/>
                  </a:lnTo>
                  <a:close/>
                </a:path>
              </a:pathLst>
            </a:custGeom>
            <a:solidFill>
              <a:srgbClr val="3C7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9"/>
            <p:cNvSpPr/>
            <p:nvPr/>
          </p:nvSpPr>
          <p:spPr>
            <a:xfrm>
              <a:off x="7057740" y="2595705"/>
              <a:ext cx="65605" cy="105819"/>
            </a:xfrm>
            <a:custGeom>
              <a:rect b="b" l="l" r="r" t="t"/>
              <a:pathLst>
                <a:path extrusionOk="0" h="282184" w="174947">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9"/>
            <p:cNvSpPr/>
            <p:nvPr/>
          </p:nvSpPr>
          <p:spPr>
            <a:xfrm>
              <a:off x="7095932" y="2684289"/>
              <a:ext cx="13087" cy="23860"/>
            </a:xfrm>
            <a:custGeom>
              <a:rect b="b" l="l" r="r" t="t"/>
              <a:pathLst>
                <a:path extrusionOk="0" h="63627" w="34899">
                  <a:moveTo>
                    <a:pt x="0" y="63627"/>
                  </a:moveTo>
                  <a:lnTo>
                    <a:pt x="34900" y="43148"/>
                  </a:lnTo>
                  <a:lnTo>
                    <a:pt x="3138" y="0"/>
                  </a:lnTo>
                  <a:lnTo>
                    <a:pt x="0" y="6362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9"/>
            <p:cNvSpPr/>
            <p:nvPr/>
          </p:nvSpPr>
          <p:spPr>
            <a:xfrm>
              <a:off x="7045282" y="2602986"/>
              <a:ext cx="65605" cy="105693"/>
            </a:xfrm>
            <a:custGeom>
              <a:rect b="b" l="l" r="r" t="t"/>
              <a:pathLst>
                <a:path extrusionOk="0" h="281849" w="174947">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20"/>
          <p:cNvSpPr txBox="1"/>
          <p:nvPr>
            <p:ph type="title"/>
          </p:nvPr>
        </p:nvSpPr>
        <p:spPr>
          <a:xfrm>
            <a:off x="457200" y="605600"/>
            <a:ext cx="5841600" cy="81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600">
                <a:latin typeface="Vidaloka"/>
                <a:ea typeface="Vidaloka"/>
                <a:cs typeface="Vidaloka"/>
                <a:sym typeface="Vidaloka"/>
              </a:rPr>
              <a:t>MODULES </a:t>
            </a:r>
            <a:r>
              <a:rPr b="1" lang="en" sz="3600">
                <a:latin typeface="Vidaloka"/>
                <a:ea typeface="Vidaloka"/>
                <a:cs typeface="Vidaloka"/>
                <a:sym typeface="Vidaloka"/>
              </a:rPr>
              <a:t>FOR CUSTOMERS</a:t>
            </a:r>
            <a:endParaRPr b="1" sz="3600">
              <a:latin typeface="Vidaloka"/>
              <a:ea typeface="Vidaloka"/>
              <a:cs typeface="Vidaloka"/>
              <a:sym typeface="Vidaloka"/>
            </a:endParaRPr>
          </a:p>
        </p:txBody>
      </p:sp>
      <p:sp>
        <p:nvSpPr>
          <p:cNvPr id="725" name="Google Shape;725;p20"/>
          <p:cNvSpPr txBox="1"/>
          <p:nvPr>
            <p:ph idx="1" type="body"/>
          </p:nvPr>
        </p:nvSpPr>
        <p:spPr>
          <a:xfrm>
            <a:off x="457200" y="1613075"/>
            <a:ext cx="8191800" cy="2640900"/>
          </a:xfrm>
          <a:prstGeom prst="rect">
            <a:avLst/>
          </a:prstGeom>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Font typeface="Vidaloka"/>
              <a:buChar char="▸"/>
            </a:pPr>
            <a:r>
              <a:rPr b="1" i="1" lang="en" sz="1800">
                <a:solidFill>
                  <a:schemeClr val="accent1"/>
                </a:solidFill>
                <a:latin typeface="Vidaloka"/>
                <a:ea typeface="Vidaloka"/>
                <a:cs typeface="Vidaloka"/>
                <a:sym typeface="Vidaloka"/>
              </a:rPr>
              <a:t>SHOP PAGE</a:t>
            </a:r>
            <a:endParaRPr b="1" i="1" sz="1800">
              <a:solidFill>
                <a:schemeClr val="accent1"/>
              </a:solidFill>
              <a:latin typeface="Vidaloka"/>
              <a:ea typeface="Vidaloka"/>
              <a:cs typeface="Vidaloka"/>
              <a:sym typeface="Vidaloka"/>
            </a:endParaRPr>
          </a:p>
          <a:p>
            <a:pPr indent="-342900" lvl="0" marL="457200" rtl="0" algn="l">
              <a:lnSpc>
                <a:spcPct val="115000"/>
              </a:lnSpc>
              <a:spcBef>
                <a:spcPts val="0"/>
              </a:spcBef>
              <a:spcAft>
                <a:spcPts val="0"/>
              </a:spcAft>
              <a:buSzPts val="1800"/>
              <a:buFont typeface="Vidaloka"/>
              <a:buChar char="▸"/>
            </a:pPr>
            <a:r>
              <a:rPr b="1" i="1" lang="en" sz="1800">
                <a:solidFill>
                  <a:schemeClr val="accent1"/>
                </a:solidFill>
                <a:latin typeface="Vidaloka"/>
                <a:ea typeface="Vidaloka"/>
                <a:cs typeface="Vidaloka"/>
                <a:sym typeface="Vidaloka"/>
              </a:rPr>
              <a:t>PRODUCT DESCRIPTION</a:t>
            </a:r>
            <a:endParaRPr b="1" i="1" sz="1800">
              <a:solidFill>
                <a:schemeClr val="accent1"/>
              </a:solidFill>
              <a:latin typeface="Vidaloka"/>
              <a:ea typeface="Vidaloka"/>
              <a:cs typeface="Vidaloka"/>
              <a:sym typeface="Vidaloka"/>
            </a:endParaRPr>
          </a:p>
          <a:p>
            <a:pPr indent="-342900" lvl="0" marL="457200" rtl="0" algn="l">
              <a:lnSpc>
                <a:spcPct val="115000"/>
              </a:lnSpc>
              <a:spcBef>
                <a:spcPts val="0"/>
              </a:spcBef>
              <a:spcAft>
                <a:spcPts val="0"/>
              </a:spcAft>
              <a:buSzPts val="1800"/>
              <a:buFont typeface="Vidaloka"/>
              <a:buChar char="▸"/>
            </a:pPr>
            <a:r>
              <a:rPr b="1" i="1" lang="en" sz="1800">
                <a:solidFill>
                  <a:schemeClr val="accent1"/>
                </a:solidFill>
                <a:latin typeface="Vidaloka"/>
                <a:ea typeface="Vidaloka"/>
                <a:cs typeface="Vidaloka"/>
                <a:sym typeface="Vidaloka"/>
              </a:rPr>
              <a:t>RATINGS &amp; REVIEWS</a:t>
            </a:r>
            <a:endParaRPr b="1" i="1" sz="1800">
              <a:solidFill>
                <a:schemeClr val="accent1"/>
              </a:solidFill>
              <a:latin typeface="Vidaloka"/>
              <a:ea typeface="Vidaloka"/>
              <a:cs typeface="Vidaloka"/>
              <a:sym typeface="Vidaloka"/>
            </a:endParaRPr>
          </a:p>
          <a:p>
            <a:pPr indent="-342900" lvl="0" marL="457200" rtl="0" algn="l">
              <a:lnSpc>
                <a:spcPct val="115000"/>
              </a:lnSpc>
              <a:spcBef>
                <a:spcPts val="0"/>
              </a:spcBef>
              <a:spcAft>
                <a:spcPts val="0"/>
              </a:spcAft>
              <a:buClr>
                <a:schemeClr val="accent1"/>
              </a:buClr>
              <a:buSzPts val="1800"/>
              <a:buFont typeface="Vidaloka"/>
              <a:buChar char="▸"/>
            </a:pPr>
            <a:r>
              <a:rPr b="1" i="1" lang="en" sz="1800">
                <a:solidFill>
                  <a:schemeClr val="accent1"/>
                </a:solidFill>
                <a:latin typeface="Vidaloka"/>
                <a:ea typeface="Vidaloka"/>
                <a:cs typeface="Vidaloka"/>
                <a:sym typeface="Vidaloka"/>
              </a:rPr>
              <a:t>WISHLIST</a:t>
            </a:r>
            <a:endParaRPr b="1" i="1" sz="1800">
              <a:solidFill>
                <a:schemeClr val="accent1"/>
              </a:solidFill>
              <a:latin typeface="Vidaloka"/>
              <a:ea typeface="Vidaloka"/>
              <a:cs typeface="Vidaloka"/>
              <a:sym typeface="Vidaloka"/>
            </a:endParaRPr>
          </a:p>
          <a:p>
            <a:pPr indent="-342900" lvl="0" marL="457200" rtl="0" algn="l">
              <a:lnSpc>
                <a:spcPct val="115000"/>
              </a:lnSpc>
              <a:spcBef>
                <a:spcPts val="0"/>
              </a:spcBef>
              <a:spcAft>
                <a:spcPts val="0"/>
              </a:spcAft>
              <a:buClr>
                <a:schemeClr val="accent1"/>
              </a:buClr>
              <a:buSzPts val="1800"/>
              <a:buFont typeface="Vidaloka"/>
              <a:buChar char="▸"/>
            </a:pPr>
            <a:r>
              <a:rPr b="1" i="1" lang="en" sz="1800">
                <a:solidFill>
                  <a:schemeClr val="accent1"/>
                </a:solidFill>
                <a:latin typeface="Vidaloka"/>
                <a:ea typeface="Vidaloka"/>
                <a:cs typeface="Vidaloka"/>
                <a:sym typeface="Vidaloka"/>
              </a:rPr>
              <a:t>FILTERING</a:t>
            </a:r>
            <a:endParaRPr b="1" i="1" sz="1800">
              <a:solidFill>
                <a:schemeClr val="accent1"/>
              </a:solidFill>
              <a:latin typeface="Vidaloka"/>
              <a:ea typeface="Vidaloka"/>
              <a:cs typeface="Vidaloka"/>
              <a:sym typeface="Vidaloka"/>
            </a:endParaRPr>
          </a:p>
          <a:p>
            <a:pPr indent="-342900" lvl="0" marL="457200" rtl="0" algn="l">
              <a:lnSpc>
                <a:spcPct val="115000"/>
              </a:lnSpc>
              <a:spcBef>
                <a:spcPts val="0"/>
              </a:spcBef>
              <a:spcAft>
                <a:spcPts val="0"/>
              </a:spcAft>
              <a:buClr>
                <a:schemeClr val="accent1"/>
              </a:buClr>
              <a:buSzPts val="1800"/>
              <a:buFont typeface="Vidaloka"/>
              <a:buChar char="▸"/>
            </a:pPr>
            <a:r>
              <a:rPr b="1" i="1" lang="en" sz="1800">
                <a:solidFill>
                  <a:schemeClr val="accent1"/>
                </a:solidFill>
                <a:latin typeface="Vidaloka"/>
                <a:ea typeface="Vidaloka"/>
                <a:cs typeface="Vidaloka"/>
                <a:sym typeface="Vidaloka"/>
              </a:rPr>
              <a:t>SEARCH</a:t>
            </a:r>
            <a:endParaRPr b="1" i="1" sz="1800">
              <a:solidFill>
                <a:schemeClr val="accent1"/>
              </a:solidFill>
              <a:latin typeface="Vidaloka"/>
              <a:ea typeface="Vidaloka"/>
              <a:cs typeface="Vidaloka"/>
              <a:sym typeface="Vidaloka"/>
            </a:endParaRPr>
          </a:p>
          <a:p>
            <a:pPr indent="-342900" lvl="0" marL="457200" rtl="0" algn="l">
              <a:lnSpc>
                <a:spcPct val="115000"/>
              </a:lnSpc>
              <a:spcBef>
                <a:spcPts val="0"/>
              </a:spcBef>
              <a:spcAft>
                <a:spcPts val="0"/>
              </a:spcAft>
              <a:buClr>
                <a:schemeClr val="accent1"/>
              </a:buClr>
              <a:buSzPts val="1800"/>
              <a:buFont typeface="Vidaloka"/>
              <a:buChar char="▸"/>
            </a:pPr>
            <a:r>
              <a:rPr b="1" i="1" lang="en" sz="1800">
                <a:solidFill>
                  <a:schemeClr val="accent1"/>
                </a:solidFill>
                <a:latin typeface="Vidaloka"/>
                <a:ea typeface="Vidaloka"/>
                <a:cs typeface="Vidaloka"/>
                <a:sym typeface="Vidaloka"/>
              </a:rPr>
              <a:t>ADD TO CART</a:t>
            </a:r>
            <a:endParaRPr b="1" i="1" sz="1800">
              <a:solidFill>
                <a:schemeClr val="accent1"/>
              </a:solidFill>
              <a:latin typeface="Vidaloka"/>
              <a:ea typeface="Vidaloka"/>
              <a:cs typeface="Vidaloka"/>
              <a:sym typeface="Vidaloka"/>
            </a:endParaRPr>
          </a:p>
          <a:p>
            <a:pPr indent="-342900" lvl="0" marL="457200" rtl="0" algn="l">
              <a:lnSpc>
                <a:spcPct val="115000"/>
              </a:lnSpc>
              <a:spcBef>
                <a:spcPts val="0"/>
              </a:spcBef>
              <a:spcAft>
                <a:spcPts val="0"/>
              </a:spcAft>
              <a:buClr>
                <a:schemeClr val="accent1"/>
              </a:buClr>
              <a:buSzPts val="1800"/>
              <a:buFont typeface="Vidaloka"/>
              <a:buChar char="▸"/>
            </a:pPr>
            <a:r>
              <a:rPr b="1" i="1" lang="en" sz="1800">
                <a:solidFill>
                  <a:schemeClr val="accent1"/>
                </a:solidFill>
                <a:latin typeface="Vidaloka"/>
                <a:ea typeface="Vidaloka"/>
                <a:cs typeface="Vidaloka"/>
                <a:sym typeface="Vidaloka"/>
              </a:rPr>
              <a:t>CASH ON DELIVERY</a:t>
            </a:r>
            <a:endParaRPr b="1" i="1" sz="1800">
              <a:solidFill>
                <a:schemeClr val="accent1"/>
              </a:solidFill>
              <a:latin typeface="Vidaloka"/>
              <a:ea typeface="Vidaloka"/>
              <a:cs typeface="Vidaloka"/>
              <a:sym typeface="Vidaloka"/>
            </a:endParaRPr>
          </a:p>
          <a:p>
            <a:pPr indent="-342900" lvl="0" marL="457200" rtl="0" algn="l">
              <a:lnSpc>
                <a:spcPct val="115000"/>
              </a:lnSpc>
              <a:spcBef>
                <a:spcPts val="0"/>
              </a:spcBef>
              <a:spcAft>
                <a:spcPts val="0"/>
              </a:spcAft>
              <a:buClr>
                <a:schemeClr val="accent1"/>
              </a:buClr>
              <a:buSzPts val="1800"/>
              <a:buFont typeface="Vidaloka"/>
              <a:buChar char="▸"/>
            </a:pPr>
            <a:r>
              <a:rPr b="1" i="1" lang="en" sz="1800">
                <a:solidFill>
                  <a:schemeClr val="accent1"/>
                </a:solidFill>
                <a:latin typeface="Vidaloka"/>
                <a:ea typeface="Vidaloka"/>
                <a:cs typeface="Vidaloka"/>
                <a:sym typeface="Vidaloka"/>
              </a:rPr>
              <a:t>ORDER TRACKER</a:t>
            </a:r>
            <a:endParaRPr b="1" i="1" sz="1800">
              <a:solidFill>
                <a:schemeClr val="accent1"/>
              </a:solidFill>
              <a:latin typeface="Vidaloka"/>
              <a:ea typeface="Vidaloka"/>
              <a:cs typeface="Vidaloka"/>
              <a:sym typeface="Vidaloka"/>
            </a:endParaRPr>
          </a:p>
          <a:p>
            <a:pPr indent="-342900" lvl="0" marL="457200" rtl="0" algn="l">
              <a:lnSpc>
                <a:spcPct val="115000"/>
              </a:lnSpc>
              <a:spcBef>
                <a:spcPts val="0"/>
              </a:spcBef>
              <a:spcAft>
                <a:spcPts val="0"/>
              </a:spcAft>
              <a:buClr>
                <a:schemeClr val="accent1"/>
              </a:buClr>
              <a:buSzPts val="1800"/>
              <a:buFont typeface="Vidaloka"/>
              <a:buChar char="▸"/>
            </a:pPr>
            <a:r>
              <a:rPr b="1" i="1" lang="en" sz="1800">
                <a:solidFill>
                  <a:schemeClr val="accent1"/>
                </a:solidFill>
                <a:latin typeface="Vidaloka"/>
                <a:ea typeface="Vidaloka"/>
                <a:cs typeface="Vidaloka"/>
                <a:sym typeface="Vidaloka"/>
              </a:rPr>
              <a:t>VOICE ASSISTANT (SAM)</a:t>
            </a:r>
            <a:endParaRPr b="1" i="1" sz="1800">
              <a:solidFill>
                <a:schemeClr val="accent1"/>
              </a:solidFill>
              <a:latin typeface="Vidaloka"/>
              <a:ea typeface="Vidaloka"/>
              <a:cs typeface="Vidaloka"/>
              <a:sym typeface="Vidaloka"/>
            </a:endParaRPr>
          </a:p>
        </p:txBody>
      </p:sp>
      <p:sp>
        <p:nvSpPr>
          <p:cNvPr id="726" name="Google Shape;726;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727" name="Google Shape;727;p20"/>
          <p:cNvGrpSpPr/>
          <p:nvPr/>
        </p:nvGrpSpPr>
        <p:grpSpPr>
          <a:xfrm>
            <a:off x="5122452" y="864001"/>
            <a:ext cx="3841143" cy="3893303"/>
            <a:chOff x="5122427" y="668001"/>
            <a:chExt cx="3841143" cy="3893303"/>
          </a:xfrm>
        </p:grpSpPr>
        <p:grpSp>
          <p:nvGrpSpPr>
            <p:cNvPr id="728" name="Google Shape;728;p20"/>
            <p:cNvGrpSpPr/>
            <p:nvPr/>
          </p:nvGrpSpPr>
          <p:grpSpPr>
            <a:xfrm>
              <a:off x="5144045" y="893590"/>
              <a:ext cx="2833667" cy="2964311"/>
              <a:chOff x="3860721" y="1330073"/>
              <a:chExt cx="3544299" cy="3707706"/>
            </a:xfrm>
          </p:grpSpPr>
          <p:sp>
            <p:nvSpPr>
              <p:cNvPr id="729" name="Google Shape;729;p20"/>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0"/>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0"/>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0"/>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0"/>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0"/>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0"/>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0"/>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0"/>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0"/>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0"/>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0"/>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0"/>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0"/>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0"/>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0"/>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0"/>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0"/>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0"/>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0"/>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0"/>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0"/>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0"/>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0"/>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0"/>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0"/>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0"/>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0"/>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0"/>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0"/>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0"/>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0"/>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0"/>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0"/>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0"/>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0"/>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0"/>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0"/>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0"/>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0"/>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0"/>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0"/>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0"/>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0"/>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0"/>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0"/>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0"/>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0"/>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0"/>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0"/>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0"/>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0"/>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0"/>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0"/>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0"/>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0"/>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0"/>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0"/>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0"/>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0"/>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0"/>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0"/>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0"/>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0"/>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0"/>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0"/>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0"/>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0"/>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0"/>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0"/>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0"/>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0"/>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0"/>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0"/>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0"/>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0"/>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0"/>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0"/>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0"/>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0"/>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0"/>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0"/>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0"/>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0"/>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0"/>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0"/>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0"/>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0"/>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0"/>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0"/>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0"/>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0"/>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0"/>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0"/>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0"/>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0"/>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0"/>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0"/>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0"/>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0"/>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0"/>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0"/>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0"/>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0"/>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0"/>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0"/>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0"/>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36" name="Google Shape;836;p20"/>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0"/>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20"/>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20"/>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20"/>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20"/>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20"/>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20"/>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20"/>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20"/>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0"/>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20"/>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20"/>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20"/>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20"/>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0"/>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20"/>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20"/>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20"/>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20"/>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20"/>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0"/>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20"/>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20"/>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20"/>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20"/>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20"/>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20"/>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20"/>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20"/>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20"/>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67" name="Google Shape;867;p20"/>
            <p:cNvGrpSpPr/>
            <p:nvPr/>
          </p:nvGrpSpPr>
          <p:grpSpPr>
            <a:xfrm flipH="1">
              <a:off x="5678143" y="1227582"/>
              <a:ext cx="345795" cy="1043508"/>
              <a:chOff x="5678143" y="1151382"/>
              <a:chExt cx="345795" cy="1043508"/>
            </a:xfrm>
          </p:grpSpPr>
          <p:sp>
            <p:nvSpPr>
              <p:cNvPr id="868" name="Google Shape;868;p20"/>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20"/>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20"/>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20"/>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20"/>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20"/>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20"/>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20"/>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20"/>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20"/>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20"/>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20"/>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20"/>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20"/>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20"/>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20"/>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20"/>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5" name="Google Shape;885;p20"/>
            <p:cNvGrpSpPr/>
            <p:nvPr/>
          </p:nvGrpSpPr>
          <p:grpSpPr>
            <a:xfrm>
              <a:off x="5122427" y="3292365"/>
              <a:ext cx="823270" cy="1268939"/>
              <a:chOff x="5490177" y="3555452"/>
              <a:chExt cx="823270" cy="1268939"/>
            </a:xfrm>
          </p:grpSpPr>
          <p:sp>
            <p:nvSpPr>
              <p:cNvPr id="886" name="Google Shape;886;p20"/>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20"/>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20"/>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20"/>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20"/>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20"/>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20"/>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20"/>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20"/>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20"/>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20"/>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20"/>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0"/>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20"/>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20"/>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20"/>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20"/>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20"/>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20"/>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20"/>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20"/>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20"/>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20"/>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20"/>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20"/>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20"/>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0"/>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20"/>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0"/>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0"/>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20"/>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7" name="Google Shape;917;p20"/>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20"/>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20"/>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20"/>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20"/>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20"/>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20"/>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20"/>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20"/>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20"/>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20"/>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20"/>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20"/>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20"/>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0"/>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0"/>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20"/>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20"/>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0"/>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0"/>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20"/>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20"/>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20"/>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20"/>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20"/>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20"/>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20"/>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20"/>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20"/>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20"/>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20"/>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20"/>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20"/>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20"/>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20"/>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20"/>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53" name="Google Shape;953;p20"/>
            <p:cNvGrpSpPr/>
            <p:nvPr/>
          </p:nvGrpSpPr>
          <p:grpSpPr>
            <a:xfrm>
              <a:off x="6544681" y="927100"/>
              <a:ext cx="264550" cy="200503"/>
              <a:chOff x="6621095" y="1452181"/>
              <a:chExt cx="330894" cy="250785"/>
            </a:xfrm>
          </p:grpSpPr>
          <p:sp>
            <p:nvSpPr>
              <p:cNvPr id="954" name="Google Shape;954;p20"/>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20"/>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20"/>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20"/>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20"/>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9" name="Google Shape;959;p20"/>
            <p:cNvGrpSpPr/>
            <p:nvPr/>
          </p:nvGrpSpPr>
          <p:grpSpPr>
            <a:xfrm>
              <a:off x="7210360" y="1314224"/>
              <a:ext cx="264550" cy="200503"/>
              <a:chOff x="6621095" y="1452181"/>
              <a:chExt cx="330894" cy="250785"/>
            </a:xfrm>
          </p:grpSpPr>
          <p:sp>
            <p:nvSpPr>
              <p:cNvPr id="960" name="Google Shape;960;p20"/>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20"/>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20"/>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20"/>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20"/>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65" name="Google Shape;965;p20"/>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20"/>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67" name="Google Shape;967;p20"/>
            <p:cNvGrpSpPr/>
            <p:nvPr/>
          </p:nvGrpSpPr>
          <p:grpSpPr>
            <a:xfrm flipH="1">
              <a:off x="8183210" y="2407472"/>
              <a:ext cx="780360" cy="1195999"/>
              <a:chOff x="3975528" y="3303922"/>
              <a:chExt cx="780360" cy="1195999"/>
            </a:xfrm>
          </p:grpSpPr>
          <p:sp>
            <p:nvSpPr>
              <p:cNvPr id="968" name="Google Shape;968;p20"/>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20"/>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0"/>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20"/>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20"/>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20"/>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20"/>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20"/>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20"/>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20"/>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20"/>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20"/>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20"/>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20"/>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20"/>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20"/>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20"/>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20"/>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20"/>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20"/>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20"/>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20"/>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20"/>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20"/>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20"/>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20"/>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94" name="Google Shape;994;p20"/>
              <p:cNvGrpSpPr/>
              <p:nvPr/>
            </p:nvGrpSpPr>
            <p:grpSpPr>
              <a:xfrm flipH="1">
                <a:off x="4321768" y="3621401"/>
                <a:ext cx="239005" cy="181217"/>
                <a:chOff x="6621095" y="1452181"/>
                <a:chExt cx="330894" cy="250785"/>
              </a:xfrm>
            </p:grpSpPr>
            <p:sp>
              <p:nvSpPr>
                <p:cNvPr id="995" name="Google Shape;995;p20"/>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20"/>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20"/>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20"/>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20"/>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00" name="Google Shape;1000;p20"/>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20"/>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