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2b247633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2b247633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e1462673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e1462673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b247633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b247633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4699887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4699887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469988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469988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b247633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b247633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2b247633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2b247633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b247633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b247633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623553a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623553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962355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962355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e1462673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e1462673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e1462673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e1462673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1556850" y="374625"/>
            <a:ext cx="6030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  <a:endParaRPr b="1" sz="15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 ROAD. VV.PURAM. BANGALORE KARNATAKA‑560004</a:t>
            </a:r>
            <a:endParaRPr b="1" sz="15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564050" y="941625"/>
            <a:ext cx="6280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INFORMATION SCIENCE AND ENGINEERING</a:t>
            </a:r>
            <a:endParaRPr b="1" sz="1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838" y="1302675"/>
            <a:ext cx="1158325" cy="11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431900" y="2309550"/>
            <a:ext cx="62802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900" u="sng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Apartment Management System</a:t>
            </a:r>
            <a:endParaRPr b="1" sz="2200" u="sng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77550" y="3409850"/>
            <a:ext cx="42795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Submitted by: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Shashwat Patwari             :    1BI18IS048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Shubham V Kulkarni        :    1BI18IS052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263825" y="3289350"/>
            <a:ext cx="58320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Open Sans"/>
                <a:ea typeface="Open Sans"/>
                <a:cs typeface="Open Sans"/>
                <a:sym typeface="Open Sans"/>
              </a:rPr>
              <a:t>UNDER THE GUIDANCE OF:</a:t>
            </a:r>
            <a:endParaRPr b="1" sz="15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Mrs. S. Mercy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Assistant Professor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DEPT OF ISE , BIT, Bangalore - 04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347050" y="2945500"/>
            <a:ext cx="47142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DBMS LABORATORY MINI PROJECT  (18CSL58 )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Queries Used: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26975" y="11042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 select data from the building table: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SELECT * FROM `building`;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600"/>
              <a:t>To get all payments due from tenants and their respective </a:t>
            </a:r>
            <a:r>
              <a:rPr b="1" lang="en" sz="1600"/>
              <a:t>flats</a:t>
            </a:r>
            <a:r>
              <a:rPr b="1" lang="en" sz="1600"/>
              <a:t>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SELECT tenant.TenantFName,owner.OwnerFName,apartment.FlatNum,apartment.Rent,apartment.Owe FROM building,apartment,tenant,owner WHERE apartment.TenantID=tenant.TenantID AND apartment.BuildingID=building.BuildingID AND building.OwnerID=owner.OwnerID AND apartment.Owe&gt;0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600"/>
              <a:t>To check if owner name and password exists in database: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500"/>
              <a:t>SELECT * FROM `owner` WHERE owner.OwnerUsername = '$ownername' AND owner.OwnerPass = '$ownerpass';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doing this mini project apartment management system becomes easier and less tedious.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modules for tenants ,owners, apartments and payments will be made to </a:t>
            </a:r>
            <a:r>
              <a:rPr lang="en"/>
              <a:t>categorize</a:t>
            </a:r>
            <a:r>
              <a:rPr lang="en"/>
              <a:t> each function of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apartment </a:t>
            </a:r>
            <a:r>
              <a:rPr lang="en"/>
              <a:t>management</a:t>
            </a:r>
            <a:r>
              <a:rPr lang="en"/>
              <a:t> system is flexible and easier to implement.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enables in smooth functionality and ensures each and every possible desires are </a:t>
            </a:r>
            <a:r>
              <a:rPr lang="en"/>
              <a:t>fulfilled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2020650"/>
            <a:ext cx="8520600" cy="11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THANK YOU</a:t>
            </a:r>
            <a:endParaRPr b="1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OF CONTENTS</a:t>
            </a:r>
            <a:endParaRPr b="1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INTRODUCTION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REQUIREMENTS SPECIFICATION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TABLES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ER DIAGRAM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RELATIONAL MAPPING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TRIGGERS USED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STORED PROCEDURE USED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SOME SQL QUERIES USED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aim of Apartment Management Mini DBMS project is to rent apartments and get payments from respective tenants.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aim to demonstrate the use of create, read, update and delete MySQL operations through this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starts by creating a Owner and by adding details of tenant buying apartment. The owner provides building &amp; apartment details to their tenant with the start date of rent.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tenants should pay their rents to the owner after every month completion.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REQUIREMENTS SPECIFICATION</a:t>
            </a:r>
            <a:endParaRPr b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662775"/>
            <a:ext cx="8520600" cy="4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HARDWARE REQUIREMENT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XAMPP software installs on a standard PC system. Minimum hardware requirements are as follows: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Processor- Pentium Dual-Core CPU and motherboard.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Installed Memory (RAM)-at least 1 GB or above.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System type -32-bit Operating System.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35 GB of hard disk space.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SOFTWARE REQUIREMENTS: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XAMPP for Windows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distribution for windows 2000, 2003, XP, Vista, 7, 8 and 10 The version contains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Apache 2.4.9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MySQL 10.1.31 MariaDB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PHP 7.2.3  PhpMyAdmin4.7.9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Programming Language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PHP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MySQL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CSS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TABLES</a:t>
            </a:r>
            <a:endParaRPr b="1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693650"/>
            <a:ext cx="2219400" cy="4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OwnerTable: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OwnerID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OwnerUsername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OwnerFNam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OwnerLNam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OwnerPass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Owner Contact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OwnerAddress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Tenant Table: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TenantID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TenantUsername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TenantFName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TenantLName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TenantPass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Tenant Contact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Tenant Address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3" name="Google Shape;93;p17"/>
          <p:cNvSpPr txBox="1"/>
          <p:nvPr/>
        </p:nvSpPr>
        <p:spPr>
          <a:xfrm>
            <a:off x="3206550" y="1019275"/>
            <a:ext cx="28641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Payment Table: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PaymentId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Payment 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ApartmentID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TenantID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FlatNum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PaidRent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Building Table: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OwnerID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 Address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 Floors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Tenants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150000" y="1152475"/>
            <a:ext cx="2494200" cy="2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Apartment Table: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ApartmentId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FlatNumber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Building 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TenantID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Owe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97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 DIAGRAM</a:t>
            </a:r>
            <a:endParaRPr b="1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511600"/>
            <a:ext cx="8839200" cy="412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0" y="434832"/>
            <a:ext cx="8520598" cy="473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title"/>
          </p:nvPr>
        </p:nvSpPr>
        <p:spPr>
          <a:xfrm>
            <a:off x="311713" y="-91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RELATIONAL MAPPING</a:t>
            </a:r>
            <a:endParaRPr b="1"/>
          </a:p>
        </p:txBody>
      </p:sp>
      <p:cxnSp>
        <p:nvCxnSpPr>
          <p:cNvPr id="107" name="Google Shape;107;p19"/>
          <p:cNvCxnSpPr/>
          <p:nvPr/>
        </p:nvCxnSpPr>
        <p:spPr>
          <a:xfrm rot="10800000">
            <a:off x="919650" y="119942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919650" y="1199425"/>
            <a:ext cx="0" cy="52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919650" y="1729225"/>
            <a:ext cx="1795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 rot="10800000">
            <a:off x="949225" y="2023550"/>
            <a:ext cx="25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949225" y="2023550"/>
            <a:ext cx="0" cy="6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949225" y="2626800"/>
            <a:ext cx="2546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/>
          <p:nvPr/>
        </p:nvCxnSpPr>
        <p:spPr>
          <a:xfrm rot="10800000">
            <a:off x="816925" y="4532750"/>
            <a:ext cx="382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 rot="10800000">
            <a:off x="824125" y="2523950"/>
            <a:ext cx="0" cy="200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831500" y="3384850"/>
            <a:ext cx="407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 rot="10800000">
            <a:off x="956550" y="2877125"/>
            <a:ext cx="235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956600" y="2877125"/>
            <a:ext cx="0" cy="59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956600" y="3473150"/>
            <a:ext cx="288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2715250" y="1729225"/>
            <a:ext cx="0" cy="12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3495325" y="2626800"/>
            <a:ext cx="0" cy="12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407675" y="2531275"/>
            <a:ext cx="0" cy="22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3841100" y="3473150"/>
            <a:ext cx="0" cy="12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4908025" y="3377500"/>
            <a:ext cx="0" cy="22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/>
          <p:nvPr/>
        </p:nvSpPr>
        <p:spPr>
          <a:xfrm>
            <a:off x="1844300" y="2373475"/>
            <a:ext cx="117600" cy="1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831500" y="2531275"/>
            <a:ext cx="3576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Used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 increase and decrease number of tenants in the building: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CREATE DEFINER=`root`@`localhost` TRIGGER `tenantNum` AFTER INSERT ON `apartment` FOR EACH ROW UPDATE building SET building.Tenants = building.Tenants + 1 WHERE NEW.BuildingID = building.BuildingID;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/>
              <a:t>CREATE DEFINER=`root`@`localhost` TRIGGER `tenantNumdecrease` AFTER DELETE ON `apartment` FOR EACH ROW UPDATE building SET building.Tenants = building.Tenants - 1 WHERE OLD.BuildingID = building.BuildingID;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600"/>
              <a:t>To decrease owed amount after payment: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CREATE DEFINER=`root`@`localhost` TRIGGER `oweing` AFTER INSERT ON `payment` FOR EACH ROW UPDATE apartment SET apartment.Owe = apartment.Owe - NEW.PaidRent WHERE NEW.FlatNum = apartment.FlatNum AND NEW.ApartmentID = apartment.ApartmentID;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 Used: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 display all tenants and owed amount to a given input owner name: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CREATE DEFINER=`root`@`localhost` PROCEDURE `getDueTenants`(IN `namee` VARCHAR(20)) NOT DETERMINISTIC CONTAINS SQL SQL SECURITY DEFINER SELECT tenant.TenantFName,owner.OwnerFName,apartment.FlatNum,apartment.Rent,apartment.Owe FROM building,apartment,tenant,owner WHERE apartment.TenantID=tenant.TenantID AND apartment.BuildingID=building.BuildingID AND building.OwnerID=owner.OwnerID AND apartment.Owe&gt;0 AND owner.OwnerUsername =namee;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