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958E-52A1-435F-A4F3-3280115F2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1E390-0DC0-4EF7-AE31-9AC15E287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F64CA-3C4A-4766-9D66-2AF86400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704-6C4E-4600-8725-58771412326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C7A2F-D3B7-4B4E-B8EE-C5BB49E5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03754-AE9E-4636-9933-1177A8FC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44A5-2CB3-4D2A-A9C6-21F52961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9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10B8-7F2C-4BF6-85BF-239164BB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00C8C-019D-420E-8502-7B0C6EF5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9D88F-6B3B-46E8-8737-5237F04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704-6C4E-4600-8725-58771412326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C1973-6F54-4B47-B35D-70311D07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979FB-6384-4D09-BBDE-69217FAA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44A5-2CB3-4D2A-A9C6-21F52961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75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1549B-C247-41CD-892A-85E837B59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58FE0-D713-466D-8A4C-065358DF9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F06B7-EA31-4B9D-9710-E9A6E543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704-6C4E-4600-8725-58771412326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C105C-6C97-4E68-A54E-A5E68905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EDC0C-D7E0-44FB-9C6B-439C54AA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44A5-2CB3-4D2A-A9C6-21F52961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21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4E67-C0DF-4217-AA4B-5065C714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C77E2-D685-4BF1-9E48-3611787C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C6DA1-F144-47C3-87C1-6C5549E8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704-6C4E-4600-8725-58771412326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CA295-E50D-44AB-B400-9365AF34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0D083-0B2C-4EFC-9920-7C479AE5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44A5-2CB3-4D2A-A9C6-21F52961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74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2C0B-4C6D-4D71-AFAE-E0C47301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37817-4028-4C99-BFC1-7DD256A71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C510-F131-4E62-98F6-262CA5F4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704-6C4E-4600-8725-58771412326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90BC-02C8-4FFF-AF7A-17542F83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42836-BDB2-4BF9-8DCB-8BCB2AA8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44A5-2CB3-4D2A-A9C6-21F52961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8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66F1-28B0-463D-A388-4B1D9F64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7FD14-A98B-4B67-85C0-410E4D81E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FBDFB-DD9F-4551-ADAD-8DAB396A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87773-5941-440E-912C-57E948BA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704-6C4E-4600-8725-58771412326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5295F-F8EC-4BCB-B9EE-6A4617A5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4517A-8060-494D-B6EE-36E70293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44A5-2CB3-4D2A-A9C6-21F52961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03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48EA-27EB-4163-92CB-AEEC27BE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7A2AC-3A78-4E2C-AFC6-7A6A014AB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FF410-5D75-4B5C-A805-BB0F026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49662-EEDA-45C6-B209-B4CAB32C7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04967-C210-45FA-B889-107D21D6E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5CDD3-99C1-4983-B5D9-E4D421AA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704-6C4E-4600-8725-58771412326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324A2-8A0F-4D50-BC17-3AC046A0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A82B-F2C9-4C14-A3FB-56A8E5B0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44A5-2CB3-4D2A-A9C6-21F52961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01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3F66-DCB1-4EF7-9A2D-ACEFDD81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A38F4-21A2-4B9C-817B-48A7F9F0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704-6C4E-4600-8725-58771412326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CEF23-A2A1-42FF-8FDC-9CB2F641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E4AE1-0F3A-48C9-8C95-A06D22C1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44A5-2CB3-4D2A-A9C6-21F52961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83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87991-DCC2-4FF6-A597-056715AB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704-6C4E-4600-8725-58771412326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C605D-1618-4A46-8B2E-B02D8D69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43C0C-BE81-47AF-A223-38A3A70A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44A5-2CB3-4D2A-A9C6-21F52961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0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758B-3A4A-4872-8F0B-86ACFF8A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5C49-EDE6-4AE0-804A-2492D0D6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A15CB-AD41-4810-A516-189FD7A3A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031C2-FC70-41AE-9A2A-797785A0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704-6C4E-4600-8725-58771412326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EA644-F523-4383-B753-752E5D9C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98B52-7A79-43D0-8DAD-49B782A8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44A5-2CB3-4D2A-A9C6-21F52961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2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25F6-42AA-4070-94EC-58317ED8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EDBF9-ACF4-4892-8DF9-9A9D3C02C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E4FA8-0C4F-4320-867F-C1BCAB649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D9686-6273-44C3-99F5-F99E1604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704-6C4E-4600-8725-58771412326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D77D3-E518-48C7-9952-42043219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935E8-898F-42A6-B159-65FF2409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44A5-2CB3-4D2A-A9C6-21F52961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6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D6C7D-36C3-4C8A-A4A9-67EB85D3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68FBD-E3D2-4836-867E-7281A7CA9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30C6B-8692-419F-8519-61D0142CE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68704-6C4E-4600-8725-587714123261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B2CB6-D8F2-4A73-B581-E74E7A453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7498-35F2-41D9-834D-D964B2A85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C44A5-2CB3-4D2A-A9C6-21F52961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53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5FA7-A9BC-4C2D-A8FD-2026AA871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Sample-project-angular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A5F97-2712-4716-BBF5-D5585221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Hi, how are you?</a:t>
            </a:r>
          </a:p>
        </p:txBody>
      </p:sp>
    </p:spTree>
    <p:extLst>
      <p:ext uri="{BB962C8B-B14F-4D97-AF65-F5344CB8AC3E}">
        <p14:creationId xmlns:p14="http://schemas.microsoft.com/office/powerpoint/2010/main" val="87009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Sample-project-angular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Sample-project-angular</dc:title>
  <dc:creator>Shubham  Saxena</dc:creator>
  <cp:lastModifiedBy>Shubham  Saxena</cp:lastModifiedBy>
  <cp:revision>2</cp:revision>
  <dcterms:created xsi:type="dcterms:W3CDTF">2024-01-08T07:29:26Z</dcterms:created>
  <dcterms:modified xsi:type="dcterms:W3CDTF">2024-01-08T07:29:47Z</dcterms:modified>
</cp:coreProperties>
</file>