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3E29-BD85-0E88-1D42-1185CA971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EEF7E-EE9D-FC68-1BB3-AC6E55EBC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7DD9-CFA6-BDDE-04ED-40D2DED9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B02F-B810-47CF-B8F9-D96730A794F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42D05-978E-183D-55BE-3A2E98C7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CCF95-430E-EB3D-B1E0-D83A4487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0203-F12A-4724-A5EB-F294DE02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43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FF94-1034-7E30-A293-9EDFA1F7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22BEB8-92F8-0F8A-6D8F-BAC18EB94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1D016-C530-7A66-66C5-CBD9F25C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B02F-B810-47CF-B8F9-D96730A794F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E6EC0-C5FF-EB34-EDC4-9D99D039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D64E0-CF0E-C471-6AD7-CD0FC68A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0203-F12A-4724-A5EB-F294DE02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29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9AA30-6799-D3C2-0BD1-FC78E34BF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0FB80-0AC2-4B04-C535-470D95135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3DCFC-632E-417B-D85A-10635353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B02F-B810-47CF-B8F9-D96730A794F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75C27-E882-4EDE-44AC-33E21AA5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2465C-2174-ABBC-86FF-9D5D2129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0203-F12A-4724-A5EB-F294DE02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089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F354-98F3-5BF4-2544-609FA11A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3235-5C90-44C6-D305-708F6140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28ABD-6B66-8CED-72CE-CC8B29DB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B02F-B810-47CF-B8F9-D96730A794F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3ED33-957A-641D-2F7B-F0BD1EE6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AC1A-FED7-1A18-9BA6-885A2030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0203-F12A-4724-A5EB-F294DE02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43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5992-D27F-61F8-1B67-38F7B6882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1B807-0CCB-AC97-7778-DC420F4A5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40D41-AB5C-3E54-F6F9-FA12E0C6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B02F-B810-47CF-B8F9-D96730A794F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2189-9C21-D86B-1973-D6E94856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7001A-9E47-5DAF-4091-C814B254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0203-F12A-4724-A5EB-F294DE02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37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FD7A-3E04-C5D3-AFB3-0E048F4BA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4887-1757-FCDB-C26A-C5ACBE85B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75348-464B-FA5C-09AF-2719D1A9C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F726F-A270-4DBB-94D2-E47F8BAE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B02F-B810-47CF-B8F9-D96730A794F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94B22-FE66-E966-41BD-0375F8BD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E8550-DD07-29DB-0F13-72ADACDB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0203-F12A-4724-A5EB-F294DE02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77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4268-B7FD-5320-B6AB-EC9213EC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91DFF-675A-AEB2-961F-9EA58FBEB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3DDD5-CF64-96A5-60FF-12EB7C619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24331-9275-BBC8-CBDC-1FD4377A3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967EA-B5F3-1039-8BD8-BC73E6390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FA63B-2B79-7104-E890-4EFC206B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B02F-B810-47CF-B8F9-D96730A794F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C29A2-A450-BF36-7300-3B91D0F6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ACD41-CE35-5ABF-993E-5539B203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0203-F12A-4724-A5EB-F294DE02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14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1ACA-7CD3-FC01-2373-2491C208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D300D-06C2-051E-F6B7-4B5F6E09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B02F-B810-47CF-B8F9-D96730A794F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951E1-48F6-4B3E-B6D2-2EC7C8EF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B733D-DB7C-91ED-B577-228BBEFB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0203-F12A-4724-A5EB-F294DE02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15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CE044-E6A2-6095-05DB-569D1904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B02F-B810-47CF-B8F9-D96730A794F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D697B-BAA1-8956-2BA0-4152916A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D41FD-9DB8-4354-0909-72403935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0203-F12A-4724-A5EB-F294DE02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94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634A-905B-283A-B87A-A275E588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34E2-F874-18DE-5700-86636F32B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CD44F-7686-F800-7EBD-B4C464F47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9DB9A-5E6C-C7D5-70E8-296449A4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B02F-B810-47CF-B8F9-D96730A794F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5B788-C171-8721-A37C-B56D8471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A7E0A-1D5E-A15E-C386-8FBD571D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0203-F12A-4724-A5EB-F294DE02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4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F0AE-3880-68C8-00A7-FAEB8B22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EFF80-F606-B92F-B271-6C46FED71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E96E4-F40A-0C92-875C-97F7D41F2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88035-EBED-54A1-9DE5-81C34ABB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9B02F-B810-47CF-B8F9-D96730A794F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B307E-099E-C1B2-0FDA-99D70323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E5CC0-41AA-C158-961A-3A9473A4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F0203-F12A-4724-A5EB-F294DE02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6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ED0FE2-F37E-A663-0C41-58419586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B03B6-6579-5023-35DE-4198BAFD8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9F344-BA93-44E9-3DD4-2B0EEAA1C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9B02F-B810-47CF-B8F9-D96730A794F2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14360-6F83-8C97-E39C-8F979D585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842D-4B94-4729-C22A-893C4131A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F0203-F12A-4724-A5EB-F294DE02E3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3E61-08CA-7347-6C59-9C01BD68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17" y="365125"/>
            <a:ext cx="11104983" cy="1325563"/>
          </a:xfrm>
        </p:spPr>
        <p:txBody>
          <a:bodyPr/>
          <a:lstStyle/>
          <a:p>
            <a:r>
              <a:rPr lang="en-IN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ESPCAM-32:</a:t>
            </a:r>
            <a:br>
              <a:rPr lang="en-IN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D9D7E-B922-7A68-2055-B084E474E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762" y="875132"/>
            <a:ext cx="6559420" cy="5617743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ESP32-CAM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(often referred to as ESPCAM-32) is a small, cost-effective development board that combines the power of the ESP32 microcontroller with a built-in camera. It’s widely used in IoT, security, and video streaming projects due to its capabilities and compact size.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ey details about the ESP32-CAM are: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1.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Microcontroller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ESP32-S module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A dual-core microcontroller with Wi-Fi and Bluetooth (BLE) capabilities.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Camera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Comes with an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OV2640 camera module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(2MP, with resolutions up to 1600x1200).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3.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Storage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Supports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MicroSD cards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data logging or local storage of images and video.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4.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Connectivity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Built-in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Wi-Fi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wireless data transmission or remote access.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Bluetooth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available for additional communication needs.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5.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GPIO Pins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6.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Power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Can be powered via a 5V supply (USB or external). </a:t>
            </a: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7.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Programming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Supports programming via the Arduino IDE or ESP-IDF (</a:t>
            </a:r>
            <a:r>
              <a:rPr lang="en-US" sz="180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Espressif</a:t>
            </a:r>
            <a:r>
              <a:rPr lang="en-US" sz="18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IoT Development Framework).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8C283-0B8E-C12C-86E1-0CC7ADC10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18" y="1700455"/>
            <a:ext cx="5004318" cy="397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05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C0A31-DBCB-42EB-21E2-BFC82438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8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EFDCC-24F0-6DBC-34DF-097C261E1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6638" y="1660849"/>
            <a:ext cx="4508241" cy="4525445"/>
          </a:xfrm>
        </p:spPr>
        <p:txBody>
          <a:bodyPr/>
          <a:lstStyle/>
          <a:p>
            <a:r>
              <a:rPr lang="en-IN" dirty="0"/>
              <a:t>ESP32-CAM Module</a:t>
            </a:r>
          </a:p>
          <a:p>
            <a:r>
              <a:rPr lang="en-IN" dirty="0"/>
              <a:t>FTDI programmer</a:t>
            </a:r>
          </a:p>
          <a:p>
            <a:r>
              <a:rPr lang="en-IN" dirty="0"/>
              <a:t>Ultrasonic Sensor (HC-SR04)</a:t>
            </a:r>
          </a:p>
          <a:p>
            <a:r>
              <a:rPr lang="en-IN" dirty="0"/>
              <a:t>LEDs</a:t>
            </a:r>
          </a:p>
          <a:p>
            <a:r>
              <a:rPr lang="en-IN" dirty="0"/>
              <a:t>220 ohm Resistors</a:t>
            </a:r>
          </a:p>
          <a:p>
            <a:r>
              <a:rPr lang="en-IN" dirty="0"/>
              <a:t>Jumper Wires</a:t>
            </a:r>
          </a:p>
          <a:p>
            <a:r>
              <a:rPr lang="en-IN" dirty="0"/>
              <a:t>Breadboard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884A6-9B44-0C90-ACAD-C7E9FD5780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21" y="1660849"/>
            <a:ext cx="5408879" cy="4049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965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20F6-B5F8-BB51-163C-B885D90D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61" y="365125"/>
            <a:ext cx="10877939" cy="79187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8A83A8-1D1F-B8BC-90C6-4F7A146DB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7" y="1611021"/>
            <a:ext cx="3396881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1B7949-1362-2A9F-6248-6B2F07FD7041}"/>
              </a:ext>
            </a:extLst>
          </p:cNvPr>
          <p:cNvSpPr txBox="1"/>
          <p:nvPr/>
        </p:nvSpPr>
        <p:spPr>
          <a:xfrm>
            <a:off x="4693298" y="447870"/>
            <a:ext cx="7371183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1. ESP32-CAM Setup </a:t>
            </a:r>
            <a:endParaRPr lang="en-IN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FTDI Programmer: This will be used to upload code to the ESP32-CAM. Ensure that the FTDI programmer is set to 5V. </a:t>
            </a:r>
          </a:p>
          <a:p>
            <a:r>
              <a:rPr lang="en-IN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IN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Connections for Programming: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Connect the GND pin on the FTDI programmer to GND on the ESP32-CAM.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Connect the VCC (5V) pin on the FTDI to the 5V pin on the ESP32-CAM.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Connect the TX pin on the FTDI to the U0R (RX) pin on the ESP32-CAM.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Connect the RX pin on the FTDI to the U0T (TX) pin on the ESP32-CAM.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put the ESP32-CAM into programming mode, connect the IO0 pin to GND before uploading code. Once the code is uploaded, disconnect IO0 from GND. </a:t>
            </a:r>
          </a:p>
          <a:p>
            <a:endParaRPr lang="en-IN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2. Connecting the Traffic Lights (LEDs) </a:t>
            </a:r>
            <a:endParaRPr lang="en-US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Red Light (LED): Connect the anode (longer leg) of the red LED to GPIO 14 on the ESP32-CAM via a 220Ω resistor, and the cathode (shorter leg) to GND.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Yellow Light (LED): Connect the anode of the yellow LED to GPIO 12 via a 220Ω resistor, and the cathode to GND.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Green Light (LED): Connect the anode of the green LED to GPIO 13 via a 220Ω resistor, and the cathode to GND. </a:t>
            </a:r>
          </a:p>
          <a:p>
            <a:endParaRPr lang="en-IN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3. Connecting the Ultrasonic Sensor HC-SR04 for Vehicle Detection </a:t>
            </a:r>
            <a:endParaRPr lang="en-US" sz="1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Power: Connect the VCC pin of the ultrasonic sensor to the 5V pin on the ESP32-CAM, and GND to the common ground.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Trigger Pin: Connect the Trig pin of the HC-SR04 to GPIO 15 on the ESP32-CAM.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Echo Pin: Connect the Echo pin of the HC-SR04 to GPIO 4 on the ESP32-CAM. 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●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Note: Since the Echo pin outputs 5V, use a voltage divider (e.g., 1kΩ and 2kΩ resistors) to drop it to a safe 3.3V for the ESP32-CAM's GPIO.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79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DD05-4251-5E58-2A76-08032F73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                            Output: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2B2350-91C5-474F-37E1-1D655B62D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4542673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B90539-210B-68FF-CC1E-4F7795B99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718" y="1690688"/>
            <a:ext cx="4991878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147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70B4-0141-91DE-766E-991AD716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18" y="442279"/>
            <a:ext cx="10515600" cy="1130851"/>
          </a:xfrm>
        </p:spPr>
        <p:txBody>
          <a:bodyPr>
            <a:normAutofit fontScale="90000"/>
          </a:bodyPr>
          <a:lstStyle/>
          <a:p>
            <a:pPr marL="76200" indent="76200"/>
            <a:br>
              <a:rPr lang="en-IN" sz="1800" b="1" u="sng" dirty="0">
                <a:effectLst/>
                <a:latin typeface="Times New Roman" panose="02020603050405020304" pitchFamily="18" charset="0"/>
              </a:rPr>
            </a:br>
            <a:r>
              <a:rPr lang="en-IN" dirty="0">
                <a:effectLst/>
                <a:latin typeface="Times New Roman" panose="02020603050405020304" pitchFamily="18" charset="0"/>
              </a:rPr>
              <a:t>Applications:</a:t>
            </a:r>
            <a:br>
              <a:rPr lang="en-IN" sz="1800" b="1" u="sng" dirty="0">
                <a:effectLst/>
                <a:latin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4A439-79FE-B726-4CFF-58938C477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842" y="2257911"/>
            <a:ext cx="6417906" cy="4320171"/>
          </a:xfrm>
        </p:spPr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Public Transportation Monitoring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 Violation Detection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 Traffic Management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Pedestrian Safety Monitoring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Vehicle Classification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 Simulation and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Modeling</a:t>
            </a: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Automated Traffic Reports</a:t>
            </a:r>
            <a:endParaRPr lang="en-IN" dirty="0"/>
          </a:p>
        </p:txBody>
      </p:sp>
      <p:pic>
        <p:nvPicPr>
          <p:cNvPr id="1026" name="Picture 2" descr="Original diymore ESP32-CAM ESP-32S wifi module esp32 serial for wifi esp32  cam 5v bluetooth development board with camera module ov2640 | Lazada">
            <a:extLst>
              <a:ext uri="{FF2B5EF4-FFF2-40B4-BE49-F238E27FC236}">
                <a16:creationId xmlns:a16="http://schemas.microsoft.com/office/drawing/2014/main" id="{6A6CA8D7-4702-8A1E-76FF-DFCE2957D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0877" y="1140111"/>
            <a:ext cx="5290459" cy="526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46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5D71-F322-9D8E-5CCB-077ECBD8A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44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0669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579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ESPCAM-32:  </vt:lpstr>
      <vt:lpstr>Key Components:</vt:lpstr>
      <vt:lpstr>Circuit Diagram:</vt:lpstr>
      <vt:lpstr>Model:                             Output:</vt:lpstr>
      <vt:lpstr> Applications:  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aryan.phc143@gmail.com</dc:creator>
  <cp:lastModifiedBy>Shubham Kumar Thakur</cp:lastModifiedBy>
  <cp:revision>2</cp:revision>
  <dcterms:created xsi:type="dcterms:W3CDTF">2024-10-16T18:39:50Z</dcterms:created>
  <dcterms:modified xsi:type="dcterms:W3CDTF">2025-08-31T09:20:00Z</dcterms:modified>
</cp:coreProperties>
</file>