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30/06/2024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0C937C8-68F9-4FE0-B0CC-E1D35BF2CE3F}"/>
              </a:ext>
            </a:extLst>
          </p:cNvPr>
          <p:cNvSpPr txBox="1">
            <a:spLocks/>
          </p:cNvSpPr>
          <p:nvPr/>
        </p:nvSpPr>
        <p:spPr>
          <a:xfrm>
            <a:off x="1524000" y="5954343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SHUBH SHARMA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ACA99-4925-49B4-BFE5-26A5A92C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77" y="2057132"/>
            <a:ext cx="6097193" cy="2743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577181-D4DB-4FE6-ACC5-E5187F8C0436}"/>
              </a:ext>
            </a:extLst>
          </p:cNvPr>
          <p:cNvSpPr txBox="1"/>
          <p:nvPr/>
        </p:nvSpPr>
        <p:spPr>
          <a:xfrm>
            <a:off x="566737" y="1124012"/>
            <a:ext cx="10963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Sentiment Analysis Results</a:t>
            </a:r>
            <a:endParaRPr lang="en-US" dirty="0"/>
          </a:p>
          <a:p>
            <a:r>
              <a:rPr lang="en-US" dirty="0"/>
              <a:t>The sentiment analysis of the reviews reveals a clear distribution of customer sentiments: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DD015E7-E3C5-46B3-B5F5-AAF792B9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" y="4748062"/>
            <a:ext cx="111966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Sentiments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portion of the reviews are positive, indicating overall customer satisfaction with British Airways.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Neutral Sentiments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notable number of reviews are neutral, suggesting that many customers had an average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Sentiments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also a considerable number of negative reviews, highlighting areas where improvements are needed. 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14BA-E654-4088-AC5D-7FE2F0BC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22222-C5C6-4D1F-9A0F-FAE769E2D310}"/>
              </a:ext>
            </a:extLst>
          </p:cNvPr>
          <p:cNvSpPr txBox="1"/>
          <p:nvPr/>
        </p:nvSpPr>
        <p:spPr>
          <a:xfrm>
            <a:off x="343672" y="1400175"/>
            <a:ext cx="11457803" cy="501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632DA-FCA1-4D31-AEE2-CD6FFDC6A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"/>
          <a:stretch/>
        </p:blipFill>
        <p:spPr>
          <a:xfrm>
            <a:off x="3346298" y="2208222"/>
            <a:ext cx="5452550" cy="2994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6F1B9-FDB5-4D9B-81A2-ED82C05CB6B6}"/>
              </a:ext>
            </a:extLst>
          </p:cNvPr>
          <p:cNvSpPr txBox="1"/>
          <p:nvPr/>
        </p:nvSpPr>
        <p:spPr>
          <a:xfrm flipH="1">
            <a:off x="390525" y="1329223"/>
            <a:ext cx="11104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Word Cloud Analysis</a:t>
            </a:r>
            <a:endParaRPr lang="en-US" dirty="0"/>
          </a:p>
          <a:p>
            <a:r>
              <a:rPr lang="en-US" dirty="0"/>
              <a:t>The word cloud visualization highlights the most frequently mentioned words in the reviews. Key topics include: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36B06B4-F65F-4D3D-B623-241C5FD8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8" y="5333469"/>
            <a:ext cx="105727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Frequent mentions of "service" indicate that it is a crucial aspect of the customer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word "flight" appears often, suggesting that many reviews discuss the flight experience in detail.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prominence of the word "staff" highlights the importance of crew interactions in shaping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42820111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180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Shubh Sharma</cp:lastModifiedBy>
  <cp:revision>13</cp:revision>
  <cp:lastPrinted>2022-06-09T07:44:13Z</cp:lastPrinted>
  <dcterms:created xsi:type="dcterms:W3CDTF">2022-02-22T07:39:05Z</dcterms:created>
  <dcterms:modified xsi:type="dcterms:W3CDTF">2024-06-29T21:13:45Z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