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30/06/2024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30/06/2024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30/06/2024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44AE522-2596-4361-960B-175E0D1759B8}"/>
              </a:ext>
            </a:extLst>
          </p:cNvPr>
          <p:cNvSpPr txBox="1">
            <a:spLocks/>
          </p:cNvSpPr>
          <p:nvPr/>
        </p:nvSpPr>
        <p:spPr>
          <a:xfrm>
            <a:off x="1524000" y="5954343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SHUBH SHARMA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721294" y="1374471"/>
            <a:ext cx="10749412" cy="4429124"/>
          </a:xfrm>
        </p:spPr>
        <p:txBody>
          <a:bodyPr/>
          <a:lstStyle/>
          <a:p>
            <a:r>
              <a:rPr lang="en-US" sz="1900" b="1" dirty="0"/>
              <a:t>Model Performance Metrics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dirty="0"/>
              <a:t>Accuracy: 85.37%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dirty="0"/>
              <a:t>AUC Score: 0.568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00" b="0" dirty="0"/>
          </a:p>
          <a:p>
            <a:r>
              <a:rPr lang="en-US" sz="1900" b="1" dirty="0"/>
              <a:t>Key Influential Features</a:t>
            </a:r>
            <a:endParaRPr lang="en-US" sz="1900" dirty="0"/>
          </a:p>
          <a:p>
            <a:pPr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>
              <a:buFont typeface="+mj-lt"/>
              <a:buAutoNum type="arabicPeriod"/>
            </a:pPr>
            <a:r>
              <a:rPr lang="en-US" sz="1800" b="0" dirty="0"/>
              <a:t>Booking Origin</a:t>
            </a:r>
          </a:p>
          <a:p>
            <a:pPr>
              <a:buFont typeface="+mj-lt"/>
              <a:buAutoNum type="arabicPeriod"/>
            </a:pPr>
            <a:r>
              <a:rPr lang="en-US" sz="1800" b="0" dirty="0"/>
              <a:t>Flight Duration</a:t>
            </a:r>
          </a:p>
          <a:p>
            <a:pPr>
              <a:buFont typeface="+mj-lt"/>
              <a:buAutoNum type="arabicPeriod"/>
            </a:pPr>
            <a:r>
              <a:rPr lang="en-US" sz="1800" b="0" dirty="0"/>
              <a:t>Wants Extra Baggage</a:t>
            </a:r>
          </a:p>
          <a:p>
            <a:pPr>
              <a:buFont typeface="+mj-lt"/>
              <a:buAutoNum type="arabicPeriod"/>
            </a:pPr>
            <a:r>
              <a:rPr lang="en-US" sz="1800" b="0" dirty="0"/>
              <a:t>Length of Stay</a:t>
            </a:r>
          </a:p>
          <a:p>
            <a:pPr>
              <a:buFont typeface="+mj-lt"/>
              <a:buAutoNum type="arabicPeriod"/>
            </a:pPr>
            <a:endParaRPr lang="en-US" sz="100" b="0" dirty="0"/>
          </a:p>
          <a:p>
            <a:r>
              <a:rPr lang="en-US" sz="1900" b="1" dirty="0"/>
              <a:t>Objective</a:t>
            </a:r>
            <a:endParaRPr lang="en-US" sz="1900" dirty="0"/>
          </a:p>
          <a:p>
            <a:r>
              <a:rPr lang="en-US" sz="1800" b="0" dirty="0"/>
              <a:t>To increase AUC Score to enhance predictive power and precision of customer buying behavior.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AB9810-211E-4524-BB86-AB7082EA75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5"/>
          <a:stretch/>
        </p:blipFill>
        <p:spPr>
          <a:xfrm>
            <a:off x="4229743" y="1374472"/>
            <a:ext cx="6970259" cy="427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</TotalTime>
  <Words>57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Shubh Sharma</cp:lastModifiedBy>
  <cp:revision>15</cp:revision>
  <cp:lastPrinted>2022-06-09T07:44:13Z</cp:lastPrinted>
  <dcterms:created xsi:type="dcterms:W3CDTF">2022-02-22T07:39:05Z</dcterms:created>
  <dcterms:modified xsi:type="dcterms:W3CDTF">2024-06-29T21:55:00Z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