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e876fab0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1e876fab06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e876fab0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1e876fab06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e876fab0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1e876fab0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a3c05f1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a3c05f1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e876fab0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1e876fab06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a3c05f1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a3c05f1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e876fab0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1e876fab06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a3c05f11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a3c05f11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a3c05f11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a3c05f11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a3c05f1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a3c05f1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876fab0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1e876fab06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a3c05f1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a3c05f1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e876fab0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1e876fab06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a3c05f1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a3c05f1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e876fab0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1e876fab06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e876fab0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1e876fab0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a3c05f11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a3c05f11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p:nvPr/>
        </p:nvSpPr>
        <p:spPr>
          <a:xfrm>
            <a:off x="330214" y="460805"/>
            <a:ext cx="84822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4"/>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63" name="Google Shape;63;p14"/>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4"/>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4"/>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p:nvPr/>
        </p:nvSpPr>
        <p:spPr>
          <a:xfrm>
            <a:off x="334900" y="2314324"/>
            <a:ext cx="844710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type="ctrTitle"/>
          </p:nvPr>
        </p:nvSpPr>
        <p:spPr>
          <a:xfrm>
            <a:off x="435893" y="765323"/>
            <a:ext cx="8245200" cy="11064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2700"/>
              <a:buFont typeface="Gill Sans"/>
              <a:buNone/>
              <a:defRPr sz="2700">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5"/>
          <p:cNvSpPr txBox="1"/>
          <p:nvPr>
            <p:ph idx="1" type="subTitle"/>
          </p:nvPr>
        </p:nvSpPr>
        <p:spPr>
          <a:xfrm>
            <a:off x="435896" y="1871584"/>
            <a:ext cx="8245200" cy="442800"/>
          </a:xfrm>
          <a:prstGeom prst="rect">
            <a:avLst/>
          </a:prstGeom>
          <a:noFill/>
          <a:ln>
            <a:noFill/>
          </a:ln>
        </p:spPr>
        <p:txBody>
          <a:bodyPr anchorCtr="0" anchor="t" bIns="34275" lIns="68575" spcFirstLastPara="1" rIns="68575" wrap="square" tIns="34275">
            <a:normAutofit/>
          </a:bodyPr>
          <a:lstStyle>
            <a:lvl1pPr lvl="0" rtl="0" algn="l">
              <a:spcBef>
                <a:spcPts val="200"/>
              </a:spcBef>
              <a:spcAft>
                <a:spcPts val="0"/>
              </a:spcAft>
              <a:buSzPts val="1100"/>
              <a:buNone/>
              <a:defRPr sz="1200" cap="none">
                <a:solidFill>
                  <a:schemeClr val="accent2"/>
                </a:solidFill>
              </a:defRPr>
            </a:lvl1pPr>
            <a:lvl2pPr lvl="1" rtl="0" algn="ctr">
              <a:spcBef>
                <a:spcPts val="500"/>
              </a:spcBef>
              <a:spcAft>
                <a:spcPts val="0"/>
              </a:spcAft>
              <a:buSzPts val="1100"/>
              <a:buNone/>
              <a:defRPr>
                <a:solidFill>
                  <a:srgbClr val="888888"/>
                </a:solidFill>
              </a:defRPr>
            </a:lvl2pPr>
            <a:lvl3pPr lvl="2" rtl="0" algn="ctr">
              <a:spcBef>
                <a:spcPts val="500"/>
              </a:spcBef>
              <a:spcAft>
                <a:spcPts val="0"/>
              </a:spcAft>
              <a:buSzPts val="1000"/>
              <a:buNone/>
              <a:defRPr>
                <a:solidFill>
                  <a:srgbClr val="888888"/>
                </a:solidFill>
              </a:defRPr>
            </a:lvl3pPr>
            <a:lvl4pPr lvl="3" rtl="0" algn="ctr">
              <a:spcBef>
                <a:spcPts val="500"/>
              </a:spcBef>
              <a:spcAft>
                <a:spcPts val="0"/>
              </a:spcAft>
              <a:buSzPts val="800"/>
              <a:buNone/>
              <a:defRPr>
                <a:solidFill>
                  <a:srgbClr val="888888"/>
                </a:solidFill>
              </a:defRPr>
            </a:lvl4pPr>
            <a:lvl5pPr lvl="4" rtl="0" algn="ctr">
              <a:spcBef>
                <a:spcPts val="500"/>
              </a:spcBef>
              <a:spcAft>
                <a:spcPts val="0"/>
              </a:spcAft>
              <a:buSzPts val="800"/>
              <a:buNone/>
              <a:defRPr>
                <a:solidFill>
                  <a:srgbClr val="888888"/>
                </a:solidFill>
              </a:defRPr>
            </a:lvl5pPr>
            <a:lvl6pPr lvl="5" rtl="0" algn="ctr">
              <a:spcBef>
                <a:spcPts val="500"/>
              </a:spcBef>
              <a:spcAft>
                <a:spcPts val="0"/>
              </a:spcAft>
              <a:buSzPts val="800"/>
              <a:buNone/>
              <a:defRPr>
                <a:solidFill>
                  <a:srgbClr val="888888"/>
                </a:solidFill>
              </a:defRPr>
            </a:lvl6pPr>
            <a:lvl7pPr lvl="6" rtl="0" algn="ctr">
              <a:spcBef>
                <a:spcPts val="500"/>
              </a:spcBef>
              <a:spcAft>
                <a:spcPts val="0"/>
              </a:spcAft>
              <a:buSzPts val="800"/>
              <a:buNone/>
              <a:defRPr>
                <a:solidFill>
                  <a:srgbClr val="888888"/>
                </a:solidFill>
              </a:defRPr>
            </a:lvl7pPr>
            <a:lvl8pPr lvl="7" rtl="0" algn="ctr">
              <a:spcBef>
                <a:spcPts val="500"/>
              </a:spcBef>
              <a:spcAft>
                <a:spcPts val="0"/>
              </a:spcAft>
              <a:buSzPts val="800"/>
              <a:buNone/>
              <a:defRPr>
                <a:solidFill>
                  <a:srgbClr val="888888"/>
                </a:solidFill>
              </a:defRPr>
            </a:lvl8pPr>
            <a:lvl9pPr lvl="8" rtl="0" algn="ctr">
              <a:spcBef>
                <a:spcPts val="500"/>
              </a:spcBef>
              <a:spcAft>
                <a:spcPts val="500"/>
              </a:spcAft>
              <a:buSzPts val="800"/>
              <a:buNone/>
              <a:defRPr>
                <a:solidFill>
                  <a:srgbClr val="888888"/>
                </a:solidFill>
              </a:defRPr>
            </a:lvl9pPr>
          </a:lstStyle>
          <a:p/>
        </p:txBody>
      </p:sp>
      <p:sp>
        <p:nvSpPr>
          <p:cNvPr id="70" name="Google Shape;70;p15"/>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5"/>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5"/>
          <p:cNvSpPr txBox="1"/>
          <p:nvPr>
            <p:ph idx="12" type="sldNum"/>
          </p:nvPr>
        </p:nvSpPr>
        <p:spPr>
          <a:xfrm>
            <a:off x="7918725" y="4467103"/>
            <a:ext cx="762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9F276A"/>
                </a:solidFill>
                <a:latin typeface="Gill Sans"/>
                <a:ea typeface="Gill Sans"/>
                <a:cs typeface="Gill Sans"/>
                <a:sym typeface="Gill Sans"/>
              </a:defRPr>
            </a:lvl1pPr>
            <a:lvl2pPr indent="0" lvl="1" marL="0" rtl="0" algn="r">
              <a:spcBef>
                <a:spcPts val="0"/>
              </a:spcBef>
              <a:buNone/>
              <a:defRPr sz="700">
                <a:solidFill>
                  <a:srgbClr val="9F276A"/>
                </a:solidFill>
                <a:latin typeface="Gill Sans"/>
                <a:ea typeface="Gill Sans"/>
                <a:cs typeface="Gill Sans"/>
                <a:sym typeface="Gill Sans"/>
              </a:defRPr>
            </a:lvl2pPr>
            <a:lvl3pPr indent="0" lvl="2" marL="0" rtl="0" algn="r">
              <a:spcBef>
                <a:spcPts val="0"/>
              </a:spcBef>
              <a:buNone/>
              <a:defRPr sz="700">
                <a:solidFill>
                  <a:srgbClr val="9F276A"/>
                </a:solidFill>
                <a:latin typeface="Gill Sans"/>
                <a:ea typeface="Gill Sans"/>
                <a:cs typeface="Gill Sans"/>
                <a:sym typeface="Gill Sans"/>
              </a:defRPr>
            </a:lvl3pPr>
            <a:lvl4pPr indent="0" lvl="3" marL="0" rtl="0" algn="r">
              <a:spcBef>
                <a:spcPts val="0"/>
              </a:spcBef>
              <a:buNone/>
              <a:defRPr sz="700">
                <a:solidFill>
                  <a:srgbClr val="9F276A"/>
                </a:solidFill>
                <a:latin typeface="Gill Sans"/>
                <a:ea typeface="Gill Sans"/>
                <a:cs typeface="Gill Sans"/>
                <a:sym typeface="Gill Sans"/>
              </a:defRPr>
            </a:lvl4pPr>
            <a:lvl5pPr indent="0" lvl="4" marL="0" rtl="0" algn="r">
              <a:spcBef>
                <a:spcPts val="0"/>
              </a:spcBef>
              <a:buNone/>
              <a:defRPr sz="700">
                <a:solidFill>
                  <a:srgbClr val="9F276A"/>
                </a:solidFill>
                <a:latin typeface="Gill Sans"/>
                <a:ea typeface="Gill Sans"/>
                <a:cs typeface="Gill Sans"/>
                <a:sym typeface="Gill Sans"/>
              </a:defRPr>
            </a:lvl5pPr>
            <a:lvl6pPr indent="0" lvl="5" marL="0" rtl="0" algn="r">
              <a:spcBef>
                <a:spcPts val="0"/>
              </a:spcBef>
              <a:buNone/>
              <a:defRPr sz="700">
                <a:solidFill>
                  <a:srgbClr val="9F276A"/>
                </a:solidFill>
                <a:latin typeface="Gill Sans"/>
                <a:ea typeface="Gill Sans"/>
                <a:cs typeface="Gill Sans"/>
                <a:sym typeface="Gill Sans"/>
              </a:defRPr>
            </a:lvl6pPr>
            <a:lvl7pPr indent="0" lvl="6" marL="0" rtl="0" algn="r">
              <a:spcBef>
                <a:spcPts val="0"/>
              </a:spcBef>
              <a:buNone/>
              <a:defRPr sz="700">
                <a:solidFill>
                  <a:srgbClr val="9F276A"/>
                </a:solidFill>
                <a:latin typeface="Gill Sans"/>
                <a:ea typeface="Gill Sans"/>
                <a:cs typeface="Gill Sans"/>
                <a:sym typeface="Gill Sans"/>
              </a:defRPr>
            </a:lvl7pPr>
            <a:lvl8pPr indent="0" lvl="7" marL="0" rtl="0" algn="r">
              <a:spcBef>
                <a:spcPts val="0"/>
              </a:spcBef>
              <a:buNone/>
              <a:defRPr sz="700">
                <a:solidFill>
                  <a:srgbClr val="9F276A"/>
                </a:solidFill>
                <a:latin typeface="Gill Sans"/>
                <a:ea typeface="Gill Sans"/>
                <a:cs typeface="Gill Sans"/>
                <a:sym typeface="Gill Sans"/>
              </a:defRPr>
            </a:lvl8pPr>
            <a:lvl9pPr indent="0" lvl="8" marL="0" rtl="0" algn="r">
              <a:spcBef>
                <a:spcPts val="0"/>
              </a:spcBef>
              <a:buNone/>
              <a:defRPr sz="7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p:nvPr/>
        </p:nvSpPr>
        <p:spPr>
          <a:xfrm>
            <a:off x="335863" y="3856481"/>
            <a:ext cx="84681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435895" y="2282933"/>
            <a:ext cx="8272200" cy="1123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2700"/>
              <a:buFont typeface="Gill Sans"/>
              <a:buNone/>
              <a:defRPr b="0" sz="2700" cap="none">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6"/>
          <p:cNvSpPr txBox="1"/>
          <p:nvPr>
            <p:ph idx="1" type="body"/>
          </p:nvPr>
        </p:nvSpPr>
        <p:spPr>
          <a:xfrm>
            <a:off x="435894" y="3406063"/>
            <a:ext cx="8272200" cy="450600"/>
          </a:xfrm>
          <a:prstGeom prst="rect">
            <a:avLst/>
          </a:prstGeom>
          <a:noFill/>
          <a:ln>
            <a:noFill/>
          </a:ln>
        </p:spPr>
        <p:txBody>
          <a:bodyPr anchorCtr="0" anchor="t" bIns="34275" lIns="68575" spcFirstLastPara="1" rIns="68575" wrap="square" tIns="34275">
            <a:normAutofit/>
          </a:bodyPr>
          <a:lstStyle>
            <a:lvl1pPr indent="-228600" lvl="0" marL="457200" rtl="0" algn="l">
              <a:spcBef>
                <a:spcPts val="300"/>
              </a:spcBef>
              <a:spcAft>
                <a:spcPts val="0"/>
              </a:spcAft>
              <a:buSzPts val="1200"/>
              <a:buNone/>
              <a:defRPr sz="1400" cap="none">
                <a:solidFill>
                  <a:schemeClr val="accent2"/>
                </a:solidFill>
              </a:defRPr>
            </a:lvl1pPr>
            <a:lvl2pPr indent="-228600" lvl="1" marL="914400" rtl="0" algn="l">
              <a:spcBef>
                <a:spcPts val="500"/>
              </a:spcBef>
              <a:spcAft>
                <a:spcPts val="0"/>
              </a:spcAft>
              <a:buSzPts val="1200"/>
              <a:buNone/>
              <a:defRPr sz="1400">
                <a:solidFill>
                  <a:srgbClr val="888888"/>
                </a:solidFill>
              </a:defRPr>
            </a:lvl2pPr>
            <a:lvl3pPr indent="-228600" lvl="2" marL="1371600" rtl="0" algn="l">
              <a:spcBef>
                <a:spcPts val="500"/>
              </a:spcBef>
              <a:spcAft>
                <a:spcPts val="0"/>
              </a:spcAft>
              <a:buSzPts val="1100"/>
              <a:buNone/>
              <a:defRPr sz="1200">
                <a:solidFill>
                  <a:srgbClr val="888888"/>
                </a:solidFill>
              </a:defRPr>
            </a:lvl3pPr>
            <a:lvl4pPr indent="-228600" lvl="3" marL="1828800" rtl="0" algn="l">
              <a:spcBef>
                <a:spcPts val="500"/>
              </a:spcBef>
              <a:spcAft>
                <a:spcPts val="0"/>
              </a:spcAft>
              <a:buSzPts val="1000"/>
              <a:buNone/>
              <a:defRPr sz="1100">
                <a:solidFill>
                  <a:srgbClr val="888888"/>
                </a:solidFill>
              </a:defRPr>
            </a:lvl4pPr>
            <a:lvl5pPr indent="-228600" lvl="4" marL="2286000" rtl="0" algn="l">
              <a:spcBef>
                <a:spcPts val="500"/>
              </a:spcBef>
              <a:spcAft>
                <a:spcPts val="0"/>
              </a:spcAft>
              <a:buSzPts val="1000"/>
              <a:buNone/>
              <a:defRPr sz="1100">
                <a:solidFill>
                  <a:srgbClr val="888888"/>
                </a:solidFill>
              </a:defRPr>
            </a:lvl5pPr>
            <a:lvl6pPr indent="-228600" lvl="5" marL="2743200" rtl="0" algn="l">
              <a:spcBef>
                <a:spcPts val="500"/>
              </a:spcBef>
              <a:spcAft>
                <a:spcPts val="0"/>
              </a:spcAft>
              <a:buSzPts val="1000"/>
              <a:buNone/>
              <a:defRPr sz="1100">
                <a:solidFill>
                  <a:srgbClr val="888888"/>
                </a:solidFill>
              </a:defRPr>
            </a:lvl6pPr>
            <a:lvl7pPr indent="-228600" lvl="6" marL="3200400" rtl="0" algn="l">
              <a:spcBef>
                <a:spcPts val="500"/>
              </a:spcBef>
              <a:spcAft>
                <a:spcPts val="0"/>
              </a:spcAft>
              <a:buSzPts val="1000"/>
              <a:buNone/>
              <a:defRPr sz="1100">
                <a:solidFill>
                  <a:srgbClr val="888888"/>
                </a:solidFill>
              </a:defRPr>
            </a:lvl7pPr>
            <a:lvl8pPr indent="-228600" lvl="7" marL="3657600" rtl="0" algn="l">
              <a:spcBef>
                <a:spcPts val="500"/>
              </a:spcBef>
              <a:spcAft>
                <a:spcPts val="0"/>
              </a:spcAft>
              <a:buSzPts val="1000"/>
              <a:buNone/>
              <a:defRPr sz="1100">
                <a:solidFill>
                  <a:srgbClr val="888888"/>
                </a:solidFill>
              </a:defRPr>
            </a:lvl8pPr>
            <a:lvl9pPr indent="-228600" lvl="8" marL="4114800" rtl="0" algn="l">
              <a:spcBef>
                <a:spcPts val="500"/>
              </a:spcBef>
              <a:spcAft>
                <a:spcPts val="500"/>
              </a:spcAft>
              <a:buSzPts val="1000"/>
              <a:buNone/>
              <a:defRPr sz="1100">
                <a:solidFill>
                  <a:srgbClr val="888888"/>
                </a:solidFill>
              </a:defRPr>
            </a:lvl9pPr>
          </a:lstStyle>
          <a:p/>
        </p:txBody>
      </p:sp>
      <p:sp>
        <p:nvSpPr>
          <p:cNvPr id="77" name="Google Shape;77;p16"/>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6"/>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9F276A"/>
                </a:solidFill>
                <a:latin typeface="Gill Sans"/>
                <a:ea typeface="Gill Sans"/>
                <a:cs typeface="Gill Sans"/>
                <a:sym typeface="Gill Sans"/>
              </a:defRPr>
            </a:lvl1pPr>
            <a:lvl2pPr indent="0" lvl="1" marL="0" rtl="0" algn="r">
              <a:spcBef>
                <a:spcPts val="0"/>
              </a:spcBef>
              <a:buNone/>
              <a:defRPr sz="700">
                <a:solidFill>
                  <a:srgbClr val="9F276A"/>
                </a:solidFill>
                <a:latin typeface="Gill Sans"/>
                <a:ea typeface="Gill Sans"/>
                <a:cs typeface="Gill Sans"/>
                <a:sym typeface="Gill Sans"/>
              </a:defRPr>
            </a:lvl2pPr>
            <a:lvl3pPr indent="0" lvl="2" marL="0" rtl="0" algn="r">
              <a:spcBef>
                <a:spcPts val="0"/>
              </a:spcBef>
              <a:buNone/>
              <a:defRPr sz="700">
                <a:solidFill>
                  <a:srgbClr val="9F276A"/>
                </a:solidFill>
                <a:latin typeface="Gill Sans"/>
                <a:ea typeface="Gill Sans"/>
                <a:cs typeface="Gill Sans"/>
                <a:sym typeface="Gill Sans"/>
              </a:defRPr>
            </a:lvl3pPr>
            <a:lvl4pPr indent="0" lvl="3" marL="0" rtl="0" algn="r">
              <a:spcBef>
                <a:spcPts val="0"/>
              </a:spcBef>
              <a:buNone/>
              <a:defRPr sz="700">
                <a:solidFill>
                  <a:srgbClr val="9F276A"/>
                </a:solidFill>
                <a:latin typeface="Gill Sans"/>
                <a:ea typeface="Gill Sans"/>
                <a:cs typeface="Gill Sans"/>
                <a:sym typeface="Gill Sans"/>
              </a:defRPr>
            </a:lvl4pPr>
            <a:lvl5pPr indent="0" lvl="4" marL="0" rtl="0" algn="r">
              <a:spcBef>
                <a:spcPts val="0"/>
              </a:spcBef>
              <a:buNone/>
              <a:defRPr sz="700">
                <a:solidFill>
                  <a:srgbClr val="9F276A"/>
                </a:solidFill>
                <a:latin typeface="Gill Sans"/>
                <a:ea typeface="Gill Sans"/>
                <a:cs typeface="Gill Sans"/>
                <a:sym typeface="Gill Sans"/>
              </a:defRPr>
            </a:lvl5pPr>
            <a:lvl6pPr indent="0" lvl="5" marL="0" rtl="0" algn="r">
              <a:spcBef>
                <a:spcPts val="0"/>
              </a:spcBef>
              <a:buNone/>
              <a:defRPr sz="700">
                <a:solidFill>
                  <a:srgbClr val="9F276A"/>
                </a:solidFill>
                <a:latin typeface="Gill Sans"/>
                <a:ea typeface="Gill Sans"/>
                <a:cs typeface="Gill Sans"/>
                <a:sym typeface="Gill Sans"/>
              </a:defRPr>
            </a:lvl6pPr>
            <a:lvl7pPr indent="0" lvl="6" marL="0" rtl="0" algn="r">
              <a:spcBef>
                <a:spcPts val="0"/>
              </a:spcBef>
              <a:buNone/>
              <a:defRPr sz="700">
                <a:solidFill>
                  <a:srgbClr val="9F276A"/>
                </a:solidFill>
                <a:latin typeface="Gill Sans"/>
                <a:ea typeface="Gill Sans"/>
                <a:cs typeface="Gill Sans"/>
                <a:sym typeface="Gill Sans"/>
              </a:defRPr>
            </a:lvl7pPr>
            <a:lvl8pPr indent="0" lvl="7" marL="0" rtl="0" algn="r">
              <a:spcBef>
                <a:spcPts val="0"/>
              </a:spcBef>
              <a:buNone/>
              <a:defRPr sz="700">
                <a:solidFill>
                  <a:srgbClr val="9F276A"/>
                </a:solidFill>
                <a:latin typeface="Gill Sans"/>
                <a:ea typeface="Gill Sans"/>
                <a:cs typeface="Gill Sans"/>
                <a:sym typeface="Gill Sans"/>
              </a:defRPr>
            </a:lvl8pPr>
            <a:lvl9pPr indent="0" lvl="8" marL="0" rtl="0" algn="r">
              <a:spcBef>
                <a:spcPts val="0"/>
              </a:spcBef>
              <a:buNone/>
              <a:defRPr sz="7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7"/>
          <p:cNvSpPr/>
          <p:nvPr/>
        </p:nvSpPr>
        <p:spPr>
          <a:xfrm>
            <a:off x="334486"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 type="body"/>
          </p:nvPr>
        </p:nvSpPr>
        <p:spPr>
          <a:xfrm>
            <a:off x="435895"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84" name="Google Shape;84;p17"/>
          <p:cNvSpPr txBox="1"/>
          <p:nvPr>
            <p:ph idx="2" type="body"/>
          </p:nvPr>
        </p:nvSpPr>
        <p:spPr>
          <a:xfrm>
            <a:off x="4641313"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85" name="Google Shape;85;p17"/>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7"/>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7"/>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8"/>
          <p:cNvSpPr/>
          <p:nvPr/>
        </p:nvSpPr>
        <p:spPr>
          <a:xfrm>
            <a:off x="334486"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 type="body"/>
          </p:nvPr>
        </p:nvSpPr>
        <p:spPr>
          <a:xfrm>
            <a:off x="665414" y="1688169"/>
            <a:ext cx="3815400" cy="4020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SzPts val="1500"/>
              <a:buNone/>
              <a:defRPr b="0" sz="1700">
                <a:solidFill>
                  <a:schemeClr val="accent2"/>
                </a:solidFill>
              </a:defRPr>
            </a:lvl1pPr>
            <a:lvl2pPr indent="-228600" lvl="1" marL="914400" rtl="0" algn="l">
              <a:spcBef>
                <a:spcPts val="500"/>
              </a:spcBef>
              <a:spcAft>
                <a:spcPts val="0"/>
              </a:spcAft>
              <a:buSzPts val="1400"/>
              <a:buNone/>
              <a:defRPr b="1" sz="1500"/>
            </a:lvl2pPr>
            <a:lvl3pPr indent="-228600" lvl="2" marL="1371600" rtl="0" algn="l">
              <a:spcBef>
                <a:spcPts val="500"/>
              </a:spcBef>
              <a:spcAft>
                <a:spcPts val="0"/>
              </a:spcAft>
              <a:buSzPts val="1200"/>
              <a:buNone/>
              <a:defRPr b="1" sz="1400"/>
            </a:lvl3pPr>
            <a:lvl4pPr indent="-228600" lvl="3" marL="1828800" rtl="0" algn="l">
              <a:spcBef>
                <a:spcPts val="500"/>
              </a:spcBef>
              <a:spcAft>
                <a:spcPts val="0"/>
              </a:spcAft>
              <a:buSzPts val="1100"/>
              <a:buNone/>
              <a:defRPr b="1" sz="1200"/>
            </a:lvl4pPr>
            <a:lvl5pPr indent="-228600" lvl="4" marL="2286000" rtl="0" algn="l">
              <a:spcBef>
                <a:spcPts val="500"/>
              </a:spcBef>
              <a:spcAft>
                <a:spcPts val="0"/>
              </a:spcAft>
              <a:buSzPts val="1100"/>
              <a:buNone/>
              <a:defRPr b="1" sz="1200"/>
            </a:lvl5pPr>
            <a:lvl6pPr indent="-228600" lvl="5" marL="2743200" rtl="0" algn="l">
              <a:spcBef>
                <a:spcPts val="500"/>
              </a:spcBef>
              <a:spcAft>
                <a:spcPts val="0"/>
              </a:spcAft>
              <a:buSzPts val="1100"/>
              <a:buNone/>
              <a:defRPr b="1" sz="1200"/>
            </a:lvl6pPr>
            <a:lvl7pPr indent="-228600" lvl="6" marL="3200400" rtl="0" algn="l">
              <a:spcBef>
                <a:spcPts val="500"/>
              </a:spcBef>
              <a:spcAft>
                <a:spcPts val="0"/>
              </a:spcAft>
              <a:buSzPts val="1100"/>
              <a:buNone/>
              <a:defRPr b="1" sz="1200"/>
            </a:lvl7pPr>
            <a:lvl8pPr indent="-228600" lvl="7" marL="3657600" rtl="0" algn="l">
              <a:spcBef>
                <a:spcPts val="500"/>
              </a:spcBef>
              <a:spcAft>
                <a:spcPts val="0"/>
              </a:spcAft>
              <a:buSzPts val="1100"/>
              <a:buNone/>
              <a:defRPr b="1" sz="1200"/>
            </a:lvl8pPr>
            <a:lvl9pPr indent="-228600" lvl="8" marL="4114800" rtl="0" algn="l">
              <a:spcBef>
                <a:spcPts val="500"/>
              </a:spcBef>
              <a:spcAft>
                <a:spcPts val="500"/>
              </a:spcAft>
              <a:buSzPts val="1100"/>
              <a:buNone/>
              <a:defRPr b="1" sz="1200"/>
            </a:lvl9pPr>
          </a:lstStyle>
          <a:p/>
        </p:txBody>
      </p:sp>
      <p:sp>
        <p:nvSpPr>
          <p:cNvPr id="92" name="Google Shape;92;p18"/>
          <p:cNvSpPr txBox="1"/>
          <p:nvPr>
            <p:ph idx="2" type="body"/>
          </p:nvPr>
        </p:nvSpPr>
        <p:spPr>
          <a:xfrm>
            <a:off x="435896"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93" name="Google Shape;93;p18"/>
          <p:cNvSpPr txBox="1"/>
          <p:nvPr>
            <p:ph idx="3" type="body"/>
          </p:nvPr>
        </p:nvSpPr>
        <p:spPr>
          <a:xfrm>
            <a:off x="4892801" y="1688169"/>
            <a:ext cx="3815400" cy="4152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SzPts val="1500"/>
              <a:buNone/>
              <a:defRPr b="0" sz="1700">
                <a:solidFill>
                  <a:schemeClr val="accent2"/>
                </a:solidFill>
              </a:defRPr>
            </a:lvl1pPr>
            <a:lvl2pPr indent="-228600" lvl="1" marL="914400" rtl="0" algn="l">
              <a:spcBef>
                <a:spcPts val="500"/>
              </a:spcBef>
              <a:spcAft>
                <a:spcPts val="0"/>
              </a:spcAft>
              <a:buSzPts val="1400"/>
              <a:buNone/>
              <a:defRPr b="1" sz="1500"/>
            </a:lvl2pPr>
            <a:lvl3pPr indent="-228600" lvl="2" marL="1371600" rtl="0" algn="l">
              <a:spcBef>
                <a:spcPts val="500"/>
              </a:spcBef>
              <a:spcAft>
                <a:spcPts val="0"/>
              </a:spcAft>
              <a:buSzPts val="1200"/>
              <a:buNone/>
              <a:defRPr b="1" sz="1400"/>
            </a:lvl3pPr>
            <a:lvl4pPr indent="-228600" lvl="3" marL="1828800" rtl="0" algn="l">
              <a:spcBef>
                <a:spcPts val="500"/>
              </a:spcBef>
              <a:spcAft>
                <a:spcPts val="0"/>
              </a:spcAft>
              <a:buSzPts val="1100"/>
              <a:buNone/>
              <a:defRPr b="1" sz="1200"/>
            </a:lvl4pPr>
            <a:lvl5pPr indent="-228600" lvl="4" marL="2286000" rtl="0" algn="l">
              <a:spcBef>
                <a:spcPts val="500"/>
              </a:spcBef>
              <a:spcAft>
                <a:spcPts val="0"/>
              </a:spcAft>
              <a:buSzPts val="1100"/>
              <a:buNone/>
              <a:defRPr b="1" sz="1200"/>
            </a:lvl5pPr>
            <a:lvl6pPr indent="-228600" lvl="5" marL="2743200" rtl="0" algn="l">
              <a:spcBef>
                <a:spcPts val="500"/>
              </a:spcBef>
              <a:spcAft>
                <a:spcPts val="0"/>
              </a:spcAft>
              <a:buSzPts val="1100"/>
              <a:buNone/>
              <a:defRPr b="1" sz="1200"/>
            </a:lvl6pPr>
            <a:lvl7pPr indent="-228600" lvl="6" marL="3200400" rtl="0" algn="l">
              <a:spcBef>
                <a:spcPts val="500"/>
              </a:spcBef>
              <a:spcAft>
                <a:spcPts val="0"/>
              </a:spcAft>
              <a:buSzPts val="1100"/>
              <a:buNone/>
              <a:defRPr b="1" sz="1200"/>
            </a:lvl7pPr>
            <a:lvl8pPr indent="-228600" lvl="7" marL="3657600" rtl="0" algn="l">
              <a:spcBef>
                <a:spcPts val="500"/>
              </a:spcBef>
              <a:spcAft>
                <a:spcPts val="0"/>
              </a:spcAft>
              <a:buSzPts val="1100"/>
              <a:buNone/>
              <a:defRPr b="1" sz="1200"/>
            </a:lvl8pPr>
            <a:lvl9pPr indent="-228600" lvl="8" marL="4114800" rtl="0" algn="l">
              <a:spcBef>
                <a:spcPts val="500"/>
              </a:spcBef>
              <a:spcAft>
                <a:spcPts val="500"/>
              </a:spcAft>
              <a:buSzPts val="1100"/>
              <a:buNone/>
              <a:defRPr b="1" sz="1200"/>
            </a:lvl9pPr>
          </a:lstStyle>
          <a:p/>
        </p:txBody>
      </p:sp>
      <p:sp>
        <p:nvSpPr>
          <p:cNvPr id="94" name="Google Shape;94;p18"/>
          <p:cNvSpPr txBox="1"/>
          <p:nvPr>
            <p:ph idx="4" type="body"/>
          </p:nvPr>
        </p:nvSpPr>
        <p:spPr>
          <a:xfrm>
            <a:off x="4663282"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95" name="Google Shape;95;p18"/>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8"/>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8"/>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9"/>
          <p:cNvSpPr/>
          <p:nvPr/>
        </p:nvSpPr>
        <p:spPr>
          <a:xfrm>
            <a:off x="330512"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19"/>
          <p:cNvSpPr txBox="1"/>
          <p:nvPr>
            <p:ph type="title"/>
          </p:nvPr>
        </p:nvSpPr>
        <p:spPr>
          <a:xfrm>
            <a:off x="431921" y="547244"/>
            <a:ext cx="8272200" cy="7413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9"/>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9"/>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9"/>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0"/>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p:nvPr/>
        </p:nvSpPr>
        <p:spPr>
          <a:xfrm>
            <a:off x="335863" y="3856480"/>
            <a:ext cx="8473800" cy="956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21"/>
          <p:cNvSpPr txBox="1"/>
          <p:nvPr>
            <p:ph type="title"/>
          </p:nvPr>
        </p:nvSpPr>
        <p:spPr>
          <a:xfrm>
            <a:off x="435894" y="3946722"/>
            <a:ext cx="3682200" cy="5172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rgbClr val="9F276A"/>
              </a:buClr>
              <a:buSzPts val="1500"/>
              <a:buFont typeface="Gill Sans"/>
              <a:buNone/>
              <a:defRPr b="0" sz="1500">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1"/>
          <p:cNvSpPr txBox="1"/>
          <p:nvPr>
            <p:ph idx="1" type="body"/>
          </p:nvPr>
        </p:nvSpPr>
        <p:spPr>
          <a:xfrm>
            <a:off x="335862" y="450900"/>
            <a:ext cx="8469600" cy="3153600"/>
          </a:xfrm>
          <a:prstGeom prst="rect">
            <a:avLst/>
          </a:prstGeom>
          <a:noFill/>
          <a:ln>
            <a:noFill/>
          </a:ln>
        </p:spPr>
        <p:txBody>
          <a:bodyPr anchorCtr="0" anchor="ctr" bIns="34275" lIns="68575" spcFirstLastPara="1" rIns="68575" wrap="square" tIns="34275">
            <a:normAutofit/>
          </a:bodyPr>
          <a:lstStyle>
            <a:lvl1pPr indent="-317500" lvl="0" marL="457200" rtl="0" algn="l">
              <a:spcBef>
                <a:spcPts val="300"/>
              </a:spcBef>
              <a:spcAft>
                <a:spcPts val="0"/>
              </a:spcAft>
              <a:buSzPts val="1400"/>
              <a:buChar char="◼"/>
              <a:defRPr sz="1500">
                <a:solidFill>
                  <a:schemeClr val="dk2"/>
                </a:solidFill>
              </a:defRPr>
            </a:lvl1pPr>
            <a:lvl2pPr indent="-304800" lvl="1" marL="914400" rtl="0" algn="l">
              <a:spcBef>
                <a:spcPts val="500"/>
              </a:spcBef>
              <a:spcAft>
                <a:spcPts val="0"/>
              </a:spcAft>
              <a:buSzPts val="1200"/>
              <a:buChar char="◼"/>
              <a:defRPr sz="1400">
                <a:solidFill>
                  <a:schemeClr val="dk2"/>
                </a:solidFill>
              </a:defRPr>
            </a:lvl2pPr>
            <a:lvl3pPr indent="-298450" lvl="2" marL="1371600" rtl="0" algn="l">
              <a:spcBef>
                <a:spcPts val="500"/>
              </a:spcBef>
              <a:spcAft>
                <a:spcPts val="0"/>
              </a:spcAft>
              <a:buSzPts val="1100"/>
              <a:buChar char="◼"/>
              <a:defRPr sz="1200">
                <a:solidFill>
                  <a:schemeClr val="dk2"/>
                </a:solidFill>
              </a:defRPr>
            </a:lvl3pPr>
            <a:lvl4pPr indent="-292100" lvl="3" marL="1828800" rtl="0" algn="l">
              <a:spcBef>
                <a:spcPts val="500"/>
              </a:spcBef>
              <a:spcAft>
                <a:spcPts val="0"/>
              </a:spcAft>
              <a:buSzPts val="1000"/>
              <a:buChar char="◼"/>
              <a:defRPr sz="1100">
                <a:solidFill>
                  <a:schemeClr val="dk2"/>
                </a:solidFill>
              </a:defRPr>
            </a:lvl4pPr>
            <a:lvl5pPr indent="-292100" lvl="4" marL="2286000" rtl="0" algn="l">
              <a:spcBef>
                <a:spcPts val="500"/>
              </a:spcBef>
              <a:spcAft>
                <a:spcPts val="0"/>
              </a:spcAft>
              <a:buSzPts val="1000"/>
              <a:buChar char="◼"/>
              <a:defRPr sz="1100">
                <a:solidFill>
                  <a:schemeClr val="dk2"/>
                </a:solidFill>
              </a:defRPr>
            </a:lvl5pPr>
            <a:lvl6pPr indent="-292100" lvl="5" marL="2743200" rtl="0" algn="l">
              <a:spcBef>
                <a:spcPts val="500"/>
              </a:spcBef>
              <a:spcAft>
                <a:spcPts val="0"/>
              </a:spcAft>
              <a:buSzPts val="1000"/>
              <a:buChar char="◼"/>
              <a:defRPr sz="1100">
                <a:solidFill>
                  <a:schemeClr val="dk2"/>
                </a:solidFill>
              </a:defRPr>
            </a:lvl6pPr>
            <a:lvl7pPr indent="-292100" lvl="6" marL="3200400" rtl="0" algn="l">
              <a:spcBef>
                <a:spcPts val="500"/>
              </a:spcBef>
              <a:spcAft>
                <a:spcPts val="0"/>
              </a:spcAft>
              <a:buSzPts val="1000"/>
              <a:buChar char="◼"/>
              <a:defRPr sz="1100">
                <a:solidFill>
                  <a:schemeClr val="dk2"/>
                </a:solidFill>
              </a:defRPr>
            </a:lvl7pPr>
            <a:lvl8pPr indent="-292100" lvl="7" marL="3657600" rtl="0" algn="l">
              <a:spcBef>
                <a:spcPts val="500"/>
              </a:spcBef>
              <a:spcAft>
                <a:spcPts val="0"/>
              </a:spcAft>
              <a:buSzPts val="1000"/>
              <a:buChar char="◼"/>
              <a:defRPr sz="1100">
                <a:solidFill>
                  <a:schemeClr val="dk2"/>
                </a:solidFill>
              </a:defRPr>
            </a:lvl8pPr>
            <a:lvl9pPr indent="-292100" lvl="8" marL="4114800" rtl="0" algn="l">
              <a:spcBef>
                <a:spcPts val="500"/>
              </a:spcBef>
              <a:spcAft>
                <a:spcPts val="500"/>
              </a:spcAft>
              <a:buSzPts val="1000"/>
              <a:buChar char="◼"/>
              <a:defRPr sz="1100">
                <a:solidFill>
                  <a:schemeClr val="dk2"/>
                </a:solidFill>
              </a:defRPr>
            </a:lvl9pPr>
          </a:lstStyle>
          <a:p/>
        </p:txBody>
      </p:sp>
      <p:sp>
        <p:nvSpPr>
          <p:cNvPr id="112" name="Google Shape;112;p21"/>
          <p:cNvSpPr txBox="1"/>
          <p:nvPr>
            <p:ph idx="2" type="body"/>
          </p:nvPr>
        </p:nvSpPr>
        <p:spPr>
          <a:xfrm>
            <a:off x="4305617" y="3946722"/>
            <a:ext cx="4402500" cy="517200"/>
          </a:xfrm>
          <a:prstGeom prst="rect">
            <a:avLst/>
          </a:prstGeom>
          <a:noFill/>
          <a:ln>
            <a:noFill/>
          </a:ln>
        </p:spPr>
        <p:txBody>
          <a:bodyPr anchorCtr="0" anchor="ctr" bIns="34275" lIns="68575" spcFirstLastPara="1" rIns="68575" wrap="square" tIns="34275">
            <a:normAutofit/>
          </a:bodyPr>
          <a:lstStyle>
            <a:lvl1pPr indent="-228600" lvl="0" marL="457200" rtl="0" algn="r">
              <a:spcBef>
                <a:spcPts val="200"/>
              </a:spcBef>
              <a:spcAft>
                <a:spcPts val="0"/>
              </a:spcAft>
              <a:buSzPts val="800"/>
              <a:buNone/>
              <a:defRPr sz="800">
                <a:solidFill>
                  <a:schemeClr val="lt1"/>
                </a:solidFill>
              </a:defRPr>
            </a:lvl1pPr>
            <a:lvl2pPr indent="-228600" lvl="1" marL="914400" rtl="0" algn="l">
              <a:spcBef>
                <a:spcPts val="500"/>
              </a:spcBef>
              <a:spcAft>
                <a:spcPts val="0"/>
              </a:spcAft>
              <a:buSzPts val="800"/>
              <a:buNone/>
              <a:defRPr sz="800"/>
            </a:lvl2pPr>
            <a:lvl3pPr indent="-228600" lvl="2" marL="1371600" rtl="0" algn="l">
              <a:spcBef>
                <a:spcPts val="500"/>
              </a:spcBef>
              <a:spcAft>
                <a:spcPts val="0"/>
              </a:spcAft>
              <a:buSzPts val="700"/>
              <a:buNone/>
              <a:defRPr sz="800"/>
            </a:lvl3pPr>
            <a:lvl4pPr indent="-228600" lvl="3" marL="1828800" rtl="0" algn="l">
              <a:spcBef>
                <a:spcPts val="500"/>
              </a:spcBef>
              <a:spcAft>
                <a:spcPts val="0"/>
              </a:spcAft>
              <a:buSzPts val="600"/>
              <a:buNone/>
              <a:defRPr sz="700"/>
            </a:lvl4pPr>
            <a:lvl5pPr indent="-228600" lvl="4" marL="2286000" rtl="0" algn="l">
              <a:spcBef>
                <a:spcPts val="500"/>
              </a:spcBef>
              <a:spcAft>
                <a:spcPts val="0"/>
              </a:spcAft>
              <a:buSzPts val="600"/>
              <a:buNone/>
              <a:defRPr sz="700"/>
            </a:lvl5pPr>
            <a:lvl6pPr indent="-228600" lvl="5" marL="2743200" rtl="0" algn="l">
              <a:spcBef>
                <a:spcPts val="500"/>
              </a:spcBef>
              <a:spcAft>
                <a:spcPts val="0"/>
              </a:spcAft>
              <a:buSzPts val="600"/>
              <a:buNone/>
              <a:defRPr sz="700"/>
            </a:lvl6pPr>
            <a:lvl7pPr indent="-228600" lvl="6" marL="3200400" rtl="0" algn="l">
              <a:spcBef>
                <a:spcPts val="500"/>
              </a:spcBef>
              <a:spcAft>
                <a:spcPts val="0"/>
              </a:spcAft>
              <a:buSzPts val="600"/>
              <a:buNone/>
              <a:defRPr sz="700"/>
            </a:lvl7pPr>
            <a:lvl8pPr indent="-228600" lvl="7" marL="3657600" rtl="0" algn="l">
              <a:spcBef>
                <a:spcPts val="500"/>
              </a:spcBef>
              <a:spcAft>
                <a:spcPts val="0"/>
              </a:spcAft>
              <a:buSzPts val="600"/>
              <a:buNone/>
              <a:defRPr sz="700"/>
            </a:lvl8pPr>
            <a:lvl9pPr indent="-228600" lvl="8" marL="4114800" rtl="0" algn="l">
              <a:spcBef>
                <a:spcPts val="500"/>
              </a:spcBef>
              <a:spcAft>
                <a:spcPts val="500"/>
              </a:spcAft>
              <a:buSzPts val="600"/>
              <a:buNone/>
              <a:defRPr sz="700"/>
            </a:lvl9pPr>
          </a:lstStyle>
          <a:p/>
        </p:txBody>
      </p:sp>
      <p:sp>
        <p:nvSpPr>
          <p:cNvPr id="113" name="Google Shape;113;p21"/>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1"/>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1"/>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9F276A"/>
                </a:solidFill>
                <a:latin typeface="Gill Sans"/>
                <a:ea typeface="Gill Sans"/>
                <a:cs typeface="Gill Sans"/>
                <a:sym typeface="Gill Sans"/>
              </a:defRPr>
            </a:lvl1pPr>
            <a:lvl2pPr indent="0" lvl="1" marL="0" rtl="0" algn="r">
              <a:spcBef>
                <a:spcPts val="0"/>
              </a:spcBef>
              <a:buNone/>
              <a:defRPr sz="700">
                <a:solidFill>
                  <a:srgbClr val="9F276A"/>
                </a:solidFill>
                <a:latin typeface="Gill Sans"/>
                <a:ea typeface="Gill Sans"/>
                <a:cs typeface="Gill Sans"/>
                <a:sym typeface="Gill Sans"/>
              </a:defRPr>
            </a:lvl2pPr>
            <a:lvl3pPr indent="0" lvl="2" marL="0" rtl="0" algn="r">
              <a:spcBef>
                <a:spcPts val="0"/>
              </a:spcBef>
              <a:buNone/>
              <a:defRPr sz="700">
                <a:solidFill>
                  <a:srgbClr val="9F276A"/>
                </a:solidFill>
                <a:latin typeface="Gill Sans"/>
                <a:ea typeface="Gill Sans"/>
                <a:cs typeface="Gill Sans"/>
                <a:sym typeface="Gill Sans"/>
              </a:defRPr>
            </a:lvl3pPr>
            <a:lvl4pPr indent="0" lvl="3" marL="0" rtl="0" algn="r">
              <a:spcBef>
                <a:spcPts val="0"/>
              </a:spcBef>
              <a:buNone/>
              <a:defRPr sz="700">
                <a:solidFill>
                  <a:srgbClr val="9F276A"/>
                </a:solidFill>
                <a:latin typeface="Gill Sans"/>
                <a:ea typeface="Gill Sans"/>
                <a:cs typeface="Gill Sans"/>
                <a:sym typeface="Gill Sans"/>
              </a:defRPr>
            </a:lvl4pPr>
            <a:lvl5pPr indent="0" lvl="4" marL="0" rtl="0" algn="r">
              <a:spcBef>
                <a:spcPts val="0"/>
              </a:spcBef>
              <a:buNone/>
              <a:defRPr sz="700">
                <a:solidFill>
                  <a:srgbClr val="9F276A"/>
                </a:solidFill>
                <a:latin typeface="Gill Sans"/>
                <a:ea typeface="Gill Sans"/>
                <a:cs typeface="Gill Sans"/>
                <a:sym typeface="Gill Sans"/>
              </a:defRPr>
            </a:lvl5pPr>
            <a:lvl6pPr indent="0" lvl="5" marL="0" rtl="0" algn="r">
              <a:spcBef>
                <a:spcPts val="0"/>
              </a:spcBef>
              <a:buNone/>
              <a:defRPr sz="700">
                <a:solidFill>
                  <a:srgbClr val="9F276A"/>
                </a:solidFill>
                <a:latin typeface="Gill Sans"/>
                <a:ea typeface="Gill Sans"/>
                <a:cs typeface="Gill Sans"/>
                <a:sym typeface="Gill Sans"/>
              </a:defRPr>
            </a:lvl6pPr>
            <a:lvl7pPr indent="0" lvl="6" marL="0" rtl="0" algn="r">
              <a:spcBef>
                <a:spcPts val="0"/>
              </a:spcBef>
              <a:buNone/>
              <a:defRPr sz="700">
                <a:solidFill>
                  <a:srgbClr val="9F276A"/>
                </a:solidFill>
                <a:latin typeface="Gill Sans"/>
                <a:ea typeface="Gill Sans"/>
                <a:cs typeface="Gill Sans"/>
                <a:sym typeface="Gill Sans"/>
              </a:defRPr>
            </a:lvl7pPr>
            <a:lvl8pPr indent="0" lvl="7" marL="0" rtl="0" algn="r">
              <a:spcBef>
                <a:spcPts val="0"/>
              </a:spcBef>
              <a:buNone/>
              <a:defRPr sz="700">
                <a:solidFill>
                  <a:srgbClr val="9F276A"/>
                </a:solidFill>
                <a:latin typeface="Gill Sans"/>
                <a:ea typeface="Gill Sans"/>
                <a:cs typeface="Gill Sans"/>
                <a:sym typeface="Gill Sans"/>
              </a:defRPr>
            </a:lvl8pPr>
            <a:lvl9pPr indent="0" lvl="8" marL="0" rtl="0" algn="r">
              <a:spcBef>
                <a:spcPts val="0"/>
              </a:spcBef>
              <a:buNone/>
              <a:defRPr sz="7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22"/>
          <p:cNvSpPr txBox="1"/>
          <p:nvPr>
            <p:ph type="title"/>
          </p:nvPr>
        </p:nvSpPr>
        <p:spPr>
          <a:xfrm>
            <a:off x="435895" y="3520042"/>
            <a:ext cx="8272200" cy="425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1800"/>
              <a:buFont typeface="Gill Sans"/>
              <a:buNone/>
              <a:defRPr b="0" sz="1800">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2"/>
          <p:cNvSpPr/>
          <p:nvPr>
            <p:ph idx="2" type="pic"/>
          </p:nvPr>
        </p:nvSpPr>
        <p:spPr>
          <a:xfrm>
            <a:off x="335863" y="449794"/>
            <a:ext cx="8468100" cy="2668200"/>
          </a:xfrm>
          <a:prstGeom prst="rect">
            <a:avLst/>
          </a:prstGeom>
          <a:noFill/>
          <a:ln>
            <a:noFill/>
          </a:ln>
        </p:spPr>
      </p:sp>
      <p:sp>
        <p:nvSpPr>
          <p:cNvPr id="119" name="Google Shape;119;p22"/>
          <p:cNvSpPr txBox="1"/>
          <p:nvPr>
            <p:ph idx="1" type="body"/>
          </p:nvPr>
        </p:nvSpPr>
        <p:spPr>
          <a:xfrm>
            <a:off x="435894" y="3945095"/>
            <a:ext cx="8272200" cy="449100"/>
          </a:xfrm>
          <a:prstGeom prst="rect">
            <a:avLst/>
          </a:prstGeom>
          <a:noFill/>
          <a:ln>
            <a:noFill/>
          </a:ln>
        </p:spPr>
        <p:txBody>
          <a:bodyPr anchorCtr="0" anchor="ctr" bIns="34275" lIns="68575" spcFirstLastPara="1" rIns="68575" wrap="square" tIns="34275">
            <a:normAutofit/>
          </a:bodyPr>
          <a:lstStyle>
            <a:lvl1pPr indent="-228600" lvl="0" marL="457200" rtl="0" algn="l">
              <a:spcBef>
                <a:spcPts val="200"/>
              </a:spcBef>
              <a:spcAft>
                <a:spcPts val="0"/>
              </a:spcAft>
              <a:buSzPts val="800"/>
              <a:buNone/>
              <a:defRPr sz="900"/>
            </a:lvl1pPr>
            <a:lvl2pPr indent="-228600" lvl="1" marL="914400" rtl="0" algn="l">
              <a:spcBef>
                <a:spcPts val="500"/>
              </a:spcBef>
              <a:spcAft>
                <a:spcPts val="0"/>
              </a:spcAft>
              <a:buSzPts val="800"/>
              <a:buNone/>
              <a:defRPr sz="900"/>
            </a:lvl2pPr>
            <a:lvl3pPr indent="-228600" lvl="2" marL="1371600" rtl="0" algn="l">
              <a:spcBef>
                <a:spcPts val="500"/>
              </a:spcBef>
              <a:spcAft>
                <a:spcPts val="0"/>
              </a:spcAft>
              <a:buSzPts val="700"/>
              <a:buNone/>
              <a:defRPr sz="800"/>
            </a:lvl3pPr>
            <a:lvl4pPr indent="-228600" lvl="3" marL="1828800" rtl="0" algn="l">
              <a:spcBef>
                <a:spcPts val="500"/>
              </a:spcBef>
              <a:spcAft>
                <a:spcPts val="0"/>
              </a:spcAft>
              <a:buSzPts val="600"/>
              <a:buNone/>
              <a:defRPr sz="700"/>
            </a:lvl4pPr>
            <a:lvl5pPr indent="-228600" lvl="4" marL="2286000" rtl="0" algn="l">
              <a:spcBef>
                <a:spcPts val="500"/>
              </a:spcBef>
              <a:spcAft>
                <a:spcPts val="0"/>
              </a:spcAft>
              <a:buSzPts val="600"/>
              <a:buNone/>
              <a:defRPr sz="700"/>
            </a:lvl5pPr>
            <a:lvl6pPr indent="-228600" lvl="5" marL="2743200" rtl="0" algn="l">
              <a:spcBef>
                <a:spcPts val="500"/>
              </a:spcBef>
              <a:spcAft>
                <a:spcPts val="0"/>
              </a:spcAft>
              <a:buSzPts val="600"/>
              <a:buNone/>
              <a:defRPr sz="700"/>
            </a:lvl6pPr>
            <a:lvl7pPr indent="-228600" lvl="6" marL="3200400" rtl="0" algn="l">
              <a:spcBef>
                <a:spcPts val="500"/>
              </a:spcBef>
              <a:spcAft>
                <a:spcPts val="0"/>
              </a:spcAft>
              <a:buSzPts val="600"/>
              <a:buNone/>
              <a:defRPr sz="700"/>
            </a:lvl7pPr>
            <a:lvl8pPr indent="-228600" lvl="7" marL="3657600" rtl="0" algn="l">
              <a:spcBef>
                <a:spcPts val="500"/>
              </a:spcBef>
              <a:spcAft>
                <a:spcPts val="0"/>
              </a:spcAft>
              <a:buSzPts val="600"/>
              <a:buNone/>
              <a:defRPr sz="700"/>
            </a:lvl8pPr>
            <a:lvl9pPr indent="-228600" lvl="8" marL="4114800" rtl="0" algn="l">
              <a:spcBef>
                <a:spcPts val="500"/>
              </a:spcBef>
              <a:spcAft>
                <a:spcPts val="500"/>
              </a:spcAft>
              <a:buSzPts val="600"/>
              <a:buNone/>
              <a:defRPr sz="700"/>
            </a:lvl9pPr>
          </a:lstStyle>
          <a:p/>
        </p:txBody>
      </p:sp>
      <p:sp>
        <p:nvSpPr>
          <p:cNvPr id="120" name="Google Shape;120;p22"/>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2"/>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2"/>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3"/>
          <p:cNvSpPr/>
          <p:nvPr/>
        </p:nvSpPr>
        <p:spPr>
          <a:xfrm>
            <a:off x="330214" y="460805"/>
            <a:ext cx="84822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3"/>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 type="body"/>
          </p:nvPr>
        </p:nvSpPr>
        <p:spPr>
          <a:xfrm rot="5400000">
            <a:off x="3250956" y="-1063048"/>
            <a:ext cx="2642100" cy="82722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298450" lvl="1" marL="914400" rtl="0" algn="l">
              <a:spcBef>
                <a:spcPts val="500"/>
              </a:spcBef>
              <a:spcAft>
                <a:spcPts val="0"/>
              </a:spcAft>
              <a:buSzPts val="1100"/>
              <a:buChar char="◼"/>
              <a:defRPr/>
            </a:lvl2pPr>
            <a:lvl3pPr indent="-292100" lvl="2" marL="1371600" rtl="0" algn="l">
              <a:spcBef>
                <a:spcPts val="500"/>
              </a:spcBef>
              <a:spcAft>
                <a:spcPts val="0"/>
              </a:spcAft>
              <a:buSzPts val="1000"/>
              <a:buChar char="◼"/>
              <a:defRPr/>
            </a:lvl3pPr>
            <a:lvl4pPr indent="-279400" lvl="3" marL="1828800" rtl="0" algn="l">
              <a:spcBef>
                <a:spcPts val="500"/>
              </a:spcBef>
              <a:spcAft>
                <a:spcPts val="0"/>
              </a:spcAft>
              <a:buSzPts val="800"/>
              <a:buChar char="◼"/>
              <a:defRPr/>
            </a:lvl4pPr>
            <a:lvl5pPr indent="-279400" lvl="4" marL="2286000" rtl="0" algn="l">
              <a:spcBef>
                <a:spcPts val="500"/>
              </a:spcBef>
              <a:spcAft>
                <a:spcPts val="0"/>
              </a:spcAft>
              <a:buSzPts val="8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127" name="Google Shape;127;p2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24"/>
          <p:cNvSpPr/>
          <p:nvPr/>
        </p:nvSpPr>
        <p:spPr>
          <a:xfrm>
            <a:off x="6629401" y="449794"/>
            <a:ext cx="2180100" cy="4362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4"/>
          <p:cNvSpPr txBox="1"/>
          <p:nvPr>
            <p:ph type="title"/>
          </p:nvPr>
        </p:nvSpPr>
        <p:spPr>
          <a:xfrm rot="5400000">
            <a:off x="5437174" y="1698845"/>
            <a:ext cx="3887400" cy="15033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4"/>
          <p:cNvSpPr txBox="1"/>
          <p:nvPr>
            <p:ph idx="1" type="body"/>
          </p:nvPr>
        </p:nvSpPr>
        <p:spPr>
          <a:xfrm rot="5400000">
            <a:off x="1598552" y="-510655"/>
            <a:ext cx="3887400" cy="59223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134" name="Google Shape;134;p24"/>
          <p:cNvSpPr txBox="1"/>
          <p:nvPr>
            <p:ph idx="10" type="dt"/>
          </p:nvPr>
        </p:nvSpPr>
        <p:spPr>
          <a:xfrm>
            <a:off x="6745255" y="4467103"/>
            <a:ext cx="996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9F276A"/>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4"/>
          <p:cNvSpPr txBox="1"/>
          <p:nvPr>
            <p:ph idx="11" type="ftr"/>
          </p:nvPr>
        </p:nvSpPr>
        <p:spPr>
          <a:xfrm>
            <a:off x="581192" y="4463858"/>
            <a:ext cx="5922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4"/>
          <p:cNvSpPr txBox="1"/>
          <p:nvPr>
            <p:ph idx="12" type="sldNum"/>
          </p:nvPr>
        </p:nvSpPr>
        <p:spPr>
          <a:xfrm>
            <a:off x="7834961" y="4467103"/>
            <a:ext cx="873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9F276A"/>
                </a:solidFill>
                <a:latin typeface="Gill Sans"/>
                <a:ea typeface="Gill Sans"/>
                <a:cs typeface="Gill Sans"/>
                <a:sym typeface="Gill Sans"/>
              </a:defRPr>
            </a:lvl1pPr>
            <a:lvl2pPr indent="0" lvl="1" marL="0" rtl="0" algn="r">
              <a:spcBef>
                <a:spcPts val="0"/>
              </a:spcBef>
              <a:buNone/>
              <a:defRPr sz="700">
                <a:solidFill>
                  <a:srgbClr val="9F276A"/>
                </a:solidFill>
                <a:latin typeface="Gill Sans"/>
                <a:ea typeface="Gill Sans"/>
                <a:cs typeface="Gill Sans"/>
                <a:sym typeface="Gill Sans"/>
              </a:defRPr>
            </a:lvl2pPr>
            <a:lvl3pPr indent="0" lvl="2" marL="0" rtl="0" algn="r">
              <a:spcBef>
                <a:spcPts val="0"/>
              </a:spcBef>
              <a:buNone/>
              <a:defRPr sz="700">
                <a:solidFill>
                  <a:srgbClr val="9F276A"/>
                </a:solidFill>
                <a:latin typeface="Gill Sans"/>
                <a:ea typeface="Gill Sans"/>
                <a:cs typeface="Gill Sans"/>
                <a:sym typeface="Gill Sans"/>
              </a:defRPr>
            </a:lvl3pPr>
            <a:lvl4pPr indent="0" lvl="3" marL="0" rtl="0" algn="r">
              <a:spcBef>
                <a:spcPts val="0"/>
              </a:spcBef>
              <a:buNone/>
              <a:defRPr sz="700">
                <a:solidFill>
                  <a:srgbClr val="9F276A"/>
                </a:solidFill>
                <a:latin typeface="Gill Sans"/>
                <a:ea typeface="Gill Sans"/>
                <a:cs typeface="Gill Sans"/>
                <a:sym typeface="Gill Sans"/>
              </a:defRPr>
            </a:lvl4pPr>
            <a:lvl5pPr indent="0" lvl="4" marL="0" rtl="0" algn="r">
              <a:spcBef>
                <a:spcPts val="0"/>
              </a:spcBef>
              <a:buNone/>
              <a:defRPr sz="700">
                <a:solidFill>
                  <a:srgbClr val="9F276A"/>
                </a:solidFill>
                <a:latin typeface="Gill Sans"/>
                <a:ea typeface="Gill Sans"/>
                <a:cs typeface="Gill Sans"/>
                <a:sym typeface="Gill Sans"/>
              </a:defRPr>
            </a:lvl5pPr>
            <a:lvl6pPr indent="0" lvl="5" marL="0" rtl="0" algn="r">
              <a:spcBef>
                <a:spcPts val="0"/>
              </a:spcBef>
              <a:buNone/>
              <a:defRPr sz="700">
                <a:solidFill>
                  <a:srgbClr val="9F276A"/>
                </a:solidFill>
                <a:latin typeface="Gill Sans"/>
                <a:ea typeface="Gill Sans"/>
                <a:cs typeface="Gill Sans"/>
                <a:sym typeface="Gill Sans"/>
              </a:defRPr>
            </a:lvl6pPr>
            <a:lvl7pPr indent="0" lvl="6" marL="0" rtl="0" algn="r">
              <a:spcBef>
                <a:spcPts val="0"/>
              </a:spcBef>
              <a:buNone/>
              <a:defRPr sz="700">
                <a:solidFill>
                  <a:srgbClr val="9F276A"/>
                </a:solidFill>
                <a:latin typeface="Gill Sans"/>
                <a:ea typeface="Gill Sans"/>
                <a:cs typeface="Gill Sans"/>
                <a:sym typeface="Gill Sans"/>
              </a:defRPr>
            </a:lvl7pPr>
            <a:lvl8pPr indent="0" lvl="7" marL="0" rtl="0" algn="r">
              <a:spcBef>
                <a:spcPts val="0"/>
              </a:spcBef>
              <a:buNone/>
              <a:defRPr sz="700">
                <a:solidFill>
                  <a:srgbClr val="9F276A"/>
                </a:solidFill>
                <a:latin typeface="Gill Sans"/>
                <a:ea typeface="Gill Sans"/>
                <a:cs typeface="Gill Sans"/>
                <a:sym typeface="Gill Sans"/>
              </a:defRPr>
            </a:lvl8pPr>
            <a:lvl9pPr indent="0" lvl="8" marL="0" rtl="0" algn="r">
              <a:spcBef>
                <a:spcPts val="0"/>
              </a:spcBef>
              <a:buNone/>
              <a:defRPr sz="7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752002"/>
            <a:ext cx="8272200" cy="2642100"/>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53" name="Google Shape;53;p1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7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7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7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7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7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7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7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p:nvPr/>
        </p:nvSpPr>
        <p:spPr>
          <a:xfrm>
            <a:off x="334901" y="342900"/>
            <a:ext cx="2777400" cy="714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6031610" y="340232"/>
            <a:ext cx="2777400" cy="7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3181373" y="342900"/>
            <a:ext cx="2777400" cy="687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adeshpande3.github.io/The-9-Deep-Learning-Papers-You-Need-To-Know-About.html" TargetMode="External"/><Relationship Id="rId4" Type="http://schemas.openxmlformats.org/officeDocument/2006/relationships/hyperlink" Target="http://mrl.cs.vsb.cz/data/ano2/ano2_ang/AlexNet_ZFNet_VGGNet_GoogLeNet_ResNet_DenseNet_RCNN.pdf" TargetMode="External"/><Relationship Id="rId5" Type="http://schemas.openxmlformats.org/officeDocument/2006/relationships/hyperlink" Target="https://proceedings.neurips.cc/paper/2012/file/c399862d3b9d6b76c8436e924a68c45b-Pap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Gill Sans"/>
              <a:buNone/>
            </a:pPr>
            <a:r>
              <a:rPr b="1" lang="en-GB" sz="3600"/>
              <a:t>ALEXNET(2012)</a:t>
            </a:r>
            <a:endParaRPr/>
          </a:p>
        </p:txBody>
      </p:sp>
      <p:pic>
        <p:nvPicPr>
          <p:cNvPr id="142" name="Google Shape;142;p25"/>
          <p:cNvPicPr preferRelativeResize="0"/>
          <p:nvPr/>
        </p:nvPicPr>
        <p:blipFill rotWithShape="1">
          <a:blip r:embed="rId3">
            <a:alphaModFix/>
          </a:blip>
          <a:srcRect b="0" l="0" r="0" t="0"/>
          <a:stretch/>
        </p:blipFill>
        <p:spPr>
          <a:xfrm>
            <a:off x="308546" y="1479050"/>
            <a:ext cx="8348560" cy="2436019"/>
          </a:xfrm>
          <a:prstGeom prst="rect">
            <a:avLst/>
          </a:prstGeom>
          <a:noFill/>
          <a:ln>
            <a:noFill/>
          </a:ln>
        </p:spPr>
      </p:pic>
      <p:sp>
        <p:nvSpPr>
          <p:cNvPr id="143" name="Google Shape;143;p25"/>
          <p:cNvSpPr/>
          <p:nvPr/>
        </p:nvSpPr>
        <p:spPr>
          <a:xfrm>
            <a:off x="359550" y="4796473"/>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144" name="Google Shape;144;p25"/>
          <p:cNvPicPr preferRelativeResize="0"/>
          <p:nvPr/>
        </p:nvPicPr>
        <p:blipFill>
          <a:blip r:embed="rId4">
            <a:alphaModFix/>
          </a:blip>
          <a:stretch>
            <a:fillRect/>
          </a:stretch>
        </p:blipFill>
        <p:spPr>
          <a:xfrm>
            <a:off x="7184384" y="4823110"/>
            <a:ext cx="1523717" cy="279731"/>
          </a:xfrm>
          <a:prstGeom prst="rect">
            <a:avLst/>
          </a:prstGeom>
          <a:noFill/>
          <a:ln>
            <a:noFill/>
          </a:ln>
        </p:spPr>
      </p:pic>
      <p:sp>
        <p:nvSpPr>
          <p:cNvPr id="145" name="Google Shape;145;p25"/>
          <p:cNvSpPr txBox="1"/>
          <p:nvPr/>
        </p:nvSpPr>
        <p:spPr>
          <a:xfrm>
            <a:off x="560975" y="4028825"/>
            <a:ext cx="7904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ill Sans"/>
              <a:buChar char="●"/>
            </a:pPr>
            <a:r>
              <a:rPr lang="en-GB">
                <a:latin typeface="Gill Sans"/>
                <a:ea typeface="Gill Sans"/>
                <a:cs typeface="Gill Sans"/>
                <a:sym typeface="Gill Sans"/>
              </a:rPr>
              <a:t>5 convolutional, 3 fully-connected layers</a:t>
            </a:r>
            <a:endParaRPr>
              <a:latin typeface="Gill Sans"/>
              <a:ea typeface="Gill Sans"/>
              <a:cs typeface="Gill Sans"/>
              <a:sym typeface="Gill Sans"/>
            </a:endParaRPr>
          </a:p>
          <a:p>
            <a:pPr indent="-317500" lvl="0" marL="457200" rtl="0" algn="l">
              <a:spcBef>
                <a:spcPts val="0"/>
              </a:spcBef>
              <a:spcAft>
                <a:spcPts val="0"/>
              </a:spcAft>
              <a:buSzPts val="1400"/>
              <a:buFont typeface="Gill Sans"/>
              <a:buChar char="●"/>
            </a:pPr>
            <a:r>
              <a:rPr lang="en-GB">
                <a:latin typeface="Gill Sans"/>
                <a:ea typeface="Gill Sans"/>
                <a:cs typeface="Gill Sans"/>
                <a:sym typeface="Gill Sans"/>
              </a:rPr>
              <a:t>1000 different classes (e.g. cats, dogs etc.)</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Gill Sans"/>
              <a:buNone/>
            </a:pPr>
            <a:r>
              <a:rPr b="1" lang="en-GB" sz="3600"/>
              <a:t>RESNET (2015)</a:t>
            </a:r>
            <a:endParaRPr/>
          </a:p>
        </p:txBody>
      </p:sp>
      <p:sp>
        <p:nvSpPr>
          <p:cNvPr id="209" name="Google Shape;209;p34"/>
          <p:cNvSpPr/>
          <p:nvPr/>
        </p:nvSpPr>
        <p:spPr>
          <a:xfrm>
            <a:off x="359550" y="4796473"/>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210" name="Google Shape;210;p34"/>
          <p:cNvPicPr preferRelativeResize="0"/>
          <p:nvPr/>
        </p:nvPicPr>
        <p:blipFill>
          <a:blip r:embed="rId3">
            <a:alphaModFix/>
          </a:blip>
          <a:stretch>
            <a:fillRect/>
          </a:stretch>
        </p:blipFill>
        <p:spPr>
          <a:xfrm>
            <a:off x="7184384" y="4823110"/>
            <a:ext cx="1523717" cy="279731"/>
          </a:xfrm>
          <a:prstGeom prst="rect">
            <a:avLst/>
          </a:prstGeom>
          <a:noFill/>
          <a:ln>
            <a:noFill/>
          </a:ln>
        </p:spPr>
      </p:pic>
      <p:pic>
        <p:nvPicPr>
          <p:cNvPr id="211" name="Google Shape;211;p34"/>
          <p:cNvPicPr preferRelativeResize="0"/>
          <p:nvPr/>
        </p:nvPicPr>
        <p:blipFill>
          <a:blip r:embed="rId4">
            <a:alphaModFix/>
          </a:blip>
          <a:stretch>
            <a:fillRect/>
          </a:stretch>
        </p:blipFill>
        <p:spPr>
          <a:xfrm>
            <a:off x="3390025" y="1407317"/>
            <a:ext cx="1918058" cy="32048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Gill Sans"/>
              <a:buNone/>
            </a:pPr>
            <a:r>
              <a:rPr b="1" lang="en-GB" sz="3600"/>
              <a:t>RESNET (2015)</a:t>
            </a:r>
            <a:endParaRPr/>
          </a:p>
        </p:txBody>
      </p:sp>
      <p:pic>
        <p:nvPicPr>
          <p:cNvPr id="217" name="Google Shape;217;p35"/>
          <p:cNvPicPr preferRelativeResize="0"/>
          <p:nvPr/>
        </p:nvPicPr>
        <p:blipFill rotWithShape="1">
          <a:blip r:embed="rId3">
            <a:alphaModFix/>
          </a:blip>
          <a:srcRect b="0" l="0" r="0" t="0"/>
          <a:stretch/>
        </p:blipFill>
        <p:spPr>
          <a:xfrm>
            <a:off x="1867289" y="1706182"/>
            <a:ext cx="5143500" cy="2564606"/>
          </a:xfrm>
          <a:prstGeom prst="rect">
            <a:avLst/>
          </a:prstGeom>
          <a:noFill/>
          <a:ln>
            <a:noFill/>
          </a:ln>
        </p:spPr>
      </p:pic>
      <p:sp>
        <p:nvSpPr>
          <p:cNvPr id="218" name="Google Shape;218;p35"/>
          <p:cNvSpPr/>
          <p:nvPr/>
        </p:nvSpPr>
        <p:spPr>
          <a:xfrm>
            <a:off x="359550" y="4769848"/>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219" name="Google Shape;219;p35"/>
          <p:cNvPicPr preferRelativeResize="0"/>
          <p:nvPr/>
        </p:nvPicPr>
        <p:blipFill>
          <a:blip r:embed="rId4">
            <a:alphaModFix/>
          </a:blip>
          <a:stretch>
            <a:fillRect/>
          </a:stretch>
        </p:blipFill>
        <p:spPr>
          <a:xfrm>
            <a:off x="7184384" y="4796475"/>
            <a:ext cx="1523717" cy="2797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3600"/>
              <a:t>RESNET (2015)</a:t>
            </a:r>
            <a:endParaRPr/>
          </a:p>
        </p:txBody>
      </p:sp>
      <p:sp>
        <p:nvSpPr>
          <p:cNvPr id="225" name="Google Shape;225;p36"/>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314325" lvl="0" marL="457200" rtl="0" algn="l">
              <a:lnSpc>
                <a:spcPct val="115000"/>
              </a:lnSpc>
              <a:spcBef>
                <a:spcPts val="220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“Ultra-deep” – Yann LeCun.</a:t>
            </a:r>
            <a:endParaRPr sz="1350">
              <a:solidFill>
                <a:srgbClr val="333333"/>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152 layers…</a:t>
            </a:r>
            <a:endParaRPr sz="1350">
              <a:solidFill>
                <a:srgbClr val="333333"/>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Interesting note that after only the </a:t>
            </a:r>
            <a:r>
              <a:rPr i="1" lang="en-GB" sz="1350">
                <a:solidFill>
                  <a:srgbClr val="333333"/>
                </a:solidFill>
                <a:highlight>
                  <a:srgbClr val="FFFFFF"/>
                </a:highlight>
                <a:latin typeface="Arial"/>
                <a:ea typeface="Arial"/>
                <a:cs typeface="Arial"/>
                <a:sym typeface="Arial"/>
              </a:rPr>
              <a:t>first 2</a:t>
            </a:r>
            <a:r>
              <a:rPr lang="en-GB" sz="1350">
                <a:solidFill>
                  <a:srgbClr val="333333"/>
                </a:solidFill>
                <a:highlight>
                  <a:srgbClr val="FFFFFF"/>
                </a:highlight>
                <a:latin typeface="Arial"/>
                <a:ea typeface="Arial"/>
                <a:cs typeface="Arial"/>
                <a:sym typeface="Arial"/>
              </a:rPr>
              <a:t> layers, the spatial size gets compressed from an input volume of 224x224 to a 56x56 volume.</a:t>
            </a:r>
            <a:endParaRPr sz="1350">
              <a:solidFill>
                <a:srgbClr val="333333"/>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Authors claim that a naïve increase of layers in plain nets result in higher training and test error.</a:t>
            </a:r>
            <a:endParaRPr sz="1350">
              <a:solidFill>
                <a:srgbClr val="333333"/>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The group tried a 1202-layer network, but got a lower test accuracy, presumably due to overfitting.</a:t>
            </a:r>
            <a:endParaRPr sz="1350">
              <a:solidFill>
                <a:srgbClr val="333333"/>
              </a:solidFill>
              <a:highlight>
                <a:srgbClr val="FFFFFF"/>
              </a:highlight>
              <a:latin typeface="Arial"/>
              <a:ea typeface="Arial"/>
              <a:cs typeface="Arial"/>
              <a:sym typeface="Arial"/>
            </a:endParaRPr>
          </a:p>
          <a:p>
            <a:pPr indent="-314325" lvl="0" marL="457200" rtl="0" algn="l">
              <a:lnSpc>
                <a:spcPct val="115000"/>
              </a:lnSpc>
              <a:spcBef>
                <a:spcPts val="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Trained on an 8 GPU machine for </a:t>
            </a:r>
            <a:r>
              <a:rPr b="1" lang="en-GB" sz="1350">
                <a:solidFill>
                  <a:schemeClr val="accent2"/>
                </a:solidFill>
                <a:highlight>
                  <a:srgbClr val="FFFFFF"/>
                </a:highlight>
                <a:latin typeface="Arial"/>
                <a:ea typeface="Arial"/>
                <a:cs typeface="Arial"/>
                <a:sym typeface="Arial"/>
              </a:rPr>
              <a:t>two to three weeks</a:t>
            </a:r>
            <a:r>
              <a:rPr lang="en-GB" sz="1350">
                <a:solidFill>
                  <a:schemeClr val="accent2"/>
                </a:solidFill>
                <a:highlight>
                  <a:srgbClr val="FFFFFF"/>
                </a:highlight>
                <a:latin typeface="Arial"/>
                <a:ea typeface="Arial"/>
                <a:cs typeface="Arial"/>
                <a:sym typeface="Arial"/>
              </a:rPr>
              <a:t>.</a:t>
            </a:r>
            <a:endParaRPr sz="1350">
              <a:solidFill>
                <a:schemeClr val="accent2"/>
              </a:solidFill>
              <a:highlight>
                <a:srgbClr val="FFFFFF"/>
              </a:highlight>
              <a:latin typeface="Arial"/>
              <a:ea typeface="Arial"/>
              <a:cs typeface="Arial"/>
              <a:sym typeface="Arial"/>
            </a:endParaRPr>
          </a:p>
          <a:p>
            <a:pPr indent="0" lvl="0" marL="457200" rtl="0" algn="l">
              <a:spcBef>
                <a:spcPts val="2200"/>
              </a:spcBef>
              <a:spcAft>
                <a:spcPts val="5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700"/>
              <a:buFont typeface="Gill Sans"/>
              <a:buNone/>
            </a:pPr>
            <a:r>
              <a:rPr b="1" lang="en-GB" sz="2700"/>
              <a:t>REGION BASED CNNS (R-CNN - 2013, FAST R-CNN - 2015, FASTER R-CNN - 2015)</a:t>
            </a:r>
            <a:endParaRPr sz="2700"/>
          </a:p>
        </p:txBody>
      </p:sp>
      <p:pic>
        <p:nvPicPr>
          <p:cNvPr id="231" name="Google Shape;231;p37"/>
          <p:cNvPicPr preferRelativeResize="0"/>
          <p:nvPr/>
        </p:nvPicPr>
        <p:blipFill rotWithShape="1">
          <a:blip r:embed="rId3">
            <a:alphaModFix/>
          </a:blip>
          <a:srcRect b="0" l="0" r="0" t="0"/>
          <a:stretch/>
        </p:blipFill>
        <p:spPr>
          <a:xfrm>
            <a:off x="1557338" y="1826267"/>
            <a:ext cx="6029325" cy="2171700"/>
          </a:xfrm>
          <a:prstGeom prst="rect">
            <a:avLst/>
          </a:prstGeom>
          <a:noFill/>
          <a:ln>
            <a:noFill/>
          </a:ln>
        </p:spPr>
      </p:pic>
      <p:sp>
        <p:nvSpPr>
          <p:cNvPr id="232" name="Google Shape;232;p37"/>
          <p:cNvSpPr/>
          <p:nvPr/>
        </p:nvSpPr>
        <p:spPr>
          <a:xfrm>
            <a:off x="359550" y="4796473"/>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233" name="Google Shape;233;p37"/>
          <p:cNvPicPr preferRelativeResize="0"/>
          <p:nvPr/>
        </p:nvPicPr>
        <p:blipFill>
          <a:blip r:embed="rId4">
            <a:alphaModFix/>
          </a:blip>
          <a:stretch>
            <a:fillRect/>
          </a:stretch>
        </p:blipFill>
        <p:spPr>
          <a:xfrm>
            <a:off x="7184384" y="4823110"/>
            <a:ext cx="1523717" cy="2797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Gill Sans"/>
              <a:buNone/>
            </a:pPr>
            <a:r>
              <a:rPr b="1" lang="en-GB" sz="2700"/>
              <a:t>REGION BASED CNNS (R-CNN - 2013)</a:t>
            </a:r>
            <a:endParaRPr/>
          </a:p>
        </p:txBody>
      </p:sp>
      <p:sp>
        <p:nvSpPr>
          <p:cNvPr id="239" name="Google Shape;239;p38"/>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314325" lvl="0" marL="457200" rtl="0" algn="l">
              <a:spcBef>
                <a:spcPts val="30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The purpose of R-CNNs is to solve the problem of object detection. Given a certain image, we want to be able to draw bounding boxes over all of the objects. The process can be split into two general components, the region proposal step and the classification step.</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GB" sz="1350">
                <a:solidFill>
                  <a:srgbClr val="333333"/>
                </a:solidFill>
                <a:highlight>
                  <a:srgbClr val="FFFFFF"/>
                </a:highlight>
                <a:latin typeface="Arial"/>
                <a:ea typeface="Arial"/>
                <a:cs typeface="Arial"/>
                <a:sym typeface="Arial"/>
              </a:rPr>
              <a:t>Fast R-CNN was able to solve the problem of speed by basically sharing computation of the conv layers between different proposals and swapping the order of generating region proposals and running the CNN.</a:t>
            </a:r>
            <a:endParaRPr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700"/>
              <a:buFont typeface="Gill Sans"/>
              <a:buNone/>
            </a:pPr>
            <a:r>
              <a:rPr b="1" lang="en-GB" sz="2700"/>
              <a:t>FAST R-CNN - 2015</a:t>
            </a:r>
            <a:endParaRPr sz="2700"/>
          </a:p>
        </p:txBody>
      </p:sp>
      <p:pic>
        <p:nvPicPr>
          <p:cNvPr id="245" name="Google Shape;245;p39"/>
          <p:cNvPicPr preferRelativeResize="0"/>
          <p:nvPr/>
        </p:nvPicPr>
        <p:blipFill rotWithShape="1">
          <a:blip r:embed="rId3">
            <a:alphaModFix/>
          </a:blip>
          <a:srcRect b="0" l="0" r="0" t="0"/>
          <a:stretch/>
        </p:blipFill>
        <p:spPr>
          <a:xfrm>
            <a:off x="1589484" y="1731185"/>
            <a:ext cx="5965031" cy="2514600"/>
          </a:xfrm>
          <a:prstGeom prst="rect">
            <a:avLst/>
          </a:prstGeom>
          <a:noFill/>
          <a:ln>
            <a:noFill/>
          </a:ln>
        </p:spPr>
      </p:pic>
      <p:sp>
        <p:nvSpPr>
          <p:cNvPr id="246" name="Google Shape;246;p39"/>
          <p:cNvSpPr/>
          <p:nvPr/>
        </p:nvSpPr>
        <p:spPr>
          <a:xfrm>
            <a:off x="359550" y="4796473"/>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247" name="Google Shape;247;p39"/>
          <p:cNvPicPr preferRelativeResize="0"/>
          <p:nvPr/>
        </p:nvPicPr>
        <p:blipFill>
          <a:blip r:embed="rId4">
            <a:alphaModFix/>
          </a:blip>
          <a:stretch>
            <a:fillRect/>
          </a:stretch>
        </p:blipFill>
        <p:spPr>
          <a:xfrm>
            <a:off x="7184384" y="4823110"/>
            <a:ext cx="1523717" cy="2797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2300"/>
              <a:t>Major Merits</a:t>
            </a:r>
            <a:endParaRPr b="1" sz="2300"/>
          </a:p>
        </p:txBody>
      </p:sp>
      <p:sp>
        <p:nvSpPr>
          <p:cNvPr id="253" name="Google Shape;253;p40"/>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304800" lvl="0" marL="457200" rtl="0" algn="l">
              <a:lnSpc>
                <a:spcPct val="115000"/>
              </a:lnSpc>
              <a:spcBef>
                <a:spcPts val="300"/>
              </a:spcBef>
              <a:spcAft>
                <a:spcPts val="0"/>
              </a:spcAft>
              <a:buClr>
                <a:schemeClr val="dk1"/>
              </a:buClr>
              <a:buSzPts val="1200"/>
              <a:buChar char="◼"/>
            </a:pPr>
            <a:r>
              <a:rPr lang="en-GB" sz="1300">
                <a:solidFill>
                  <a:schemeClr val="dk1"/>
                </a:solidFill>
              </a:rPr>
              <a:t>AlexNet: </a:t>
            </a:r>
            <a:r>
              <a:rPr lang="en-GB" sz="1250">
                <a:solidFill>
                  <a:schemeClr val="dk1"/>
                </a:solidFill>
                <a:highlight>
                  <a:srgbClr val="FFFFFF"/>
                </a:highlight>
              </a:rPr>
              <a:t>This was the first time a model performed so well on a historically difficult ImageNet dataset.</a:t>
            </a:r>
            <a:endParaRPr sz="1250">
              <a:solidFill>
                <a:schemeClr val="dk1"/>
              </a:solidFill>
              <a:highlight>
                <a:srgbClr val="FFFFFF"/>
              </a:highlight>
            </a:endParaRPr>
          </a:p>
          <a:p>
            <a:pPr indent="-307975" lvl="0" marL="457200" rtl="0" algn="l">
              <a:lnSpc>
                <a:spcPct val="115000"/>
              </a:lnSpc>
              <a:spcBef>
                <a:spcPts val="0"/>
              </a:spcBef>
              <a:spcAft>
                <a:spcPts val="0"/>
              </a:spcAft>
              <a:buClr>
                <a:schemeClr val="dk1"/>
              </a:buClr>
              <a:buSzPts val="1250"/>
              <a:buFont typeface="Gill Sans"/>
              <a:buChar char="◼"/>
            </a:pPr>
            <a:r>
              <a:rPr lang="en-GB" sz="1250">
                <a:solidFill>
                  <a:schemeClr val="dk1"/>
                </a:solidFill>
                <a:highlight>
                  <a:srgbClr val="FFFFFF"/>
                </a:highlight>
              </a:rPr>
              <a:t>ZFNet: Provided great intuition as to the workings on CNNs and illustrated more ways to improve performance, introduced Deconvnet.</a:t>
            </a:r>
            <a:endParaRPr sz="1250">
              <a:solidFill>
                <a:schemeClr val="dk1"/>
              </a:solidFill>
              <a:highlight>
                <a:srgbClr val="FFFFFF"/>
              </a:highlight>
            </a:endParaRPr>
          </a:p>
          <a:p>
            <a:pPr indent="-307975" lvl="0" marL="457200" marR="0" rtl="0" algn="l">
              <a:lnSpc>
                <a:spcPct val="115000"/>
              </a:lnSpc>
              <a:spcBef>
                <a:spcPts val="0"/>
              </a:spcBef>
              <a:spcAft>
                <a:spcPts val="0"/>
              </a:spcAft>
              <a:buClr>
                <a:schemeClr val="dk1"/>
              </a:buClr>
              <a:buSzPts val="1250"/>
              <a:buFont typeface="Gill Sans"/>
              <a:buChar char="◼"/>
            </a:pPr>
            <a:r>
              <a:rPr lang="en-GB" sz="1250">
                <a:solidFill>
                  <a:schemeClr val="dk1"/>
                </a:solidFill>
                <a:highlight>
                  <a:srgbClr val="FFFFFF"/>
                </a:highlight>
              </a:rPr>
              <a:t>VGG Net: It is one of the most influential papers in my mind because it reinforced the notion that convolutional neural networks have to have a deep network of layers in order for this hierarchical representation of visual data to work.</a:t>
            </a:r>
            <a:endParaRPr sz="1250">
              <a:solidFill>
                <a:schemeClr val="dk1"/>
              </a:solidFill>
              <a:highlight>
                <a:srgbClr val="FFFFFF"/>
              </a:highlight>
            </a:endParaRPr>
          </a:p>
          <a:p>
            <a:pPr indent="-304800" lvl="0" marL="457200" marR="0" rtl="0" algn="l">
              <a:lnSpc>
                <a:spcPct val="115000"/>
              </a:lnSpc>
              <a:spcBef>
                <a:spcPts val="0"/>
              </a:spcBef>
              <a:spcAft>
                <a:spcPts val="0"/>
              </a:spcAft>
              <a:buClr>
                <a:schemeClr val="dk1"/>
              </a:buClr>
              <a:buSzPts val="1200"/>
              <a:buChar char="◼"/>
            </a:pPr>
            <a:r>
              <a:rPr lang="en-GB" sz="1300">
                <a:solidFill>
                  <a:schemeClr val="dk1"/>
                </a:solidFill>
              </a:rPr>
              <a:t>GoogLeNet: It was one of the first models that introduced the idea that CNN layers didn’t always have to be stacked up sequentially. Coming up with the Inception module, the authors showed that a creative structuring of layers can lead to improved performance and computationally efficiency.  </a:t>
            </a:r>
            <a:endParaRPr sz="1300">
              <a:solidFill>
                <a:schemeClr val="dk1"/>
              </a:solidFill>
            </a:endParaRPr>
          </a:p>
          <a:p>
            <a:pPr indent="-304800" lvl="0" marL="457200" marR="0" rtl="0" algn="l">
              <a:lnSpc>
                <a:spcPct val="115000"/>
              </a:lnSpc>
              <a:spcBef>
                <a:spcPts val="0"/>
              </a:spcBef>
              <a:spcAft>
                <a:spcPts val="0"/>
              </a:spcAft>
              <a:buClr>
                <a:schemeClr val="dk1"/>
              </a:buClr>
              <a:buSzPts val="1200"/>
              <a:buChar char="◼"/>
            </a:pPr>
            <a:r>
              <a:rPr lang="en-GB" sz="1300">
                <a:solidFill>
                  <a:schemeClr val="dk1"/>
                </a:solidFill>
              </a:rPr>
              <a:t>ResNet: 3.6% error rate. </a:t>
            </a:r>
            <a:endParaRPr sz="1300">
              <a:solidFill>
                <a:schemeClr val="dk1"/>
              </a:solidFill>
            </a:endParaRPr>
          </a:p>
          <a:p>
            <a:pPr indent="-304800" lvl="0" marL="457200" marR="0" rtl="0" algn="l">
              <a:lnSpc>
                <a:spcPct val="115000"/>
              </a:lnSpc>
              <a:spcBef>
                <a:spcPts val="0"/>
              </a:spcBef>
              <a:spcAft>
                <a:spcPts val="0"/>
              </a:spcAft>
              <a:buClr>
                <a:schemeClr val="dk1"/>
              </a:buClr>
              <a:buSzPts val="1200"/>
              <a:buChar char="◼"/>
            </a:pPr>
            <a:r>
              <a:rPr lang="en-GB" sz="1300">
                <a:solidFill>
                  <a:schemeClr val="dk1"/>
                </a:solidFill>
              </a:rPr>
              <a:t>Region-based CNNs: Being able to determine that a specific object is in an image is one thing, but being able to determine that object’s exact location is a huge jump in knowledge for the computer. Faster R-CNN has become the standard for object detection programs today.</a:t>
            </a:r>
            <a:endParaRPr sz="1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2300"/>
              <a:t>Selected References</a:t>
            </a:r>
            <a:endParaRPr b="1" sz="2300"/>
          </a:p>
        </p:txBody>
      </p:sp>
      <p:sp>
        <p:nvSpPr>
          <p:cNvPr id="259" name="Google Shape;259;p41"/>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304800" lvl="0" marL="457200" rtl="0" algn="l">
              <a:lnSpc>
                <a:spcPct val="115000"/>
              </a:lnSpc>
              <a:spcBef>
                <a:spcPts val="300"/>
              </a:spcBef>
              <a:spcAft>
                <a:spcPts val="0"/>
              </a:spcAft>
              <a:buSzPts val="1200"/>
              <a:buChar char="◼"/>
            </a:pPr>
            <a:r>
              <a:rPr lang="en-GB" u="sng">
                <a:solidFill>
                  <a:schemeClr val="hlink"/>
                </a:solidFill>
                <a:hlinkClick r:id="rId3"/>
              </a:rPr>
              <a:t>https://adeshpande3.github.io/The-9-Deep-Learning-Papers-You-Need-To-Know-About.html</a:t>
            </a:r>
            <a:endParaRPr/>
          </a:p>
          <a:p>
            <a:pPr indent="-304800" lvl="0" marL="457200" rtl="0" algn="l">
              <a:lnSpc>
                <a:spcPct val="115000"/>
              </a:lnSpc>
              <a:spcBef>
                <a:spcPts val="0"/>
              </a:spcBef>
              <a:spcAft>
                <a:spcPts val="0"/>
              </a:spcAft>
              <a:buSzPts val="1200"/>
              <a:buChar char="◼"/>
            </a:pPr>
            <a:r>
              <a:rPr lang="en-GB" u="sng">
                <a:solidFill>
                  <a:schemeClr val="hlink"/>
                </a:solidFill>
                <a:hlinkClick r:id="rId4"/>
              </a:rPr>
              <a:t>http://mrl.cs.vsb.cz/data/ano2/ano2_ang/AlexNet_ZFNet_VGGNet_GoogLeNet_ResNet_DenseNet_RCNN.pdf</a:t>
            </a:r>
            <a:endParaRPr/>
          </a:p>
          <a:p>
            <a:pPr indent="-304800" lvl="0" marL="457200" rtl="0" algn="l">
              <a:spcBef>
                <a:spcPts val="0"/>
              </a:spcBef>
              <a:spcAft>
                <a:spcPts val="0"/>
              </a:spcAft>
              <a:buSzPts val="1200"/>
              <a:buChar char="◼"/>
            </a:pPr>
            <a:r>
              <a:rPr lang="en-GB" u="sng">
                <a:solidFill>
                  <a:schemeClr val="hlink"/>
                </a:solidFill>
                <a:hlinkClick r:id="rId5"/>
              </a:rPr>
              <a:t>https://proceedings.neurips.cc/paper/2012/file/c399862d3b9d6b76c8436e924a68c45b-Paper.pdf</a:t>
            </a:r>
            <a:r>
              <a:rPr lang="en-GB">
                <a:solidFill>
                  <a:schemeClr val="dk1"/>
                </a:solidFill>
              </a:rPr>
              <a:t> </a:t>
            </a:r>
            <a:endParaRPr>
              <a:solidFill>
                <a:schemeClr val="dk1"/>
              </a:solidFill>
            </a:endParaRPr>
          </a:p>
          <a:p>
            <a:pPr indent="0" lvl="0" marL="457200" rtl="0" algn="l">
              <a:lnSpc>
                <a:spcPct val="115000"/>
              </a:lnSpc>
              <a:spcBef>
                <a:spcPts val="300"/>
              </a:spcBef>
              <a:spcAft>
                <a:spcPts val="5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3600"/>
              <a:t>ALEXNET(2012)</a:t>
            </a:r>
            <a:endParaRPr/>
          </a:p>
        </p:txBody>
      </p:sp>
      <p:pic>
        <p:nvPicPr>
          <p:cNvPr id="151" name="Google Shape;151;p26"/>
          <p:cNvPicPr preferRelativeResize="0"/>
          <p:nvPr/>
        </p:nvPicPr>
        <p:blipFill>
          <a:blip r:embed="rId3">
            <a:alphaModFix/>
          </a:blip>
          <a:stretch>
            <a:fillRect/>
          </a:stretch>
        </p:blipFill>
        <p:spPr>
          <a:xfrm>
            <a:off x="341825" y="1446492"/>
            <a:ext cx="2380585" cy="3551883"/>
          </a:xfrm>
          <a:prstGeom prst="rect">
            <a:avLst/>
          </a:prstGeom>
          <a:noFill/>
          <a:ln>
            <a:noFill/>
          </a:ln>
        </p:spPr>
      </p:pic>
      <p:sp>
        <p:nvSpPr>
          <p:cNvPr id="152" name="Google Shape;152;p26"/>
          <p:cNvSpPr txBox="1"/>
          <p:nvPr/>
        </p:nvSpPr>
        <p:spPr>
          <a:xfrm>
            <a:off x="3154575" y="1573650"/>
            <a:ext cx="4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53" name="Google Shape;153;p26"/>
          <p:cNvSpPr txBox="1"/>
          <p:nvPr/>
        </p:nvSpPr>
        <p:spPr>
          <a:xfrm>
            <a:off x="3336725" y="1573650"/>
            <a:ext cx="5371500" cy="2811000"/>
          </a:xfrm>
          <a:prstGeom prst="rect">
            <a:avLst/>
          </a:prstGeom>
          <a:noFill/>
          <a:ln>
            <a:noFill/>
          </a:ln>
        </p:spPr>
        <p:txBody>
          <a:bodyPr anchorCtr="0" anchor="t" bIns="91425" lIns="91425" spcFirstLastPara="1" rIns="91425" wrap="square" tIns="91425">
            <a:spAutoFit/>
          </a:bodyPr>
          <a:lstStyle/>
          <a:p>
            <a:pPr indent="-307975" lvl="0" marL="457200" rtl="0" algn="l">
              <a:lnSpc>
                <a:spcPct val="115000"/>
              </a:lnSpc>
              <a:spcBef>
                <a:spcPts val="2200"/>
              </a:spcBef>
              <a:spcAft>
                <a:spcPts val="0"/>
              </a:spcAft>
              <a:buClr>
                <a:srgbClr val="333333"/>
              </a:buClr>
              <a:buSzPts val="1250"/>
              <a:buChar char="●"/>
            </a:pPr>
            <a:r>
              <a:rPr lang="en-GB" sz="1250">
                <a:solidFill>
                  <a:srgbClr val="333333"/>
                </a:solidFill>
                <a:highlight>
                  <a:srgbClr val="FFFFFF"/>
                </a:highlight>
              </a:rPr>
              <a:t>Trained the network on ImageNet data, which contained over 15 million annotated images from a total of over 22,000 categories.</a:t>
            </a:r>
            <a:endParaRPr sz="1250">
              <a:solidFill>
                <a:srgbClr val="333333"/>
              </a:solidFill>
              <a:highlight>
                <a:srgbClr val="FFFFFF"/>
              </a:highlight>
            </a:endParaRPr>
          </a:p>
          <a:p>
            <a:pPr indent="-307975" lvl="0" marL="457200" rtl="0" algn="l">
              <a:lnSpc>
                <a:spcPct val="115000"/>
              </a:lnSpc>
              <a:spcBef>
                <a:spcPts val="0"/>
              </a:spcBef>
              <a:spcAft>
                <a:spcPts val="0"/>
              </a:spcAft>
              <a:buClr>
                <a:srgbClr val="333333"/>
              </a:buClr>
              <a:buSzPts val="1250"/>
              <a:buChar char="●"/>
            </a:pPr>
            <a:r>
              <a:rPr lang="en-GB" sz="1250">
                <a:solidFill>
                  <a:srgbClr val="333333"/>
                </a:solidFill>
                <a:highlight>
                  <a:srgbClr val="FFFFFF"/>
                </a:highlight>
              </a:rPr>
              <a:t>Used ReLU for the nonlinearity functions (Found to decrease training time as ReLUs are several times faster than the conventional tanh function).</a:t>
            </a:r>
            <a:endParaRPr sz="1250">
              <a:solidFill>
                <a:srgbClr val="333333"/>
              </a:solidFill>
              <a:highlight>
                <a:srgbClr val="FFFFFF"/>
              </a:highlight>
            </a:endParaRPr>
          </a:p>
          <a:p>
            <a:pPr indent="-307975" lvl="0" marL="457200" rtl="0" algn="l">
              <a:lnSpc>
                <a:spcPct val="115000"/>
              </a:lnSpc>
              <a:spcBef>
                <a:spcPts val="0"/>
              </a:spcBef>
              <a:spcAft>
                <a:spcPts val="0"/>
              </a:spcAft>
              <a:buClr>
                <a:srgbClr val="333333"/>
              </a:buClr>
              <a:buSzPts val="1250"/>
              <a:buChar char="●"/>
            </a:pPr>
            <a:r>
              <a:rPr lang="en-GB" sz="1250">
                <a:solidFill>
                  <a:srgbClr val="333333"/>
                </a:solidFill>
                <a:highlight>
                  <a:srgbClr val="FFFFFF"/>
                </a:highlight>
              </a:rPr>
              <a:t>Used data augmentation techniques that consisted of image translations, horizontal reflections, and patch extractions.</a:t>
            </a:r>
            <a:endParaRPr sz="1250">
              <a:solidFill>
                <a:srgbClr val="333333"/>
              </a:solidFill>
              <a:highlight>
                <a:srgbClr val="FFFFFF"/>
              </a:highlight>
            </a:endParaRPr>
          </a:p>
          <a:p>
            <a:pPr indent="-307975" lvl="0" marL="457200" rtl="0" algn="l">
              <a:lnSpc>
                <a:spcPct val="115000"/>
              </a:lnSpc>
              <a:spcBef>
                <a:spcPts val="0"/>
              </a:spcBef>
              <a:spcAft>
                <a:spcPts val="0"/>
              </a:spcAft>
              <a:buClr>
                <a:srgbClr val="333333"/>
              </a:buClr>
              <a:buSzPts val="1250"/>
              <a:buChar char="●"/>
            </a:pPr>
            <a:r>
              <a:rPr lang="en-GB" sz="1250">
                <a:solidFill>
                  <a:srgbClr val="333333"/>
                </a:solidFill>
                <a:highlight>
                  <a:srgbClr val="FFFFFF"/>
                </a:highlight>
              </a:rPr>
              <a:t>Implemented dropout layers in order to combat the problem of overfitting to the training data.</a:t>
            </a:r>
            <a:endParaRPr sz="1250">
              <a:solidFill>
                <a:srgbClr val="333333"/>
              </a:solidFill>
              <a:highlight>
                <a:srgbClr val="FFFFFF"/>
              </a:highlight>
            </a:endParaRPr>
          </a:p>
          <a:p>
            <a:pPr indent="-307975" lvl="0" marL="457200" rtl="0" algn="l">
              <a:lnSpc>
                <a:spcPct val="115000"/>
              </a:lnSpc>
              <a:spcBef>
                <a:spcPts val="0"/>
              </a:spcBef>
              <a:spcAft>
                <a:spcPts val="0"/>
              </a:spcAft>
              <a:buClr>
                <a:srgbClr val="333333"/>
              </a:buClr>
              <a:buSzPts val="1250"/>
              <a:buChar char="●"/>
            </a:pPr>
            <a:r>
              <a:rPr lang="en-GB" sz="1250">
                <a:solidFill>
                  <a:srgbClr val="333333"/>
                </a:solidFill>
                <a:highlight>
                  <a:srgbClr val="FFFFFF"/>
                </a:highlight>
              </a:rPr>
              <a:t>Trained the model using batch stochastic gradient descent, with specific values for momentum and weight decay.</a:t>
            </a:r>
            <a:endParaRPr sz="1250">
              <a:solidFill>
                <a:srgbClr val="333333"/>
              </a:solidFill>
              <a:highlight>
                <a:srgbClr val="FFFFFF"/>
              </a:highlight>
            </a:endParaRPr>
          </a:p>
          <a:p>
            <a:pPr indent="-307975" lvl="0" marL="457200" rtl="0" algn="l">
              <a:lnSpc>
                <a:spcPct val="115000"/>
              </a:lnSpc>
              <a:spcBef>
                <a:spcPts val="0"/>
              </a:spcBef>
              <a:spcAft>
                <a:spcPts val="0"/>
              </a:spcAft>
              <a:buClr>
                <a:srgbClr val="333333"/>
              </a:buClr>
              <a:buSzPts val="1250"/>
              <a:buChar char="●"/>
            </a:pPr>
            <a:r>
              <a:rPr lang="en-GB" sz="1250">
                <a:solidFill>
                  <a:srgbClr val="333333"/>
                </a:solidFill>
                <a:highlight>
                  <a:srgbClr val="FFFFFF"/>
                </a:highlight>
              </a:rPr>
              <a:t>Trained on two GTX 580 GPUs for </a:t>
            </a:r>
            <a:r>
              <a:rPr b="1" lang="en-GB" sz="1250">
                <a:solidFill>
                  <a:schemeClr val="accent2"/>
                </a:solidFill>
                <a:highlight>
                  <a:srgbClr val="FFFFFF"/>
                </a:highlight>
              </a:rPr>
              <a:t>five to six days</a:t>
            </a:r>
            <a:r>
              <a:rPr lang="en-GB" sz="1250">
                <a:solidFill>
                  <a:srgbClr val="333333"/>
                </a:solidFill>
                <a:highlight>
                  <a:srgbClr val="FFFFFF"/>
                </a:highlight>
              </a:rPr>
              <a:t>.</a:t>
            </a:r>
            <a:endParaRPr sz="1300">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Gill Sans"/>
              <a:buNone/>
            </a:pPr>
            <a:r>
              <a:rPr b="1" lang="en-GB" sz="3600"/>
              <a:t>ZF NET (2013)</a:t>
            </a:r>
            <a:endParaRPr/>
          </a:p>
        </p:txBody>
      </p:sp>
      <p:pic>
        <p:nvPicPr>
          <p:cNvPr id="159" name="Google Shape;159;p27"/>
          <p:cNvPicPr preferRelativeResize="0"/>
          <p:nvPr/>
        </p:nvPicPr>
        <p:blipFill rotWithShape="1">
          <a:blip r:embed="rId3">
            <a:alphaModFix/>
          </a:blip>
          <a:srcRect b="0" l="0" r="0" t="0"/>
          <a:stretch/>
        </p:blipFill>
        <p:spPr>
          <a:xfrm>
            <a:off x="359546" y="1766433"/>
            <a:ext cx="8424907" cy="2280847"/>
          </a:xfrm>
          <a:prstGeom prst="rect">
            <a:avLst/>
          </a:prstGeom>
          <a:noFill/>
          <a:ln>
            <a:noFill/>
          </a:ln>
        </p:spPr>
      </p:pic>
      <p:sp>
        <p:nvSpPr>
          <p:cNvPr id="160" name="Google Shape;160;p27"/>
          <p:cNvSpPr/>
          <p:nvPr/>
        </p:nvSpPr>
        <p:spPr>
          <a:xfrm>
            <a:off x="359550" y="4796473"/>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161" name="Google Shape;161;p27"/>
          <p:cNvPicPr preferRelativeResize="0"/>
          <p:nvPr/>
        </p:nvPicPr>
        <p:blipFill>
          <a:blip r:embed="rId4">
            <a:alphaModFix/>
          </a:blip>
          <a:stretch>
            <a:fillRect/>
          </a:stretch>
        </p:blipFill>
        <p:spPr>
          <a:xfrm>
            <a:off x="7184384" y="4823110"/>
            <a:ext cx="1523717" cy="2797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3600"/>
              <a:t>ZF NET (2013)</a:t>
            </a:r>
            <a:endParaRPr/>
          </a:p>
        </p:txBody>
      </p:sp>
      <p:sp>
        <p:nvSpPr>
          <p:cNvPr id="167" name="Google Shape;167;p28"/>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fontScale="92500" lnSpcReduction="10000"/>
          </a:bodyPr>
          <a:lstStyle/>
          <a:p>
            <a:pPr indent="-307895" lvl="0" marL="457200" rtl="0" algn="l">
              <a:lnSpc>
                <a:spcPct val="115000"/>
              </a:lnSpc>
              <a:spcBef>
                <a:spcPts val="2200"/>
              </a:spcBef>
              <a:spcAft>
                <a:spcPts val="0"/>
              </a:spcAft>
              <a:buClr>
                <a:srgbClr val="333333"/>
              </a:buClr>
              <a:buSzPct val="100000"/>
              <a:buFont typeface="Arial"/>
              <a:buChar char="●"/>
            </a:pPr>
            <a:r>
              <a:rPr lang="en-GB" sz="1350">
                <a:solidFill>
                  <a:srgbClr val="333333"/>
                </a:solidFill>
                <a:highlight>
                  <a:srgbClr val="FFFFFF"/>
                </a:highlight>
                <a:latin typeface="Arial"/>
                <a:ea typeface="Arial"/>
                <a:cs typeface="Arial"/>
                <a:sym typeface="Arial"/>
              </a:rPr>
              <a:t>Very similar architecture to AlexNet, except for a few minor modifications.</a:t>
            </a:r>
            <a:endParaRPr sz="1350">
              <a:solidFill>
                <a:srgbClr val="333333"/>
              </a:solidFill>
              <a:highlight>
                <a:srgbClr val="FFFFFF"/>
              </a:highlight>
              <a:latin typeface="Arial"/>
              <a:ea typeface="Arial"/>
              <a:cs typeface="Arial"/>
              <a:sym typeface="Arial"/>
            </a:endParaRPr>
          </a:p>
          <a:p>
            <a:pPr indent="-307895" lvl="0" marL="457200" rtl="0" algn="l">
              <a:lnSpc>
                <a:spcPct val="115000"/>
              </a:lnSpc>
              <a:spcBef>
                <a:spcPts val="0"/>
              </a:spcBef>
              <a:spcAft>
                <a:spcPts val="0"/>
              </a:spcAft>
              <a:buClr>
                <a:srgbClr val="333333"/>
              </a:buClr>
              <a:buSzPct val="100000"/>
              <a:buFont typeface="Arial"/>
              <a:buChar char="●"/>
            </a:pPr>
            <a:r>
              <a:rPr lang="en-GB" sz="1350">
                <a:solidFill>
                  <a:srgbClr val="333333"/>
                </a:solidFill>
                <a:highlight>
                  <a:srgbClr val="FFFFFF"/>
                </a:highlight>
                <a:latin typeface="Arial"/>
                <a:ea typeface="Arial"/>
                <a:cs typeface="Arial"/>
                <a:sym typeface="Arial"/>
              </a:rPr>
              <a:t>AlexNet trained on 15 million images, while ZF Net trained on only 1.3 million images.</a:t>
            </a:r>
            <a:endParaRPr sz="1350">
              <a:solidFill>
                <a:srgbClr val="333333"/>
              </a:solidFill>
              <a:highlight>
                <a:srgbClr val="FFFFFF"/>
              </a:highlight>
              <a:latin typeface="Arial"/>
              <a:ea typeface="Arial"/>
              <a:cs typeface="Arial"/>
              <a:sym typeface="Arial"/>
            </a:endParaRPr>
          </a:p>
          <a:p>
            <a:pPr indent="-307895" lvl="0" marL="457200" rtl="0" algn="l">
              <a:lnSpc>
                <a:spcPct val="115000"/>
              </a:lnSpc>
              <a:spcBef>
                <a:spcPts val="0"/>
              </a:spcBef>
              <a:spcAft>
                <a:spcPts val="0"/>
              </a:spcAft>
              <a:buClr>
                <a:srgbClr val="333333"/>
              </a:buClr>
              <a:buSzPct val="100000"/>
              <a:buFont typeface="Arial"/>
              <a:buChar char="●"/>
            </a:pPr>
            <a:r>
              <a:rPr lang="en-GB" sz="1350">
                <a:solidFill>
                  <a:srgbClr val="333333"/>
                </a:solidFill>
                <a:highlight>
                  <a:srgbClr val="FFFFFF"/>
                </a:highlight>
                <a:latin typeface="Arial"/>
                <a:ea typeface="Arial"/>
                <a:cs typeface="Arial"/>
                <a:sym typeface="Arial"/>
              </a:rPr>
              <a:t>Instead of using 11x11 sized filters in the first layer (which is what AlexNet implemented), ZF Net used filters of size </a:t>
            </a:r>
            <a:r>
              <a:rPr b="1" lang="en-GB" sz="1350">
                <a:solidFill>
                  <a:schemeClr val="accent2"/>
                </a:solidFill>
                <a:highlight>
                  <a:srgbClr val="FFFFFF"/>
                </a:highlight>
                <a:latin typeface="Arial"/>
                <a:ea typeface="Arial"/>
                <a:cs typeface="Arial"/>
                <a:sym typeface="Arial"/>
              </a:rPr>
              <a:t>7x7</a:t>
            </a:r>
            <a:r>
              <a:rPr lang="en-GB" sz="1350">
                <a:solidFill>
                  <a:srgbClr val="333333"/>
                </a:solidFill>
                <a:highlight>
                  <a:srgbClr val="FFFFFF"/>
                </a:highlight>
                <a:latin typeface="Arial"/>
                <a:ea typeface="Arial"/>
                <a:cs typeface="Arial"/>
                <a:sym typeface="Arial"/>
              </a:rPr>
              <a:t> and a </a:t>
            </a:r>
            <a:r>
              <a:rPr b="1" lang="en-GB" sz="1350">
                <a:solidFill>
                  <a:schemeClr val="accent2"/>
                </a:solidFill>
                <a:highlight>
                  <a:srgbClr val="FFFFFF"/>
                </a:highlight>
                <a:latin typeface="Arial"/>
                <a:ea typeface="Arial"/>
                <a:cs typeface="Arial"/>
                <a:sym typeface="Arial"/>
              </a:rPr>
              <a:t>decreased</a:t>
            </a:r>
            <a:r>
              <a:rPr lang="en-GB" sz="1350">
                <a:solidFill>
                  <a:srgbClr val="333333"/>
                </a:solidFill>
                <a:highlight>
                  <a:srgbClr val="FFFFFF"/>
                </a:highlight>
                <a:latin typeface="Arial"/>
                <a:ea typeface="Arial"/>
                <a:cs typeface="Arial"/>
                <a:sym typeface="Arial"/>
              </a:rPr>
              <a:t> stride value. The reasoning behind this modification is that a smaller filter size in the first conv layer helps </a:t>
            </a:r>
            <a:r>
              <a:rPr b="1" lang="en-GB" sz="1350">
                <a:solidFill>
                  <a:schemeClr val="accent2"/>
                </a:solidFill>
                <a:highlight>
                  <a:srgbClr val="FFFFFF"/>
                </a:highlight>
                <a:latin typeface="Arial"/>
                <a:ea typeface="Arial"/>
                <a:cs typeface="Arial"/>
                <a:sym typeface="Arial"/>
              </a:rPr>
              <a:t>retain</a:t>
            </a:r>
            <a:r>
              <a:rPr lang="en-GB" sz="1350">
                <a:solidFill>
                  <a:srgbClr val="333333"/>
                </a:solidFill>
                <a:highlight>
                  <a:srgbClr val="FFFFFF"/>
                </a:highlight>
                <a:latin typeface="Arial"/>
                <a:ea typeface="Arial"/>
                <a:cs typeface="Arial"/>
                <a:sym typeface="Arial"/>
              </a:rPr>
              <a:t> a lot of original pixel information in the input volume. A filtering of size 11x11 proved to be skipping a lot of relevant information, especially as this is the first conv layer.</a:t>
            </a:r>
            <a:endParaRPr sz="1350">
              <a:solidFill>
                <a:srgbClr val="333333"/>
              </a:solidFill>
              <a:highlight>
                <a:srgbClr val="FFFFFF"/>
              </a:highlight>
              <a:latin typeface="Arial"/>
              <a:ea typeface="Arial"/>
              <a:cs typeface="Arial"/>
              <a:sym typeface="Arial"/>
            </a:endParaRPr>
          </a:p>
          <a:p>
            <a:pPr indent="-307895" lvl="0" marL="457200" rtl="0" algn="l">
              <a:lnSpc>
                <a:spcPct val="115000"/>
              </a:lnSpc>
              <a:spcBef>
                <a:spcPts val="0"/>
              </a:spcBef>
              <a:spcAft>
                <a:spcPts val="0"/>
              </a:spcAft>
              <a:buClr>
                <a:srgbClr val="333333"/>
              </a:buClr>
              <a:buSzPct val="100000"/>
              <a:buFont typeface="Arial"/>
              <a:buChar char="●"/>
            </a:pPr>
            <a:r>
              <a:rPr lang="en-GB" sz="1350">
                <a:solidFill>
                  <a:srgbClr val="333333"/>
                </a:solidFill>
                <a:highlight>
                  <a:srgbClr val="FFFFFF"/>
                </a:highlight>
                <a:latin typeface="Arial"/>
                <a:ea typeface="Arial"/>
                <a:cs typeface="Arial"/>
                <a:sym typeface="Arial"/>
              </a:rPr>
              <a:t>As the network grows, we also see a rise in the number of filters used.</a:t>
            </a:r>
            <a:endParaRPr sz="1350">
              <a:solidFill>
                <a:srgbClr val="333333"/>
              </a:solidFill>
              <a:highlight>
                <a:srgbClr val="FFFFFF"/>
              </a:highlight>
              <a:latin typeface="Arial"/>
              <a:ea typeface="Arial"/>
              <a:cs typeface="Arial"/>
              <a:sym typeface="Arial"/>
            </a:endParaRPr>
          </a:p>
          <a:p>
            <a:pPr indent="-307895" lvl="0" marL="457200" rtl="0" algn="l">
              <a:lnSpc>
                <a:spcPct val="115000"/>
              </a:lnSpc>
              <a:spcBef>
                <a:spcPts val="0"/>
              </a:spcBef>
              <a:spcAft>
                <a:spcPts val="0"/>
              </a:spcAft>
              <a:buClr>
                <a:srgbClr val="333333"/>
              </a:buClr>
              <a:buSzPct val="100000"/>
              <a:buFont typeface="Arial"/>
              <a:buChar char="●"/>
            </a:pPr>
            <a:r>
              <a:rPr lang="en-GB" sz="1350">
                <a:solidFill>
                  <a:srgbClr val="333333"/>
                </a:solidFill>
                <a:highlight>
                  <a:srgbClr val="FFFFFF"/>
                </a:highlight>
                <a:latin typeface="Arial"/>
                <a:ea typeface="Arial"/>
                <a:cs typeface="Arial"/>
                <a:sym typeface="Arial"/>
              </a:rPr>
              <a:t>Used ReLUs for their activation functions, cross-entropy loss for the error function, and trained using batch stochastic gradient descent.</a:t>
            </a:r>
            <a:endParaRPr sz="1350">
              <a:solidFill>
                <a:srgbClr val="333333"/>
              </a:solidFill>
              <a:highlight>
                <a:srgbClr val="FFFFFF"/>
              </a:highlight>
              <a:latin typeface="Arial"/>
              <a:ea typeface="Arial"/>
              <a:cs typeface="Arial"/>
              <a:sym typeface="Arial"/>
            </a:endParaRPr>
          </a:p>
          <a:p>
            <a:pPr indent="-307895" lvl="0" marL="457200" rtl="0" algn="l">
              <a:lnSpc>
                <a:spcPct val="115000"/>
              </a:lnSpc>
              <a:spcBef>
                <a:spcPts val="0"/>
              </a:spcBef>
              <a:spcAft>
                <a:spcPts val="0"/>
              </a:spcAft>
              <a:buClr>
                <a:srgbClr val="333333"/>
              </a:buClr>
              <a:buSzPct val="100000"/>
              <a:buFont typeface="Arial"/>
              <a:buChar char="●"/>
            </a:pPr>
            <a:r>
              <a:rPr lang="en-GB" sz="1350">
                <a:solidFill>
                  <a:srgbClr val="333333"/>
                </a:solidFill>
                <a:highlight>
                  <a:srgbClr val="FFFFFF"/>
                </a:highlight>
                <a:latin typeface="Arial"/>
                <a:ea typeface="Arial"/>
                <a:cs typeface="Arial"/>
                <a:sym typeface="Arial"/>
              </a:rPr>
              <a:t>Trained on a GTX 580 GPU for </a:t>
            </a:r>
            <a:r>
              <a:rPr b="1" lang="en-GB" sz="1350">
                <a:solidFill>
                  <a:schemeClr val="accent2"/>
                </a:solidFill>
                <a:highlight>
                  <a:srgbClr val="FFFFFF"/>
                </a:highlight>
                <a:latin typeface="Arial"/>
                <a:ea typeface="Arial"/>
                <a:cs typeface="Arial"/>
                <a:sym typeface="Arial"/>
              </a:rPr>
              <a:t>twelve days</a:t>
            </a:r>
            <a:r>
              <a:rPr lang="en-GB" sz="1350">
                <a:solidFill>
                  <a:schemeClr val="accent2"/>
                </a:solidFill>
                <a:highlight>
                  <a:srgbClr val="FFFFFF"/>
                </a:highlight>
                <a:latin typeface="Arial"/>
                <a:ea typeface="Arial"/>
                <a:cs typeface="Arial"/>
                <a:sym typeface="Arial"/>
              </a:rPr>
              <a:t>.</a:t>
            </a:r>
            <a:endParaRPr sz="1350">
              <a:solidFill>
                <a:schemeClr val="accent2"/>
              </a:solidFill>
              <a:highlight>
                <a:srgbClr val="FFFFFF"/>
              </a:highlight>
              <a:latin typeface="Arial"/>
              <a:ea typeface="Arial"/>
              <a:cs typeface="Arial"/>
              <a:sym typeface="Arial"/>
            </a:endParaRPr>
          </a:p>
          <a:p>
            <a:pPr indent="-307895" lvl="0" marL="457200" rtl="0" algn="l">
              <a:lnSpc>
                <a:spcPct val="115000"/>
              </a:lnSpc>
              <a:spcBef>
                <a:spcPts val="0"/>
              </a:spcBef>
              <a:spcAft>
                <a:spcPts val="0"/>
              </a:spcAft>
              <a:buClr>
                <a:srgbClr val="333333"/>
              </a:buClr>
              <a:buSzPct val="100000"/>
              <a:buFont typeface="Arial"/>
              <a:buChar char="●"/>
            </a:pPr>
            <a:r>
              <a:rPr lang="en-GB" sz="1350">
                <a:solidFill>
                  <a:srgbClr val="333333"/>
                </a:solidFill>
                <a:highlight>
                  <a:srgbClr val="FFFFFF"/>
                </a:highlight>
                <a:latin typeface="Arial"/>
                <a:ea typeface="Arial"/>
                <a:cs typeface="Arial"/>
                <a:sym typeface="Arial"/>
              </a:rPr>
              <a:t>Developed a visualization technique named </a:t>
            </a:r>
            <a:r>
              <a:rPr b="1" lang="en-GB" sz="1350">
                <a:solidFill>
                  <a:schemeClr val="accent2"/>
                </a:solidFill>
                <a:highlight>
                  <a:srgbClr val="FFFFFF"/>
                </a:highlight>
                <a:latin typeface="Arial"/>
                <a:ea typeface="Arial"/>
                <a:cs typeface="Arial"/>
                <a:sym typeface="Arial"/>
              </a:rPr>
              <a:t>Deconvolutional Network</a:t>
            </a:r>
            <a:r>
              <a:rPr lang="en-GB" sz="1350">
                <a:solidFill>
                  <a:srgbClr val="333333"/>
                </a:solidFill>
                <a:highlight>
                  <a:srgbClr val="FFFFFF"/>
                </a:highlight>
                <a:latin typeface="Arial"/>
                <a:ea typeface="Arial"/>
                <a:cs typeface="Arial"/>
                <a:sym typeface="Arial"/>
              </a:rPr>
              <a:t>, which helps to examine different feature activations and their relation to the input space. Called “deconvnet” because it maps features to pixels (the opposite of what a convolutional layer does).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Gill Sans"/>
              <a:buNone/>
            </a:pPr>
            <a:r>
              <a:rPr b="1" lang="en-GB" sz="3600"/>
              <a:t>VGG NET (2014)</a:t>
            </a:r>
            <a:endParaRPr/>
          </a:p>
        </p:txBody>
      </p:sp>
      <p:pic>
        <p:nvPicPr>
          <p:cNvPr id="173" name="Google Shape;173;p29"/>
          <p:cNvPicPr preferRelativeResize="0"/>
          <p:nvPr/>
        </p:nvPicPr>
        <p:blipFill rotWithShape="1">
          <a:blip r:embed="rId3">
            <a:alphaModFix/>
          </a:blip>
          <a:srcRect b="0" l="0" r="0" t="0"/>
          <a:stretch/>
        </p:blipFill>
        <p:spPr>
          <a:xfrm>
            <a:off x="435894" y="1961097"/>
            <a:ext cx="8272214" cy="2272668"/>
          </a:xfrm>
          <a:prstGeom prst="rect">
            <a:avLst/>
          </a:prstGeom>
          <a:noFill/>
          <a:ln>
            <a:noFill/>
          </a:ln>
        </p:spPr>
      </p:pic>
      <p:sp>
        <p:nvSpPr>
          <p:cNvPr id="174" name="Google Shape;174;p29"/>
          <p:cNvSpPr/>
          <p:nvPr/>
        </p:nvSpPr>
        <p:spPr>
          <a:xfrm>
            <a:off x="359550" y="4810498"/>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175" name="Google Shape;175;p29"/>
          <p:cNvPicPr preferRelativeResize="0"/>
          <p:nvPr/>
        </p:nvPicPr>
        <p:blipFill>
          <a:blip r:embed="rId4">
            <a:alphaModFix/>
          </a:blip>
          <a:stretch>
            <a:fillRect/>
          </a:stretch>
        </p:blipFill>
        <p:spPr>
          <a:xfrm>
            <a:off x="7184384" y="4837125"/>
            <a:ext cx="1523717" cy="2797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3600"/>
              <a:t>VGG NET (2014)</a:t>
            </a:r>
            <a:endParaRPr/>
          </a:p>
        </p:txBody>
      </p:sp>
      <p:sp>
        <p:nvSpPr>
          <p:cNvPr id="181" name="Google Shape;181;p30"/>
          <p:cNvSpPr txBox="1"/>
          <p:nvPr>
            <p:ph idx="1" type="body"/>
          </p:nvPr>
        </p:nvSpPr>
        <p:spPr>
          <a:xfrm>
            <a:off x="435900" y="1803875"/>
            <a:ext cx="8272200" cy="2651700"/>
          </a:xfrm>
          <a:prstGeom prst="rect">
            <a:avLst/>
          </a:prstGeom>
        </p:spPr>
        <p:txBody>
          <a:bodyPr anchorCtr="0" anchor="ctr" bIns="34275" lIns="68575" spcFirstLastPara="1" rIns="68575" wrap="square" tIns="34275">
            <a:noAutofit/>
          </a:bodyPr>
          <a:lstStyle/>
          <a:p>
            <a:pPr indent="-301307" lvl="0" marL="457200" rtl="0" algn="l">
              <a:lnSpc>
                <a:spcPct val="80000"/>
              </a:lnSpc>
              <a:spcBef>
                <a:spcPts val="30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Simplicity and depth</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The use of only 3x3 sized filters is quite different from AlexNet’s 11x11 filters in the first layer and ZF Net’s 7x7 filters. The authors’ reasoning is that the combination of two 3x3 conv layers has an effective receptive field of 5x5. This in turn simulates a larger filter while keeping the benefits of smaller filter sizes. One of the benefits is a decrease in the number of parameters. Also, with two conv layers, we’re able to use two ReLU layers instead of one.</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3 conv layers back to back have an effective receptive field of 7x7.</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As the spatial size of the input volumes at each layer decrease (result of the conv and pool layers), the depth of the volumes increase due to the increased number of filters as you go down the network.</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Interesting to notice that the number of filters doubles after each maxpool layer. This reinforces the idea of shrinking spatial dimensions, but growing depth.</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Worked well on both image classification and localization tasks. The authors used a form of localization as regression.</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Built model with the Caffe toolbox.</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Used scale jittering as one data augmentation technique during training.</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Used ReLU layers after each conv layer and trained with batch gradient descent.</a:t>
            </a:r>
            <a:endParaRPr sz="1145">
              <a:solidFill>
                <a:srgbClr val="333333"/>
              </a:solidFill>
              <a:highlight>
                <a:srgbClr val="FFFFFF"/>
              </a:highlight>
              <a:latin typeface="Arial"/>
              <a:ea typeface="Arial"/>
              <a:cs typeface="Arial"/>
              <a:sym typeface="Arial"/>
            </a:endParaRPr>
          </a:p>
          <a:p>
            <a:pPr indent="-301307" lvl="0" marL="457200" rtl="0" algn="l">
              <a:lnSpc>
                <a:spcPct val="95000"/>
              </a:lnSpc>
              <a:spcBef>
                <a:spcPts val="0"/>
              </a:spcBef>
              <a:spcAft>
                <a:spcPts val="0"/>
              </a:spcAft>
              <a:buClr>
                <a:srgbClr val="333333"/>
              </a:buClr>
              <a:buSzPts val="1145"/>
              <a:buFont typeface="Arial"/>
              <a:buChar char="◼"/>
            </a:pPr>
            <a:r>
              <a:rPr lang="en-GB" sz="1145">
                <a:solidFill>
                  <a:srgbClr val="333333"/>
                </a:solidFill>
                <a:highlight>
                  <a:srgbClr val="FFFFFF"/>
                </a:highlight>
                <a:latin typeface="Arial"/>
                <a:ea typeface="Arial"/>
                <a:cs typeface="Arial"/>
                <a:sym typeface="Arial"/>
              </a:rPr>
              <a:t>Trained on 4 Nvidia Titan Black GPUs for</a:t>
            </a:r>
            <a:r>
              <a:rPr lang="en-GB" sz="1145">
                <a:solidFill>
                  <a:schemeClr val="accent2"/>
                </a:solidFill>
                <a:highlight>
                  <a:srgbClr val="FFFFFF"/>
                </a:highlight>
                <a:latin typeface="Arial"/>
                <a:ea typeface="Arial"/>
                <a:cs typeface="Arial"/>
                <a:sym typeface="Arial"/>
              </a:rPr>
              <a:t> </a:t>
            </a:r>
            <a:r>
              <a:rPr b="1" lang="en-GB" sz="1145">
                <a:solidFill>
                  <a:schemeClr val="accent2"/>
                </a:solidFill>
                <a:highlight>
                  <a:srgbClr val="FFFFFF"/>
                </a:highlight>
                <a:latin typeface="Arial"/>
                <a:ea typeface="Arial"/>
                <a:cs typeface="Arial"/>
                <a:sym typeface="Arial"/>
              </a:rPr>
              <a:t>two to three weeks</a:t>
            </a:r>
            <a:r>
              <a:rPr lang="en-GB" sz="1145">
                <a:solidFill>
                  <a:srgbClr val="333333"/>
                </a:solidFill>
                <a:highlight>
                  <a:srgbClr val="FFFFFF"/>
                </a:highlight>
                <a:latin typeface="Arial"/>
                <a:ea typeface="Arial"/>
                <a:cs typeface="Arial"/>
                <a:sym typeface="Arial"/>
              </a:rPr>
              <a:t>.</a:t>
            </a:r>
            <a:endParaRPr sz="1145">
              <a:solidFill>
                <a:srgbClr val="333333"/>
              </a:solidFill>
              <a:highlight>
                <a:srgbClr val="FFFFFF"/>
              </a:highlight>
              <a:latin typeface="Arial"/>
              <a:ea typeface="Arial"/>
              <a:cs typeface="Arial"/>
              <a:sym typeface="Arial"/>
            </a:endParaRPr>
          </a:p>
          <a:p>
            <a:pPr indent="0" lvl="0" marL="457200" rtl="0" algn="l">
              <a:lnSpc>
                <a:spcPct val="80000"/>
              </a:lnSpc>
              <a:spcBef>
                <a:spcPts val="2200"/>
              </a:spcBef>
              <a:spcAft>
                <a:spcPts val="500"/>
              </a:spcAft>
              <a:buSzPts val="770"/>
              <a:buNone/>
            </a:pPr>
            <a:r>
              <a:t/>
            </a:r>
            <a:endParaRPr sz="1145">
              <a:solidFill>
                <a:schemeClr val="accent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Gill Sans"/>
              <a:buNone/>
            </a:pPr>
            <a:r>
              <a:rPr b="1" lang="en-GB" sz="3600"/>
              <a:t>GOOGLENET (2015)</a:t>
            </a:r>
            <a:endParaRPr/>
          </a:p>
        </p:txBody>
      </p:sp>
      <p:sp>
        <p:nvSpPr>
          <p:cNvPr id="187" name="Google Shape;187;p31"/>
          <p:cNvSpPr/>
          <p:nvPr/>
        </p:nvSpPr>
        <p:spPr>
          <a:xfrm>
            <a:off x="359550" y="4796473"/>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188" name="Google Shape;188;p31"/>
          <p:cNvPicPr preferRelativeResize="0"/>
          <p:nvPr/>
        </p:nvPicPr>
        <p:blipFill>
          <a:blip r:embed="rId3">
            <a:alphaModFix/>
          </a:blip>
          <a:stretch>
            <a:fillRect/>
          </a:stretch>
        </p:blipFill>
        <p:spPr>
          <a:xfrm>
            <a:off x="7184384" y="4823110"/>
            <a:ext cx="1523717" cy="279731"/>
          </a:xfrm>
          <a:prstGeom prst="rect">
            <a:avLst/>
          </a:prstGeom>
          <a:noFill/>
          <a:ln>
            <a:noFill/>
          </a:ln>
        </p:spPr>
      </p:pic>
      <p:pic>
        <p:nvPicPr>
          <p:cNvPr id="189" name="Google Shape;189;p31"/>
          <p:cNvPicPr preferRelativeResize="0"/>
          <p:nvPr/>
        </p:nvPicPr>
        <p:blipFill>
          <a:blip r:embed="rId4">
            <a:alphaModFix/>
          </a:blip>
          <a:stretch>
            <a:fillRect/>
          </a:stretch>
        </p:blipFill>
        <p:spPr>
          <a:xfrm>
            <a:off x="136450" y="1463117"/>
            <a:ext cx="8724900" cy="271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Gill Sans"/>
              <a:buNone/>
            </a:pPr>
            <a:r>
              <a:rPr b="1" lang="en-GB" sz="3600"/>
              <a:t>GOOGLENET (2015)</a:t>
            </a:r>
            <a:endParaRPr/>
          </a:p>
        </p:txBody>
      </p:sp>
      <p:sp>
        <p:nvSpPr>
          <p:cNvPr id="195" name="Google Shape;195;p32"/>
          <p:cNvSpPr/>
          <p:nvPr/>
        </p:nvSpPr>
        <p:spPr>
          <a:xfrm>
            <a:off x="359550" y="4796473"/>
            <a:ext cx="8424900" cy="333000"/>
          </a:xfrm>
          <a:prstGeom prst="rect">
            <a:avLst/>
          </a:prstGeom>
          <a:solidFill>
            <a:srgbClr val="4D1434">
              <a:alpha val="0"/>
            </a:srgbClr>
          </a:solidFill>
          <a:ln cap="rnd" cmpd="sng" w="22225">
            <a:solidFill>
              <a:srgbClr val="380E2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GB" sz="1400">
                <a:solidFill>
                  <a:srgbClr val="6C244A"/>
                </a:solidFill>
                <a:latin typeface="Arial Rounded"/>
                <a:ea typeface="Arial Rounded"/>
                <a:cs typeface="Arial Rounded"/>
                <a:sym typeface="Arial Rounded"/>
              </a:rPr>
              <a:t>AI4L</a:t>
            </a:r>
            <a:r>
              <a:rPr b="1" lang="en-GB">
                <a:solidFill>
                  <a:srgbClr val="6C244A"/>
                </a:solidFill>
                <a:latin typeface="Arial Rounded"/>
                <a:ea typeface="Arial Rounded"/>
                <a:cs typeface="Arial Rounded"/>
                <a:sym typeface="Arial Rounded"/>
              </a:rPr>
              <a:t>E</a:t>
            </a:r>
            <a:r>
              <a:rPr b="1" i="0" lang="en-GB" sz="1400" u="none" cap="none" strike="noStrike">
                <a:solidFill>
                  <a:srgbClr val="6C244A"/>
                </a:solidFill>
                <a:latin typeface="Arial Rounded"/>
                <a:ea typeface="Arial Rounded"/>
                <a:cs typeface="Arial Rounded"/>
                <a:sym typeface="Arial Rounded"/>
              </a:rPr>
              <a:t> 			                                  Week </a:t>
            </a:r>
            <a:r>
              <a:rPr b="1" lang="en-GB">
                <a:solidFill>
                  <a:srgbClr val="6C244A"/>
                </a:solidFill>
                <a:latin typeface="Arial Rounded"/>
                <a:ea typeface="Arial Rounded"/>
                <a:cs typeface="Arial Rounded"/>
                <a:sym typeface="Arial Rounded"/>
              </a:rPr>
              <a:t>5</a:t>
            </a:r>
            <a:r>
              <a:rPr b="1" i="0" lang="en-GB" sz="1400" u="none" cap="none" strike="noStrike">
                <a:solidFill>
                  <a:srgbClr val="6C244A"/>
                </a:solidFill>
                <a:latin typeface="Arial Rounded"/>
                <a:ea typeface="Arial Rounded"/>
                <a:cs typeface="Arial Rounded"/>
                <a:sym typeface="Arial Rounded"/>
              </a:rPr>
              <a:t>. Session </a:t>
            </a:r>
            <a:r>
              <a:rPr b="1" lang="en-GB">
                <a:solidFill>
                  <a:srgbClr val="6C244A"/>
                </a:solidFill>
                <a:latin typeface="Arial Rounded"/>
                <a:ea typeface="Arial Rounded"/>
                <a:cs typeface="Arial Rounded"/>
                <a:sym typeface="Arial Rounded"/>
              </a:rPr>
              <a:t>3</a:t>
            </a:r>
            <a:endParaRPr b="1" sz="1400">
              <a:solidFill>
                <a:srgbClr val="6C244A"/>
              </a:solidFill>
              <a:latin typeface="Arial Rounded"/>
              <a:ea typeface="Arial Rounded"/>
              <a:cs typeface="Arial Rounded"/>
              <a:sym typeface="Arial Rounded"/>
            </a:endParaRPr>
          </a:p>
        </p:txBody>
      </p:sp>
      <p:pic>
        <p:nvPicPr>
          <p:cNvPr id="196" name="Google Shape;196;p32"/>
          <p:cNvPicPr preferRelativeResize="0"/>
          <p:nvPr/>
        </p:nvPicPr>
        <p:blipFill>
          <a:blip r:embed="rId3">
            <a:alphaModFix/>
          </a:blip>
          <a:stretch>
            <a:fillRect/>
          </a:stretch>
        </p:blipFill>
        <p:spPr>
          <a:xfrm>
            <a:off x="7184384" y="4823110"/>
            <a:ext cx="1523717" cy="279731"/>
          </a:xfrm>
          <a:prstGeom prst="rect">
            <a:avLst/>
          </a:prstGeom>
          <a:noFill/>
          <a:ln>
            <a:noFill/>
          </a:ln>
        </p:spPr>
      </p:pic>
      <p:pic>
        <p:nvPicPr>
          <p:cNvPr id="197" name="Google Shape;197;p32"/>
          <p:cNvPicPr preferRelativeResize="0"/>
          <p:nvPr/>
        </p:nvPicPr>
        <p:blipFill>
          <a:blip r:embed="rId4">
            <a:alphaModFix/>
          </a:blip>
          <a:stretch>
            <a:fillRect/>
          </a:stretch>
        </p:blipFill>
        <p:spPr>
          <a:xfrm>
            <a:off x="1444250" y="1452530"/>
            <a:ext cx="6130315" cy="32048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3600"/>
              <a:t>GOOGLENET (2015)</a:t>
            </a:r>
            <a:endParaRPr/>
          </a:p>
        </p:txBody>
      </p:sp>
      <p:sp>
        <p:nvSpPr>
          <p:cNvPr id="203" name="Google Shape;203;p33"/>
          <p:cNvSpPr txBox="1"/>
          <p:nvPr/>
        </p:nvSpPr>
        <p:spPr>
          <a:xfrm>
            <a:off x="478475" y="1602850"/>
            <a:ext cx="8365200" cy="28332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2200"/>
              </a:spcBef>
              <a:spcAft>
                <a:spcPts val="0"/>
              </a:spcAft>
              <a:buClr>
                <a:srgbClr val="333333"/>
              </a:buClr>
              <a:buSzPts val="1350"/>
              <a:buChar char="●"/>
            </a:pPr>
            <a:r>
              <a:rPr lang="en-GB" sz="1350">
                <a:solidFill>
                  <a:srgbClr val="333333"/>
                </a:solidFill>
                <a:highlight>
                  <a:srgbClr val="FFFFFF"/>
                </a:highlight>
              </a:rPr>
              <a:t>Used 9 Inception modules in the whole architecture, with over 100 layers in total! Now that is deep…</a:t>
            </a:r>
            <a:endParaRPr sz="1350">
              <a:solidFill>
                <a:srgbClr val="333333"/>
              </a:solidFill>
              <a:highlight>
                <a:srgbClr val="FFFFFF"/>
              </a:highlight>
            </a:endParaRPr>
          </a:p>
          <a:p>
            <a:pPr indent="-314325" lvl="0" marL="457200" rtl="0" algn="l">
              <a:lnSpc>
                <a:spcPct val="115000"/>
              </a:lnSpc>
              <a:spcBef>
                <a:spcPts val="0"/>
              </a:spcBef>
              <a:spcAft>
                <a:spcPts val="0"/>
              </a:spcAft>
              <a:buClr>
                <a:srgbClr val="333333"/>
              </a:buClr>
              <a:buSzPts val="1350"/>
              <a:buChar char="●"/>
            </a:pPr>
            <a:r>
              <a:rPr lang="en-GB" sz="1350">
                <a:solidFill>
                  <a:srgbClr val="333333"/>
                </a:solidFill>
                <a:highlight>
                  <a:srgbClr val="FFFFFF"/>
                </a:highlight>
              </a:rPr>
              <a:t>No use of fully connected layers! They use an average pool instead, to go from a 7x7x1024 volume to a 1x1x1024 volume. This saves a huge number of parameters.</a:t>
            </a:r>
            <a:endParaRPr sz="1350">
              <a:solidFill>
                <a:srgbClr val="333333"/>
              </a:solidFill>
              <a:highlight>
                <a:srgbClr val="FFFFFF"/>
              </a:highlight>
            </a:endParaRPr>
          </a:p>
          <a:p>
            <a:pPr indent="-314325" lvl="0" marL="457200" rtl="0" algn="l">
              <a:lnSpc>
                <a:spcPct val="115000"/>
              </a:lnSpc>
              <a:spcBef>
                <a:spcPts val="0"/>
              </a:spcBef>
              <a:spcAft>
                <a:spcPts val="0"/>
              </a:spcAft>
              <a:buClr>
                <a:srgbClr val="333333"/>
              </a:buClr>
              <a:buSzPts val="1350"/>
              <a:buChar char="●"/>
            </a:pPr>
            <a:r>
              <a:rPr lang="en-GB" sz="1350">
                <a:solidFill>
                  <a:srgbClr val="333333"/>
                </a:solidFill>
                <a:highlight>
                  <a:srgbClr val="FFFFFF"/>
                </a:highlight>
              </a:rPr>
              <a:t>Uses 12x fewer parameters than AlexNet.</a:t>
            </a:r>
            <a:endParaRPr sz="1350">
              <a:solidFill>
                <a:srgbClr val="333333"/>
              </a:solidFill>
              <a:highlight>
                <a:srgbClr val="FFFFFF"/>
              </a:highlight>
            </a:endParaRPr>
          </a:p>
          <a:p>
            <a:pPr indent="-314325" lvl="0" marL="457200" rtl="0" algn="l">
              <a:lnSpc>
                <a:spcPct val="115000"/>
              </a:lnSpc>
              <a:spcBef>
                <a:spcPts val="0"/>
              </a:spcBef>
              <a:spcAft>
                <a:spcPts val="0"/>
              </a:spcAft>
              <a:buClr>
                <a:srgbClr val="333333"/>
              </a:buClr>
              <a:buSzPts val="1350"/>
              <a:buChar char="●"/>
            </a:pPr>
            <a:r>
              <a:rPr lang="en-GB" sz="1350">
                <a:solidFill>
                  <a:srgbClr val="333333"/>
                </a:solidFill>
                <a:highlight>
                  <a:srgbClr val="FFFFFF"/>
                </a:highlight>
              </a:rPr>
              <a:t>During testing, multiple crops of the same image were created, fed into the network, and the softmax probabilities were averaged to give us the final solution.</a:t>
            </a:r>
            <a:endParaRPr sz="1350">
              <a:solidFill>
                <a:srgbClr val="333333"/>
              </a:solidFill>
              <a:highlight>
                <a:srgbClr val="FFFFFF"/>
              </a:highlight>
            </a:endParaRPr>
          </a:p>
          <a:p>
            <a:pPr indent="-314325" lvl="0" marL="457200" rtl="0" algn="l">
              <a:lnSpc>
                <a:spcPct val="115000"/>
              </a:lnSpc>
              <a:spcBef>
                <a:spcPts val="0"/>
              </a:spcBef>
              <a:spcAft>
                <a:spcPts val="0"/>
              </a:spcAft>
              <a:buClr>
                <a:srgbClr val="333333"/>
              </a:buClr>
              <a:buSzPts val="1350"/>
              <a:buChar char="●"/>
            </a:pPr>
            <a:r>
              <a:rPr lang="en-GB" sz="1350">
                <a:solidFill>
                  <a:srgbClr val="333333"/>
                </a:solidFill>
                <a:highlight>
                  <a:srgbClr val="FFFFFF"/>
                </a:highlight>
              </a:rPr>
              <a:t>Utilized concepts from R-CNN (a network we’ll discuss later) for their detection model.</a:t>
            </a:r>
            <a:endParaRPr sz="1350">
              <a:solidFill>
                <a:srgbClr val="333333"/>
              </a:solidFill>
              <a:highlight>
                <a:srgbClr val="FFFFFF"/>
              </a:highlight>
            </a:endParaRPr>
          </a:p>
          <a:p>
            <a:pPr indent="-314325" lvl="0" marL="457200" rtl="0" algn="l">
              <a:lnSpc>
                <a:spcPct val="115000"/>
              </a:lnSpc>
              <a:spcBef>
                <a:spcPts val="0"/>
              </a:spcBef>
              <a:spcAft>
                <a:spcPts val="0"/>
              </a:spcAft>
              <a:buClr>
                <a:srgbClr val="333333"/>
              </a:buClr>
              <a:buSzPts val="1350"/>
              <a:buChar char="●"/>
            </a:pPr>
            <a:r>
              <a:rPr lang="en-GB" sz="1350">
                <a:solidFill>
                  <a:srgbClr val="333333"/>
                </a:solidFill>
                <a:highlight>
                  <a:srgbClr val="FFFFFF"/>
                </a:highlight>
              </a:rPr>
              <a:t>There are updated versions to the Inception module (Versions 6 and 7).</a:t>
            </a:r>
            <a:endParaRPr sz="1350">
              <a:solidFill>
                <a:srgbClr val="333333"/>
              </a:solidFill>
              <a:highlight>
                <a:srgbClr val="FFFFFF"/>
              </a:highlight>
            </a:endParaRPr>
          </a:p>
          <a:p>
            <a:pPr indent="-314325" lvl="0" marL="457200" rtl="0" algn="l">
              <a:lnSpc>
                <a:spcPct val="115000"/>
              </a:lnSpc>
              <a:spcBef>
                <a:spcPts val="0"/>
              </a:spcBef>
              <a:spcAft>
                <a:spcPts val="0"/>
              </a:spcAft>
              <a:buClr>
                <a:srgbClr val="333333"/>
              </a:buClr>
              <a:buSzPts val="1350"/>
              <a:buChar char="●"/>
            </a:pPr>
            <a:r>
              <a:rPr lang="en-GB" sz="1350">
                <a:solidFill>
                  <a:srgbClr val="333333"/>
                </a:solidFill>
                <a:highlight>
                  <a:srgbClr val="FFFFFF"/>
                </a:highlight>
              </a:rPr>
              <a:t>Trained on “a few high-end GPUs </a:t>
            </a:r>
            <a:r>
              <a:rPr b="1" lang="en-GB" sz="1350">
                <a:solidFill>
                  <a:schemeClr val="accent2"/>
                </a:solidFill>
                <a:highlight>
                  <a:srgbClr val="FFFFFF"/>
                </a:highlight>
              </a:rPr>
              <a:t>within a week</a:t>
            </a:r>
            <a:r>
              <a:rPr lang="en-GB" sz="1350">
                <a:solidFill>
                  <a:srgbClr val="333333"/>
                </a:solidFill>
                <a:highlight>
                  <a:srgbClr val="FFFFFF"/>
                </a:highlight>
              </a:rPr>
              <a:t>”.</a:t>
            </a:r>
            <a:endParaRPr sz="1350">
              <a:solidFill>
                <a:srgbClr val="333333"/>
              </a:solidFill>
              <a:highlight>
                <a:srgbClr val="FFFFFF"/>
              </a:highlight>
            </a:endParaRPr>
          </a:p>
          <a:p>
            <a:pPr indent="0" lvl="0" marL="0" rtl="0" algn="l">
              <a:spcBef>
                <a:spcPts val="2200"/>
              </a:spcBef>
              <a:spcAft>
                <a:spcPts val="0"/>
              </a:spcAft>
              <a:buNone/>
            </a:pPr>
            <a:r>
              <a:t/>
            </a:r>
            <a:endParaRPr>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