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9IgYrawg3zf/edKuzRGGjSnZZ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a0852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1da08528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3ccd613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3ccd61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RECAP</a:t>
            </a:r>
            <a:endParaRPr sz="4800"/>
          </a:p>
        </p:txBody>
      </p:sp>
      <p:sp>
        <p:nvSpPr>
          <p:cNvPr id="97" name="Google Shape;97;p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Topic Already Covered:</a:t>
            </a:r>
            <a:endParaRPr/>
          </a:p>
          <a:p>
            <a:pPr indent="-306000" lvl="0" marL="306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Computer Vision Introduction</a:t>
            </a:r>
            <a:endParaRPr/>
          </a:p>
          <a:p>
            <a:pPr indent="-306000" lvl="0" marL="306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Convolution Operation</a:t>
            </a:r>
            <a:endParaRPr/>
          </a:p>
          <a:p>
            <a:pPr indent="-306000" lvl="0" marL="306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Edge Detection</a:t>
            </a:r>
            <a:endParaRPr/>
          </a:p>
          <a:p>
            <a:pPr indent="-306000" lvl="0" marL="306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Pooling operations, Padding</a:t>
            </a:r>
            <a:endParaRPr/>
          </a:p>
          <a:p>
            <a:pPr indent="-306000" lvl="0" marL="306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State of the Art CNNs</a:t>
            </a:r>
            <a:endParaRPr/>
          </a:p>
          <a:p>
            <a:pPr indent="-306000" lvl="0" marL="306000" rtl="0" algn="l">
              <a:spcBef>
                <a:spcPts val="880"/>
              </a:spcBef>
              <a:spcAft>
                <a:spcPts val="0"/>
              </a:spcAft>
              <a:buSzPts val="1288"/>
              <a:buChar char="◼"/>
            </a:pPr>
            <a:r>
              <a:rPr lang="en-US" sz="1400"/>
              <a:t>Data Augmentations</a:t>
            </a:r>
            <a:endParaRPr sz="1400"/>
          </a:p>
          <a:p>
            <a:pPr indent="-313112" lvl="0" marL="306000" rtl="0" algn="l">
              <a:spcBef>
                <a:spcPts val="880"/>
              </a:spcBef>
              <a:spcAft>
                <a:spcPts val="0"/>
              </a:spcAft>
              <a:buSzPts val="1400"/>
              <a:buChar char="◼"/>
            </a:pPr>
            <a:r>
              <a:rPr lang="en-US" sz="1400"/>
              <a:t>Image Classification using tensorflow</a:t>
            </a:r>
            <a:endParaRPr sz="14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</a:t>
            </a: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6</a:t>
            </a:r>
            <a:r>
              <a:rPr b="1" i="0" lang="en-US" sz="18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</a:t>
            </a: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da08528b2_0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This session - </a:t>
            </a:r>
            <a:endParaRPr sz="4800"/>
          </a:p>
        </p:txBody>
      </p:sp>
      <p:sp>
        <p:nvSpPr>
          <p:cNvPr id="104" name="Google Shape;104;g11da08528b2_0_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13112" lvl="0" marL="306000" rtl="0" algn="l">
              <a:spcBef>
                <a:spcPts val="880"/>
              </a:spcBef>
              <a:spcAft>
                <a:spcPts val="0"/>
              </a:spcAft>
              <a:buSzPts val="1400"/>
              <a:buChar char="◼"/>
            </a:pPr>
            <a:r>
              <a:rPr lang="en-US" sz="1400"/>
              <a:t>Data Exploration</a:t>
            </a:r>
            <a:endParaRPr sz="1400"/>
          </a:p>
          <a:p>
            <a:pPr indent="-313112" lvl="0" marL="306000" rtl="0" algn="l">
              <a:spcBef>
                <a:spcPts val="880"/>
              </a:spcBef>
              <a:spcAft>
                <a:spcPts val="0"/>
              </a:spcAft>
              <a:buSzPts val="1400"/>
              <a:buChar char="◼"/>
            </a:pPr>
            <a:r>
              <a:rPr lang="en-US" sz="1400"/>
              <a:t>Labelme Installation</a:t>
            </a:r>
            <a:endParaRPr sz="1400"/>
          </a:p>
          <a:p>
            <a:pPr indent="-289744" lvl="0" marL="306000" rtl="0" algn="l">
              <a:spcBef>
                <a:spcPts val="880"/>
              </a:spcBef>
              <a:spcAft>
                <a:spcPts val="0"/>
              </a:spcAft>
              <a:buSzPts val="1400"/>
              <a:buChar char="◼"/>
            </a:pPr>
            <a:r>
              <a:rPr lang="en-US" sz="1400"/>
              <a:t>Data Annotation</a:t>
            </a:r>
            <a:endParaRPr sz="1400"/>
          </a:p>
          <a:p>
            <a:pPr indent="-289744" lvl="0" marL="306000" rtl="0" algn="l">
              <a:spcBef>
                <a:spcPts val="880"/>
              </a:spcBef>
              <a:spcAft>
                <a:spcPts val="0"/>
              </a:spcAft>
              <a:buSzPts val="1400"/>
              <a:buChar char="◼"/>
            </a:pPr>
            <a:r>
              <a:rPr lang="en-US" sz="1400"/>
              <a:t>Annotation to mask Conversion</a:t>
            </a:r>
            <a:endParaRPr sz="1400"/>
          </a:p>
          <a:p>
            <a:pPr indent="-289744" lvl="0" marL="306000" rtl="0" algn="l">
              <a:spcBef>
                <a:spcPts val="880"/>
              </a:spcBef>
              <a:spcAft>
                <a:spcPts val="0"/>
              </a:spcAft>
              <a:buSzPts val="1400"/>
              <a:buChar char="◼"/>
            </a:pPr>
            <a:r>
              <a:rPr lang="en-US" sz="1400"/>
              <a:t>IOU and related metrics</a:t>
            </a:r>
            <a:endParaRPr sz="1400"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05" name="Google Shape;105;g11da08528b2_0_0"/>
          <p:cNvSpPr/>
          <p:nvPr/>
        </p:nvSpPr>
        <p:spPr>
          <a:xfrm>
            <a:off x="479394" y="6253338"/>
            <a:ext cx="11233200" cy="585900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</a:t>
            </a: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6</a:t>
            </a:r>
            <a:r>
              <a:rPr b="1" i="0" lang="en-US" sz="1800" u="none" cap="none" strike="noStrike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581192" y="702156"/>
            <a:ext cx="11029616" cy="1210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DATA ANNOTATION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6.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763" y="6375022"/>
            <a:ext cx="1811045" cy="342558"/>
          </a:xfrm>
          <a:prstGeom prst="rect">
            <a:avLst/>
          </a:prstGeom>
          <a:solidFill>
            <a:srgbClr val="2F4875">
              <a:alpha val="0"/>
            </a:srgbClr>
          </a:solidFill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3351" y="2948473"/>
            <a:ext cx="6025297" cy="279464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4935894" y="2556588"/>
            <a:ext cx="1940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Sample Annotation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581192" y="702156"/>
            <a:ext cx="11029616" cy="1210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LABELME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6.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763" y="6375022"/>
            <a:ext cx="1811045" cy="342558"/>
          </a:xfrm>
          <a:prstGeom prst="rect">
            <a:avLst/>
          </a:prstGeom>
          <a:solidFill>
            <a:srgbClr val="2F4875">
              <a:alpha val="0"/>
            </a:srgbClr>
          </a:solidFill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581192" y="5589036"/>
            <a:ext cx="35905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https://github.com/wkentaro/labelme</a:t>
            </a:r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812" y="2034546"/>
            <a:ext cx="10142375" cy="3565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81192" y="702156"/>
            <a:ext cx="11029616" cy="1210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INSTALLATION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6.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763" y="6375022"/>
            <a:ext cx="1811045" cy="342558"/>
          </a:xfrm>
          <a:prstGeom prst="rect">
            <a:avLst/>
          </a:prstGeom>
          <a:solidFill>
            <a:srgbClr val="2F4875">
              <a:alpha val="0"/>
            </a:srgbClr>
          </a:solidFill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7532" y="2147517"/>
            <a:ext cx="8016935" cy="358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581192" y="702156"/>
            <a:ext cx="11029616" cy="1210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DEMONSTRATION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6.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763" y="6375022"/>
            <a:ext cx="1811045" cy="342558"/>
          </a:xfrm>
          <a:prstGeom prst="rect">
            <a:avLst/>
          </a:prstGeom>
          <a:solidFill>
            <a:srgbClr val="2F4875">
              <a:alpha val="0"/>
            </a:srgbClr>
          </a:solidFill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6710" y="2015412"/>
            <a:ext cx="7352343" cy="379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581192" y="702156"/>
            <a:ext cx="11029616" cy="1210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b="1" lang="en-US" sz="4800"/>
              <a:t>ANNOTATION TO MASK CONVERSION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			Week 6.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763" y="6375022"/>
            <a:ext cx="1811045" cy="342558"/>
          </a:xfrm>
          <a:prstGeom prst="rect">
            <a:avLst/>
          </a:prstGeom>
          <a:solidFill>
            <a:srgbClr val="2F4875">
              <a:alpha val="0"/>
            </a:srgbClr>
          </a:solidFill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5262"/>
            <a:ext cx="11887200" cy="343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3ccd6133_0_1"/>
          <p:cNvSpPr txBox="1"/>
          <p:nvPr>
            <p:ph type="title"/>
          </p:nvPr>
        </p:nvSpPr>
        <p:spPr>
          <a:xfrm>
            <a:off x="581200" y="407975"/>
            <a:ext cx="11029500" cy="158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ANNOTATION TO MASK CONVERSION</a:t>
            </a:r>
            <a:endParaRPr/>
          </a:p>
        </p:txBody>
      </p:sp>
      <p:pic>
        <p:nvPicPr>
          <p:cNvPr id="153" name="Google Shape;153;g12c3ccd613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25" y="1991375"/>
            <a:ext cx="11368925" cy="456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581192" y="702156"/>
            <a:ext cx="11029616" cy="1210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b="1" lang="en-US" sz="4800"/>
              <a:t>OUTPUT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479394" y="6253338"/>
            <a:ext cx="11233212" cy="585926"/>
          </a:xfrm>
          <a:prstGeom prst="rect">
            <a:avLst/>
          </a:prstGeom>
          <a:solidFill>
            <a:schemeClr val="accent1">
              <a:alpha val="0"/>
            </a:schemeClr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C244A"/>
                </a:solidFill>
                <a:latin typeface="Arial Rounded"/>
                <a:ea typeface="Arial Rounded"/>
                <a:cs typeface="Arial Rounded"/>
                <a:sym typeface="Arial Rounded"/>
              </a:rPr>
              <a:t>Lunar Rock Segmentation   			Week 6. Session 1</a:t>
            </a:r>
            <a:endParaRPr b="1" sz="1800">
              <a:solidFill>
                <a:srgbClr val="6C244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763" y="6375022"/>
            <a:ext cx="1811045" cy="342558"/>
          </a:xfrm>
          <a:prstGeom prst="rect">
            <a:avLst/>
          </a:prstGeom>
          <a:solidFill>
            <a:srgbClr val="2F4875">
              <a:alpha val="0"/>
            </a:srgbClr>
          </a:solidFill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8715" y="3074303"/>
            <a:ext cx="2032104" cy="2082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8305" y="3021172"/>
            <a:ext cx="1994002" cy="20575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9"/>
          <p:cNvCxnSpPr/>
          <p:nvPr/>
        </p:nvCxnSpPr>
        <p:spPr>
          <a:xfrm flipH="1" rot="10800000">
            <a:off x="4665306" y="4115756"/>
            <a:ext cx="2425959" cy="12701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19"/>
          <p:cNvSpPr txBox="1"/>
          <p:nvPr/>
        </p:nvSpPr>
        <p:spPr>
          <a:xfrm>
            <a:off x="2829016" y="2704971"/>
            <a:ext cx="12715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 Image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734558" y="2764329"/>
            <a:ext cx="1481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Output Image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2021-09-11T06:52:32Z</dcterms:created>
  <dc:creator>Mohit Sethi</dc:creator>
</cp:coreProperties>
</file>