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ZbEyQ8ihcUsjsZNAsEUpYJtKs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1751574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f41751574e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41751574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f41751574e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41751574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f41751574e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5d4a0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75d4a0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17515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f4175157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175157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f41751574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175157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f41751574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175157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f41751574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175157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f41751574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175157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f41751574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175157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f41751574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175157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f41751574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6629401" y="449794"/>
            <a:ext cx="2180100" cy="43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 rot="5400000">
            <a:off x="5437174" y="1698845"/>
            <a:ext cx="38874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1598552" y="-510655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745255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7834961" y="4467103"/>
            <a:ext cx="87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435896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35895" y="2282933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35894" y="3406063"/>
            <a:ext cx="8272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35896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4892801" y="1688169"/>
            <a:ext cx="3815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/>
        </p:nvSpPr>
        <p:spPr>
          <a:xfrm>
            <a:off x="330512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31921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335863" y="3856480"/>
            <a:ext cx="84738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1500"/>
              <a:buFont typeface="Gill Sans"/>
              <a:buNone/>
              <a:defRPr b="0" sz="15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9"/>
          <p:cNvSpPr/>
          <p:nvPr>
            <p:ph idx="2" type="pic"/>
          </p:nvPr>
        </p:nvSpPr>
        <p:spPr>
          <a:xfrm>
            <a:off x="335863" y="449794"/>
            <a:ext cx="8468100" cy="26682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334901" y="342900"/>
            <a:ext cx="2777400" cy="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6031610" y="340232"/>
            <a:ext cx="2777400" cy="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8JJ101D3knE&amp;ab_channel=ProgrammingwithMosh" TargetMode="External"/><Relationship Id="rId4" Type="http://schemas.openxmlformats.org/officeDocument/2006/relationships/hyperlink" Target="https://www.youtube.com/watch?v=RGOj5yH7evk&amp;ab_channel=freeCodeCamp.org" TargetMode="External"/><Relationship Id="rId5" Type="http://schemas.openxmlformats.org/officeDocument/2006/relationships/hyperlink" Target="https://www.youtube.com/watch?v=xuB1Id2Wxak&amp;ab_channel=edureka%21" TargetMode="External"/><Relationship Id="rId6" Type="http://schemas.openxmlformats.org/officeDocument/2006/relationships/hyperlink" Target="https://www.youtube.com/watch?v=eeuNAIZoWRU&amp;ab_channel=Simplilear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tlassian.com/git/tutorials/install-git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panda38aditi@gmail.com" TargetMode="External"/><Relationship Id="rId4" Type="http://schemas.openxmlformats.org/officeDocument/2006/relationships/hyperlink" Target="https://github.com/AditiPanda/demo-repo.git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Git and GitHub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List of Contents</a:t>
            </a:r>
            <a:r>
              <a:rPr lang="en" sz="1200"/>
              <a:t>:</a:t>
            </a:r>
            <a:endParaRPr sz="1200"/>
          </a:p>
          <a:p>
            <a:pPr indent="-2159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Char char="◼"/>
            </a:pPr>
            <a:r>
              <a:rPr lang="en" sz="1200"/>
              <a:t>What is Version Control Software?</a:t>
            </a:r>
            <a:endParaRPr sz="1200"/>
          </a:p>
          <a:p>
            <a:pPr indent="-2159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Char char="◼"/>
            </a:pPr>
            <a:r>
              <a:rPr lang="en" sz="1200"/>
              <a:t>T</a:t>
            </a:r>
            <a:r>
              <a:rPr lang="en" sz="1200"/>
              <a:t>ypes of Version Control Software</a:t>
            </a:r>
            <a:endParaRPr sz="1200"/>
          </a:p>
          <a:p>
            <a:pPr indent="-2159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Char char="◼"/>
            </a:pPr>
            <a:r>
              <a:rPr lang="en" sz="1200"/>
              <a:t>What is Git and how it’s different from GitHub?</a:t>
            </a:r>
            <a:endParaRPr sz="1200"/>
          </a:p>
          <a:p>
            <a:pPr indent="-2159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Char char="◼"/>
            </a:pPr>
            <a:r>
              <a:rPr lang="en" sz="1200"/>
              <a:t>Sign up on GitHub, Installing and Configuring Git</a:t>
            </a:r>
            <a:endParaRPr sz="1200"/>
          </a:p>
          <a:p>
            <a:pPr indent="-2159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Char char="◼"/>
            </a:pPr>
            <a:r>
              <a:rPr lang="en" sz="1200"/>
              <a:t>Using Git via Commands: Git Clone, Commit, Push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Git Branch and Merge</a:t>
            </a:r>
            <a:endParaRPr sz="1200"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13203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1751574e_1_1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740"/>
              <a:t>Using Git - Commands</a:t>
            </a:r>
            <a:endParaRPr b="1" sz="2740"/>
          </a:p>
        </p:txBody>
      </p:sp>
      <p:sp>
        <p:nvSpPr>
          <p:cNvPr id="173" name="Google Shape;173;gf41751574e_1_17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4" name="Google Shape;174;gf41751574e_1_17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To list out all files in your cloned repo: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ls -la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Make changes to your project - Add a python code file, change your readme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Now commit the latest changes to your github repo using git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First step to commit: run git status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Newly created files are untracked - add them! - git add . or git add name_of_newly_created_file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Run git status again to see a list of changes to be committed - Git comes up with this list! </a:t>
            </a:r>
            <a:endParaRPr sz="1200"/>
          </a:p>
        </p:txBody>
      </p:sp>
      <p:pic>
        <p:nvPicPr>
          <p:cNvPr id="175" name="Google Shape;175;gf41751574e_1_17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1751574e_1_2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740"/>
              <a:t>Git Branch and Merge</a:t>
            </a:r>
            <a:endParaRPr b="1" sz="2740"/>
          </a:p>
        </p:txBody>
      </p:sp>
      <p:sp>
        <p:nvSpPr>
          <p:cNvPr id="181" name="Google Shape;181;gf41751574e_1_24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2" name="Google Shape;182;gf41751574e_1_2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</a:t>
            </a:r>
            <a:r>
              <a:rPr lang="en" sz="1200"/>
              <a:t>it branch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</a:t>
            </a:r>
            <a:r>
              <a:rPr lang="en" sz="1200"/>
              <a:t>it checkout feature-readme-instructions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Do a git branch again, and a git checkout main again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In the new branch, modify readme file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Run git status, git add., git commit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After git checkout main, the changes are not visible in readme of main branch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Run git diff feature-readme-instructions to see differences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Run git merge feature-readme-instructions</a:t>
            </a:r>
            <a:endParaRPr sz="1200"/>
          </a:p>
        </p:txBody>
      </p:sp>
      <p:pic>
        <p:nvPicPr>
          <p:cNvPr id="183" name="Google Shape;183;gf41751574e_1_24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1751574e_1_3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740"/>
              <a:t>Git Branch and Merge</a:t>
            </a:r>
            <a:endParaRPr b="1" sz="2740"/>
          </a:p>
        </p:txBody>
      </p:sp>
      <p:sp>
        <p:nvSpPr>
          <p:cNvPr id="189" name="Google Shape;189;gf41751574e_1_34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0" name="Google Shape;190;gf41751574e_1_3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But now on doing a git push,it says fatalerror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Copy the command it shows: git push --set-upstream origin feature-readme-instructions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Go to GitHub, create a pull request, merge it with branch</a:t>
            </a:r>
            <a:endParaRPr sz="1200"/>
          </a:p>
        </p:txBody>
      </p:sp>
      <p:pic>
        <p:nvPicPr>
          <p:cNvPr id="191" name="Google Shape;191;gf41751574e_1_34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5d4a0354_0_0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References</a:t>
            </a:r>
            <a:endParaRPr sz="2200"/>
          </a:p>
        </p:txBody>
      </p:sp>
      <p:sp>
        <p:nvSpPr>
          <p:cNvPr id="197" name="Google Shape;197;g1275d4a0354_0_0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https://www.youtube.com/watch?v=8JJ101D3knE&amp;ab_channel=ProgrammingwithMosh</a:t>
            </a:r>
            <a:r>
              <a:rPr lang="en"/>
              <a:t>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https://www.youtube.com/watch?v=RGOj5yH7evk&amp;ab_channel=freeCodeCamp.org</a:t>
            </a:r>
            <a:r>
              <a:rPr lang="en"/>
              <a:t>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https://www.youtube.com/watch?v=xuB1Id2Wxak&amp;ab_channel=edureka%21</a:t>
            </a:r>
            <a:r>
              <a:rPr lang="en"/>
              <a:t>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https://www.youtube.com/watch?v=eeuNAIZoWRU&amp;ab_channel=Simplilearn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41751574e_0_0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What is Version Control Software?</a:t>
            </a:r>
            <a:endParaRPr/>
          </a:p>
        </p:txBody>
      </p:sp>
      <p:sp>
        <p:nvSpPr>
          <p:cNvPr id="105" name="Google Shape;105;gf41751574e_0_0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6" name="Google Shape;106;gf41751574e_0_0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Version Control is basically how programmers and developers track their code changes.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It includes changes to code, websites or any piece of information that you store as part of your program.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We can save an initial version of our code in Git, then when we update our code, we can save it into Git again, and again, and again.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Throughout the course of the project, we get several versions of the project.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Version Control Software helps us in saving, accessing, and controlling these different versions.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We can look back or forward to understand all the changes we have made over time.</a:t>
            </a:r>
            <a:endParaRPr sz="1200"/>
          </a:p>
        </p:txBody>
      </p:sp>
      <p:pic>
        <p:nvPicPr>
          <p:cNvPr id="107" name="Google Shape;107;gf41751574e_0_0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41751574e_0_40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Types of Version Control Software</a:t>
            </a:r>
            <a:endParaRPr/>
          </a:p>
        </p:txBody>
      </p:sp>
      <p:sp>
        <p:nvSpPr>
          <p:cNvPr id="113" name="Google Shape;113;gf41751574e_0_40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4" name="Google Shape;114;gf41751574e_0_40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41751574e_0_40"/>
          <p:cNvSpPr txBox="1"/>
          <p:nvPr/>
        </p:nvSpPr>
        <p:spPr>
          <a:xfrm>
            <a:off x="2899625" y="4064050"/>
            <a:ext cx="31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Fig: Centralized Version Control System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gf41751574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600" y="1439217"/>
            <a:ext cx="3477343" cy="262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1751574e_0_3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Types of Version Control Software</a:t>
            </a:r>
            <a:endParaRPr/>
          </a:p>
        </p:txBody>
      </p:sp>
      <p:sp>
        <p:nvSpPr>
          <p:cNvPr id="122" name="Google Shape;122;gf41751574e_0_31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3" name="Google Shape;123;gf41751574e_0_31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f41751574e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613" y="1519349"/>
            <a:ext cx="6360775" cy="262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41751574e_0_31"/>
          <p:cNvSpPr txBox="1"/>
          <p:nvPr/>
        </p:nvSpPr>
        <p:spPr>
          <a:xfrm>
            <a:off x="3242025" y="42164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Fig: Distributed Version Control System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1751574e_0_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What is Git?</a:t>
            </a:r>
            <a:endParaRPr/>
          </a:p>
        </p:txBody>
      </p:sp>
      <p:sp>
        <p:nvSpPr>
          <p:cNvPr id="131" name="Google Shape;131;gf41751574e_0_7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2" name="Google Shape;132;gf41751574e_0_7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Git is the most common free, distributed, open source version control system.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It tracks all our changes in a database called repository.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/>
              <a:t>Repository</a:t>
            </a:r>
            <a:r>
              <a:rPr lang="en" sz="1200"/>
              <a:t> is a space where we store any and all kinds of file associated with our project.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We can see our project history and see who has made what changes, and when.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If mistakes are discovered, we can revert to an earlier version of the project.</a:t>
            </a:r>
            <a:endParaRPr sz="1200"/>
          </a:p>
        </p:txBody>
      </p:sp>
      <p:pic>
        <p:nvPicPr>
          <p:cNvPr id="133" name="Google Shape;133;gf41751574e_0_7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1751574e_0_1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What is Git?</a:t>
            </a:r>
            <a:endParaRPr/>
          </a:p>
        </p:txBody>
      </p:sp>
      <p:sp>
        <p:nvSpPr>
          <p:cNvPr id="139" name="Google Shape;139;gf41751574e_0_14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0" name="Google Shape;140;gf41751574e_0_14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41751574e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00" y="1439217"/>
            <a:ext cx="5643234" cy="30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41751574e_0_14"/>
          <p:cNvSpPr txBox="1"/>
          <p:nvPr/>
        </p:nvSpPr>
        <p:spPr>
          <a:xfrm>
            <a:off x="6331025" y="1940700"/>
            <a:ext cx="220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Without git, you’ll have to use emails and drives to keep separate versions and then manually merge the folders to get the final one.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1751574e_0_2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" sz="3600"/>
              <a:t>How is Git </a:t>
            </a:r>
            <a:r>
              <a:rPr b="1" lang="en" sz="3600"/>
              <a:t>different</a:t>
            </a:r>
            <a:r>
              <a:rPr b="1" lang="en" sz="3600"/>
              <a:t> from GitHub?</a:t>
            </a:r>
            <a:endParaRPr/>
          </a:p>
        </p:txBody>
      </p:sp>
      <p:sp>
        <p:nvSpPr>
          <p:cNvPr id="148" name="Google Shape;148;gf41751574e_0_23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9" name="Google Shape;149;gf41751574e_0_23"/>
          <p:cNvSpPr txBox="1"/>
          <p:nvPr>
            <p:ph idx="1" type="body"/>
          </p:nvPr>
        </p:nvSpPr>
        <p:spPr>
          <a:xfrm>
            <a:off x="166349" y="1609013"/>
            <a:ext cx="2449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With Git, we can track our progress and work together.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GitHub is where we can store our project - its different versions.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GitHub is a code-hosting platform for version control collaboration - like Instagram for Developers!</a:t>
            </a:r>
            <a:endParaRPr sz="1200"/>
          </a:p>
        </p:txBody>
      </p:sp>
      <p:pic>
        <p:nvPicPr>
          <p:cNvPr id="150" name="Google Shape;150;gf41751574e_0_23"/>
          <p:cNvPicPr preferRelativeResize="0"/>
          <p:nvPr/>
        </p:nvPicPr>
        <p:blipFill rotWithShape="1">
          <a:blip r:embed="rId3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f41751574e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099" y="1670192"/>
            <a:ext cx="6158102" cy="263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1751574e_1_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740"/>
              <a:t>Sign up on GitHub, Installing and Configuring Git</a:t>
            </a:r>
            <a:endParaRPr b="1" sz="2740"/>
          </a:p>
        </p:txBody>
      </p:sp>
      <p:sp>
        <p:nvSpPr>
          <p:cNvPr id="157" name="Google Shape;157;gf41751574e_1_7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8" name="Google Shape;158;gf41751574e_1_7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Demo -&gt; GitHub, creating first repo, readme.md file, new commits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Get the first repo on local machine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git -- version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If not installed already (Windows):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https://www.atlassian.com/git/tutorials/install-git</a:t>
            </a:r>
            <a:r>
              <a:rPr lang="en"/>
              <a:t> : GitBash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Set up  a code editor: MS-VSCode (code.visualstudio.com), Sublime, Atom (atom.io)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Pull the repo to local machine!</a:t>
            </a:r>
            <a:endParaRPr/>
          </a:p>
        </p:txBody>
      </p:sp>
      <p:pic>
        <p:nvPicPr>
          <p:cNvPr id="159" name="Google Shape;159;gf41751574e_1_7"/>
          <p:cNvPicPr preferRelativeResize="0"/>
          <p:nvPr/>
        </p:nvPicPr>
        <p:blipFill rotWithShape="1">
          <a:blip r:embed="rId4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1751574e_0_50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740"/>
              <a:t>Sign Up on GitHub, Installing and Configuring Git</a:t>
            </a:r>
            <a:endParaRPr b="1" sz="2740"/>
          </a:p>
        </p:txBody>
      </p:sp>
      <p:sp>
        <p:nvSpPr>
          <p:cNvPr id="165" name="Google Shape;165;gf41751574e_0_50"/>
          <p:cNvSpPr/>
          <p:nvPr/>
        </p:nvSpPr>
        <p:spPr>
          <a:xfrm>
            <a:off x="359546" y="4690004"/>
            <a:ext cx="8424900" cy="4395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AI4L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			Week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b="1" i="0" lang="en" sz="14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i="0" sz="1400" u="none" cap="none" strike="noStrike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gf41751574e_0_50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O</a:t>
            </a:r>
            <a:r>
              <a:rPr lang="en" sz="1200"/>
              <a:t>pen GitBash (as admin), and run: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git config --global user.name "AditiPanda"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git config --global user.email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panda38aditi@gmail.com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https://github.com/AditiPanda/demo-repo.git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Make sure you create a Personal Access Token with scope set to repo, and expiration set to never</a:t>
            </a:r>
            <a:endParaRPr/>
          </a:p>
        </p:txBody>
      </p:sp>
      <p:pic>
        <p:nvPicPr>
          <p:cNvPr id="167" name="Google Shape;167;gf41751574e_0_50"/>
          <p:cNvPicPr preferRelativeResize="0"/>
          <p:nvPr/>
        </p:nvPicPr>
        <p:blipFill rotWithShape="1">
          <a:blip r:embed="rId5">
            <a:alphaModFix/>
          </a:blip>
          <a:srcRect b="13202" l="0" r="0" t="68584"/>
          <a:stretch/>
        </p:blipFill>
        <p:spPr>
          <a:xfrm>
            <a:off x="7026000" y="4782002"/>
            <a:ext cx="1682099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