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3.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4.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5.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theme/themeOverride6.xml" ContentType="application/vnd.openxmlformats-officedocument.themeOverr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theme/themeOverride7.xml" ContentType="application/vnd.openxmlformats-officedocument.themeOverr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theme/themeOverride8.xml" ContentType="application/vnd.openxmlformats-officedocument.themeOverr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theme/themeOverride9.xml" ContentType="application/vnd.openxmlformats-officedocument.themeOverr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12" r:id="rId6"/>
    <p:sldId id="309" r:id="rId7"/>
    <p:sldId id="319" r:id="rId8"/>
    <p:sldId id="320" r:id="rId9"/>
    <p:sldId id="321" r:id="rId10"/>
    <p:sldId id="326" r:id="rId11"/>
    <p:sldId id="329" r:id="rId12"/>
    <p:sldId id="336" r:id="rId13"/>
    <p:sldId id="314" r:id="rId14"/>
    <p:sldId id="322" r:id="rId15"/>
    <p:sldId id="324" r:id="rId16"/>
    <p:sldId id="325" r:id="rId17"/>
    <p:sldId id="327" r:id="rId18"/>
    <p:sldId id="318" r:id="rId19"/>
    <p:sldId id="330" r:id="rId20"/>
    <p:sldId id="331" r:id="rId21"/>
    <p:sldId id="332" r:id="rId22"/>
    <p:sldId id="333" r:id="rId23"/>
    <p:sldId id="334" r:id="rId24"/>
    <p:sldId id="315" r:id="rId25"/>
    <p:sldId id="317" r:id="rId26"/>
    <p:sldId id="335" r:id="rId27"/>
    <p:sldId id="337" r:id="rId28"/>
    <p:sldId id="338" r:id="rId29"/>
    <p:sldId id="339" r:id="rId30"/>
    <p:sldId id="340" r:id="rId31"/>
    <p:sldId id="342" r:id="rId32"/>
    <p:sldId id="341" r:id="rId33"/>
    <p:sldId id="316" r:id="rId34"/>
    <p:sldId id="343" r:id="rId35"/>
    <p:sldId id="344" r:id="rId36"/>
    <p:sldId id="345" r:id="rId37"/>
    <p:sldId id="346" r:id="rId38"/>
    <p:sldId id="356" r:id="rId39"/>
    <p:sldId id="347" r:id="rId40"/>
    <p:sldId id="348" r:id="rId41"/>
    <p:sldId id="349" r:id="rId42"/>
    <p:sldId id="350" r:id="rId43"/>
    <p:sldId id="351" r:id="rId44"/>
    <p:sldId id="352" r:id="rId45"/>
    <p:sldId id="353" r:id="rId46"/>
    <p:sldId id="354" r:id="rId47"/>
    <p:sldId id="355" r:id="rId48"/>
    <p:sldId id="35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1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jit Das" userId="5aa7d6ccb1b99602" providerId="Windows Live" clId="Web-{C7F08648-B64A-47A8-974A-00DB40B6D0BA}"/>
    <pc:docChg chg="modSld">
      <pc:chgData name="Srijit Das" userId="5aa7d6ccb1b99602" providerId="Windows Live" clId="Web-{C7F08648-B64A-47A8-974A-00DB40B6D0BA}" dt="2023-01-20T10:30:22.386" v="83"/>
      <pc:docMkLst>
        <pc:docMk/>
      </pc:docMkLst>
      <pc:sldChg chg="modSp">
        <pc:chgData name="Srijit Das" userId="5aa7d6ccb1b99602" providerId="Windows Live" clId="Web-{C7F08648-B64A-47A8-974A-00DB40B6D0BA}" dt="2023-01-20T10:25:27.187" v="60" actId="20577"/>
        <pc:sldMkLst>
          <pc:docMk/>
          <pc:sldMk cId="3055475172" sldId="327"/>
        </pc:sldMkLst>
        <pc:spChg chg="mod">
          <ac:chgData name="Srijit Das" userId="5aa7d6ccb1b99602" providerId="Windows Live" clId="Web-{C7F08648-B64A-47A8-974A-00DB40B6D0BA}" dt="2023-01-20T10:25:27.187" v="60" actId="20577"/>
          <ac:spMkLst>
            <pc:docMk/>
            <pc:sldMk cId="3055475172" sldId="327"/>
            <ac:spMk id="7" creationId="{D11782C8-7B50-351B-FB50-214D02329418}"/>
          </ac:spMkLst>
        </pc:spChg>
      </pc:sldChg>
      <pc:sldChg chg="addSp delSp modSp">
        <pc:chgData name="Srijit Das" userId="5aa7d6ccb1b99602" providerId="Windows Live" clId="Web-{C7F08648-B64A-47A8-974A-00DB40B6D0BA}" dt="2023-01-20T10:30:22.386" v="83"/>
        <pc:sldMkLst>
          <pc:docMk/>
          <pc:sldMk cId="3208958683" sldId="330"/>
        </pc:sldMkLst>
        <pc:spChg chg="add del mod">
          <ac:chgData name="Srijit Das" userId="5aa7d6ccb1b99602" providerId="Windows Live" clId="Web-{C7F08648-B64A-47A8-974A-00DB40B6D0BA}" dt="2023-01-20T10:30:22.386" v="83"/>
          <ac:spMkLst>
            <pc:docMk/>
            <pc:sldMk cId="3208958683" sldId="330"/>
            <ac:spMk id="6" creationId="{579AA3CA-1E7F-0858-749B-F6AAA6F719D5}"/>
          </ac:spMkLst>
        </pc:spChg>
        <pc:graphicFrameChg chg="mod">
          <ac:chgData name="Srijit Das" userId="5aa7d6ccb1b99602" providerId="Windows Live" clId="Web-{C7F08648-B64A-47A8-974A-00DB40B6D0BA}" dt="2023-01-20T10:30:18.370" v="79" actId="1076"/>
          <ac:graphicFrameMkLst>
            <pc:docMk/>
            <pc:sldMk cId="3208958683" sldId="330"/>
            <ac:graphicFrameMk id="5" creationId="{60233515-42BF-4401-AB7F-458C06159D34}"/>
          </ac:graphicFrameMkLst>
        </pc:graphicFrameChg>
      </pc:sldChg>
      <pc:sldChg chg="modSp">
        <pc:chgData name="Srijit Das" userId="5aa7d6ccb1b99602" providerId="Windows Live" clId="Web-{C7F08648-B64A-47A8-974A-00DB40B6D0BA}" dt="2023-01-20T10:28:41.148" v="62" actId="20577"/>
        <pc:sldMkLst>
          <pc:docMk/>
          <pc:sldMk cId="3954996477" sldId="331"/>
        </pc:sldMkLst>
        <pc:spChg chg="mod">
          <ac:chgData name="Srijit Das" userId="5aa7d6ccb1b99602" providerId="Windows Live" clId="Web-{C7F08648-B64A-47A8-974A-00DB40B6D0BA}" dt="2023-01-20T10:28:41.148" v="62" actId="20577"/>
          <ac:spMkLst>
            <pc:docMk/>
            <pc:sldMk cId="3954996477" sldId="331"/>
            <ac:spMk id="2" creationId="{31BB8085-1FFF-44DD-A144-D794D923CF00}"/>
          </ac:spMkLst>
        </pc:spChg>
      </pc:sldChg>
      <pc:sldChg chg="modSp">
        <pc:chgData name="Srijit Das" userId="5aa7d6ccb1b99602" providerId="Windows Live" clId="Web-{C7F08648-B64A-47A8-974A-00DB40B6D0BA}" dt="2023-01-20T10:28:50.320" v="65" actId="20577"/>
        <pc:sldMkLst>
          <pc:docMk/>
          <pc:sldMk cId="3787647615" sldId="332"/>
        </pc:sldMkLst>
        <pc:spChg chg="mod">
          <ac:chgData name="Srijit Das" userId="5aa7d6ccb1b99602" providerId="Windows Live" clId="Web-{C7F08648-B64A-47A8-974A-00DB40B6D0BA}" dt="2023-01-20T10:28:50.320" v="65" actId="20577"/>
          <ac:spMkLst>
            <pc:docMk/>
            <pc:sldMk cId="3787647615" sldId="332"/>
            <ac:spMk id="2" creationId="{31BB8085-1FFF-44DD-A144-D794D923CF00}"/>
          </ac:spMkLst>
        </pc:spChg>
      </pc:sldChg>
      <pc:sldChg chg="modSp">
        <pc:chgData name="Srijit Das" userId="5aa7d6ccb1b99602" providerId="Windows Live" clId="Web-{C7F08648-B64A-47A8-974A-00DB40B6D0BA}" dt="2023-01-20T10:29:50.275" v="78" actId="14100"/>
        <pc:sldMkLst>
          <pc:docMk/>
          <pc:sldMk cId="2881327335" sldId="336"/>
        </pc:sldMkLst>
        <pc:spChg chg="mod">
          <ac:chgData name="Srijit Das" userId="5aa7d6ccb1b99602" providerId="Windows Live" clId="Web-{C7F08648-B64A-47A8-974A-00DB40B6D0BA}" dt="2023-01-20T10:29:50.275" v="78" actId="14100"/>
          <ac:spMkLst>
            <pc:docMk/>
            <pc:sldMk cId="2881327335" sldId="336"/>
            <ac:spMk id="3" creationId="{49756A84-D092-D3A1-2D21-B419B170D3ED}"/>
          </ac:spMkLst>
        </pc:spChg>
      </pc:sldChg>
    </pc:docChg>
  </pc:docChgLst>
  <pc:docChgLst>
    <pc:chgData name="Keval Patel" userId="dc26b5b23d358fc3" providerId="Windows Live" clId="Web-{3A8A6DBD-94ED-4070-8890-8E1F058F4B20}"/>
    <pc:docChg chg="addSld modSld">
      <pc:chgData name="Keval Patel" userId="dc26b5b23d358fc3" providerId="Windows Live" clId="Web-{3A8A6DBD-94ED-4070-8890-8E1F058F4B20}" dt="2023-01-10T05:34:43.617" v="89" actId="20577"/>
      <pc:docMkLst>
        <pc:docMk/>
      </pc:docMkLst>
      <pc:sldChg chg="modSp add replId">
        <pc:chgData name="Keval Patel" userId="dc26b5b23d358fc3" providerId="Windows Live" clId="Web-{3A8A6DBD-94ED-4070-8890-8E1F058F4B20}" dt="2023-01-10T05:31:51.016" v="22" actId="20577"/>
        <pc:sldMkLst>
          <pc:docMk/>
          <pc:sldMk cId="4291342171" sldId="322"/>
        </pc:sldMkLst>
        <pc:spChg chg="mod">
          <ac:chgData name="Keval Patel" userId="dc26b5b23d358fc3" providerId="Windows Live" clId="Web-{3A8A6DBD-94ED-4070-8890-8E1F058F4B20}" dt="2023-01-10T05:31:51.016" v="22" actId="20577"/>
          <ac:spMkLst>
            <pc:docMk/>
            <pc:sldMk cId="4291342171" sldId="322"/>
            <ac:spMk id="2" creationId="{31BB8085-1FFF-44DD-A144-D794D923CF00}"/>
          </ac:spMkLst>
        </pc:spChg>
        <pc:spChg chg="mod">
          <ac:chgData name="Keval Patel" userId="dc26b5b23d358fc3" providerId="Windows Live" clId="Web-{3A8A6DBD-94ED-4070-8890-8E1F058F4B20}" dt="2023-01-10T05:31:32.578" v="2" actId="20577"/>
          <ac:spMkLst>
            <pc:docMk/>
            <pc:sldMk cId="4291342171" sldId="322"/>
            <ac:spMk id="7" creationId="{D11782C8-7B50-351B-FB50-214D02329418}"/>
          </ac:spMkLst>
        </pc:spChg>
      </pc:sldChg>
      <pc:sldChg chg="add replId">
        <pc:chgData name="Keval Patel" userId="dc26b5b23d358fc3" providerId="Windows Live" clId="Web-{3A8A6DBD-94ED-4070-8890-8E1F058F4B20}" dt="2023-01-10T05:32:14.189" v="23"/>
        <pc:sldMkLst>
          <pc:docMk/>
          <pc:sldMk cId="189295055" sldId="323"/>
        </pc:sldMkLst>
      </pc:sldChg>
      <pc:sldChg chg="modSp">
        <pc:chgData name="Keval Patel" userId="dc26b5b23d358fc3" providerId="Windows Live" clId="Web-{3A8A6DBD-94ED-4070-8890-8E1F058F4B20}" dt="2023-01-10T05:32:49.018" v="51" actId="20577"/>
        <pc:sldMkLst>
          <pc:docMk/>
          <pc:sldMk cId="189295055" sldId="324"/>
        </pc:sldMkLst>
        <pc:spChg chg="mod">
          <ac:chgData name="Keval Patel" userId="dc26b5b23d358fc3" providerId="Windows Live" clId="Web-{3A8A6DBD-94ED-4070-8890-8E1F058F4B20}" dt="2023-01-10T05:32:49.018" v="51" actId="20577"/>
          <ac:spMkLst>
            <pc:docMk/>
            <pc:sldMk cId="189295055" sldId="324"/>
            <ac:spMk id="2" creationId="{31BB8085-1FFF-44DD-A144-D794D923CF00}"/>
          </ac:spMkLst>
        </pc:spChg>
        <pc:spChg chg="mod">
          <ac:chgData name="Keval Patel" userId="dc26b5b23d358fc3" providerId="Windows Live" clId="Web-{3A8A6DBD-94ED-4070-8890-8E1F058F4B20}" dt="2023-01-10T05:32:29.971" v="25" actId="20577"/>
          <ac:spMkLst>
            <pc:docMk/>
            <pc:sldMk cId="189295055" sldId="324"/>
            <ac:spMk id="7" creationId="{D11782C8-7B50-351B-FB50-214D02329418}"/>
          </ac:spMkLst>
        </pc:spChg>
      </pc:sldChg>
      <pc:sldChg chg="modSp add replId">
        <pc:chgData name="Keval Patel" userId="dc26b5b23d358fc3" providerId="Windows Live" clId="Web-{3A8A6DBD-94ED-4070-8890-8E1F058F4B20}" dt="2023-01-10T05:33:51.927" v="61" actId="20577"/>
        <pc:sldMkLst>
          <pc:docMk/>
          <pc:sldMk cId="1197796627" sldId="325"/>
        </pc:sldMkLst>
        <pc:spChg chg="mod">
          <ac:chgData name="Keval Patel" userId="dc26b5b23d358fc3" providerId="Windows Live" clId="Web-{3A8A6DBD-94ED-4070-8890-8E1F058F4B20}" dt="2023-01-10T05:33:51.927" v="61" actId="20577"/>
          <ac:spMkLst>
            <pc:docMk/>
            <pc:sldMk cId="1197796627" sldId="325"/>
            <ac:spMk id="2" creationId="{31BB8085-1FFF-44DD-A144-D794D923CF00}"/>
          </ac:spMkLst>
        </pc:spChg>
      </pc:sldChg>
      <pc:sldChg chg="modSp add replId">
        <pc:chgData name="Keval Patel" userId="dc26b5b23d358fc3" providerId="Windows Live" clId="Web-{3A8A6DBD-94ED-4070-8890-8E1F058F4B20}" dt="2023-01-10T05:34:43.617" v="89" actId="20577"/>
        <pc:sldMkLst>
          <pc:docMk/>
          <pc:sldMk cId="3055475172" sldId="327"/>
        </pc:sldMkLst>
        <pc:spChg chg="mod">
          <ac:chgData name="Keval Patel" userId="dc26b5b23d358fc3" providerId="Windows Live" clId="Web-{3A8A6DBD-94ED-4070-8890-8E1F058F4B20}" dt="2023-01-10T05:34:43.617" v="89" actId="20577"/>
          <ac:spMkLst>
            <pc:docMk/>
            <pc:sldMk cId="3055475172" sldId="327"/>
            <ac:spMk id="2" creationId="{31BB8085-1FFF-44DD-A144-D794D923CF00}"/>
          </ac:spMkLst>
        </pc:spChg>
      </pc:sldChg>
    </pc:docChg>
  </pc:docChgLst>
  <pc:docChgLst>
    <pc:chgData name="Srijit Das" userId="5aa7d6ccb1b99602" providerId="Windows Live" clId="Web-{203519AA-7C4A-458B-ACE9-B1408E8435DD}"/>
    <pc:docChg chg="addSld modSld">
      <pc:chgData name="Srijit Das" userId="5aa7d6ccb1b99602" providerId="Windows Live" clId="Web-{203519AA-7C4A-458B-ACE9-B1408E8435DD}" dt="2023-01-24T05:25:35.377" v="243" actId="20577"/>
      <pc:docMkLst>
        <pc:docMk/>
      </pc:docMkLst>
      <pc:sldChg chg="modSp">
        <pc:chgData name="Srijit Das" userId="5aa7d6ccb1b99602" providerId="Windows Live" clId="Web-{203519AA-7C4A-458B-ACE9-B1408E8435DD}" dt="2023-01-24T05:09:59.330" v="4" actId="20577"/>
        <pc:sldMkLst>
          <pc:docMk/>
          <pc:sldMk cId="1904246172" sldId="335"/>
        </pc:sldMkLst>
        <pc:spChg chg="mod">
          <ac:chgData name="Srijit Das" userId="5aa7d6ccb1b99602" providerId="Windows Live" clId="Web-{203519AA-7C4A-458B-ACE9-B1408E8435DD}" dt="2023-01-24T05:09:59.330" v="4" actId="20577"/>
          <ac:spMkLst>
            <pc:docMk/>
            <pc:sldMk cId="1904246172" sldId="335"/>
            <ac:spMk id="7" creationId="{D11782C8-7B50-351B-FB50-214D02329418}"/>
          </ac:spMkLst>
        </pc:spChg>
      </pc:sldChg>
      <pc:sldChg chg="modSp">
        <pc:chgData name="Srijit Das" userId="5aa7d6ccb1b99602" providerId="Windows Live" clId="Web-{203519AA-7C4A-458B-ACE9-B1408E8435DD}" dt="2023-01-24T05:25:35.377" v="243" actId="20577"/>
        <pc:sldMkLst>
          <pc:docMk/>
          <pc:sldMk cId="3817023246" sldId="340"/>
        </pc:sldMkLst>
        <pc:spChg chg="mod">
          <ac:chgData name="Srijit Das" userId="5aa7d6ccb1b99602" providerId="Windows Live" clId="Web-{203519AA-7C4A-458B-ACE9-B1408E8435DD}" dt="2023-01-24T05:25:35.377" v="243" actId="20577"/>
          <ac:spMkLst>
            <pc:docMk/>
            <pc:sldMk cId="3817023246" sldId="340"/>
            <ac:spMk id="7" creationId="{D11782C8-7B50-351B-FB50-214D02329418}"/>
          </ac:spMkLst>
        </pc:spChg>
      </pc:sldChg>
      <pc:sldChg chg="modSp add replId">
        <pc:chgData name="Srijit Das" userId="5aa7d6ccb1b99602" providerId="Windows Live" clId="Web-{203519AA-7C4A-458B-ACE9-B1408E8435DD}" dt="2023-01-24T05:23:34.623" v="241" actId="20577"/>
        <pc:sldMkLst>
          <pc:docMk/>
          <pc:sldMk cId="293272804" sldId="342"/>
        </pc:sldMkLst>
        <pc:spChg chg="mod">
          <ac:chgData name="Srijit Das" userId="5aa7d6ccb1b99602" providerId="Windows Live" clId="Web-{203519AA-7C4A-458B-ACE9-B1408E8435DD}" dt="2023-01-24T05:23:34.623" v="241" actId="20577"/>
          <ac:spMkLst>
            <pc:docMk/>
            <pc:sldMk cId="293272804" sldId="342"/>
            <ac:spMk id="7" creationId="{D11782C8-7B50-351B-FB50-214D02329418}"/>
          </ac:spMkLst>
        </pc:spChg>
      </pc:sldChg>
    </pc:docChg>
  </pc:docChgLst>
  <pc:docChgLst>
    <pc:chgData name="Keval Patel" userId="dc26b5b23d358fc3" providerId="Windows Live" clId="Web-{DE63F0F4-3CC8-4E67-91CD-B0D3CB328823}"/>
    <pc:docChg chg="addSld modSld">
      <pc:chgData name="Keval Patel" userId="dc26b5b23d358fc3" providerId="Windows Live" clId="Web-{DE63F0F4-3CC8-4E67-91CD-B0D3CB328823}" dt="2023-01-10T05:18:11.384" v="262" actId="20577"/>
      <pc:docMkLst>
        <pc:docMk/>
      </pc:docMkLst>
      <pc:sldChg chg="modSp add replId">
        <pc:chgData name="Keval Patel" userId="dc26b5b23d358fc3" providerId="Windows Live" clId="Web-{DE63F0F4-3CC8-4E67-91CD-B0D3CB328823}" dt="2023-01-10T05:13:41.626" v="169" actId="20577"/>
        <pc:sldMkLst>
          <pc:docMk/>
          <pc:sldMk cId="2918450242" sldId="315"/>
        </pc:sldMkLst>
        <pc:spChg chg="mod">
          <ac:chgData name="Keval Patel" userId="dc26b5b23d358fc3" providerId="Windows Live" clId="Web-{DE63F0F4-3CC8-4E67-91CD-B0D3CB328823}" dt="2023-01-10T05:11:54.935" v="124" actId="20577"/>
          <ac:spMkLst>
            <pc:docMk/>
            <pc:sldMk cId="2918450242" sldId="315"/>
            <ac:spMk id="2" creationId="{31BB8085-1FFF-44DD-A144-D794D923CF00}"/>
          </ac:spMkLst>
        </pc:spChg>
        <pc:spChg chg="mod">
          <ac:chgData name="Keval Patel" userId="dc26b5b23d358fc3" providerId="Windows Live" clId="Web-{DE63F0F4-3CC8-4E67-91CD-B0D3CB328823}" dt="2023-01-10T05:13:41.626" v="169" actId="20577"/>
          <ac:spMkLst>
            <pc:docMk/>
            <pc:sldMk cId="2918450242" sldId="315"/>
            <ac:spMk id="7" creationId="{D11782C8-7B50-351B-FB50-214D02329418}"/>
          </ac:spMkLst>
        </pc:spChg>
      </pc:sldChg>
      <pc:sldChg chg="modSp add replId">
        <pc:chgData name="Keval Patel" userId="dc26b5b23d358fc3" providerId="Windows Live" clId="Web-{DE63F0F4-3CC8-4E67-91CD-B0D3CB328823}" dt="2023-01-10T05:11:09.950" v="76" actId="20577"/>
        <pc:sldMkLst>
          <pc:docMk/>
          <pc:sldMk cId="3045161323" sldId="316"/>
        </pc:sldMkLst>
        <pc:spChg chg="mod">
          <ac:chgData name="Keval Patel" userId="dc26b5b23d358fc3" providerId="Windows Live" clId="Web-{DE63F0F4-3CC8-4E67-91CD-B0D3CB328823}" dt="2023-01-10T05:10:22.089" v="28" actId="20577"/>
          <ac:spMkLst>
            <pc:docMk/>
            <pc:sldMk cId="3045161323" sldId="316"/>
            <ac:spMk id="2" creationId="{31BB8085-1FFF-44DD-A144-D794D923CF00}"/>
          </ac:spMkLst>
        </pc:spChg>
        <pc:spChg chg="mod">
          <ac:chgData name="Keval Patel" userId="dc26b5b23d358fc3" providerId="Windows Live" clId="Web-{DE63F0F4-3CC8-4E67-91CD-B0D3CB328823}" dt="2023-01-10T05:11:09.950" v="76" actId="20577"/>
          <ac:spMkLst>
            <pc:docMk/>
            <pc:sldMk cId="3045161323" sldId="316"/>
            <ac:spMk id="7" creationId="{D11782C8-7B50-351B-FB50-214D02329418}"/>
          </ac:spMkLst>
        </pc:spChg>
      </pc:sldChg>
      <pc:sldChg chg="modSp add replId">
        <pc:chgData name="Keval Patel" userId="dc26b5b23d358fc3" providerId="Windows Live" clId="Web-{DE63F0F4-3CC8-4E67-91CD-B0D3CB328823}" dt="2023-01-10T05:18:11.384" v="262" actId="20577"/>
        <pc:sldMkLst>
          <pc:docMk/>
          <pc:sldMk cId="653673412" sldId="317"/>
        </pc:sldMkLst>
        <pc:spChg chg="mod">
          <ac:chgData name="Keval Patel" userId="dc26b5b23d358fc3" providerId="Windows Live" clId="Web-{DE63F0F4-3CC8-4E67-91CD-B0D3CB328823}" dt="2023-01-10T05:16:45.772" v="195" actId="20577"/>
          <ac:spMkLst>
            <pc:docMk/>
            <pc:sldMk cId="653673412" sldId="317"/>
            <ac:spMk id="2" creationId="{31BB8085-1FFF-44DD-A144-D794D923CF00}"/>
          </ac:spMkLst>
        </pc:spChg>
        <pc:spChg chg="mod">
          <ac:chgData name="Keval Patel" userId="dc26b5b23d358fc3" providerId="Windows Live" clId="Web-{DE63F0F4-3CC8-4E67-91CD-B0D3CB328823}" dt="2023-01-10T05:18:11.384" v="262" actId="20577"/>
          <ac:spMkLst>
            <pc:docMk/>
            <pc:sldMk cId="653673412" sldId="317"/>
            <ac:spMk id="7" creationId="{D11782C8-7B50-351B-FB50-214D02329418}"/>
          </ac:spMkLst>
        </pc:spChg>
      </pc:sldChg>
    </pc:docChg>
  </pc:docChgLst>
  <pc:docChgLst>
    <pc:chgData name="Shubham Patel" userId="5fe606427451c21a" providerId="LiveId" clId="{DEEED1E2-5B93-4B80-9756-A1C549709502}"/>
    <pc:docChg chg="undo custSel addSld delSld modSld sldOrd">
      <pc:chgData name="Shubham Patel" userId="5fe606427451c21a" providerId="LiveId" clId="{DEEED1E2-5B93-4B80-9756-A1C549709502}" dt="2023-04-18T05:34:26.604" v="832" actId="1076"/>
      <pc:docMkLst>
        <pc:docMk/>
      </pc:docMkLst>
      <pc:sldChg chg="modSp mod">
        <pc:chgData name="Shubham Patel" userId="5fe606427451c21a" providerId="LiveId" clId="{DEEED1E2-5B93-4B80-9756-A1C549709502}" dt="2023-04-18T05:33:01.363" v="826" actId="20577"/>
        <pc:sldMkLst>
          <pc:docMk/>
          <pc:sldMk cId="2152082915" sldId="292"/>
        </pc:sldMkLst>
        <pc:spChg chg="mod">
          <ac:chgData name="Shubham Patel" userId="5fe606427451c21a" providerId="LiveId" clId="{DEEED1E2-5B93-4B80-9756-A1C549709502}" dt="2023-04-18T05:33:01.363" v="826" actId="20577"/>
          <ac:spMkLst>
            <pc:docMk/>
            <pc:sldMk cId="2152082915" sldId="292"/>
            <ac:spMk id="3" creationId="{E96EC4A0-30F3-3E39-7F9F-18352902344B}"/>
          </ac:spMkLst>
        </pc:spChg>
      </pc:sldChg>
      <pc:sldChg chg="addSp delSp modSp mod">
        <pc:chgData name="Shubham Patel" userId="5fe606427451c21a" providerId="LiveId" clId="{DEEED1E2-5B93-4B80-9756-A1C549709502}" dt="2023-01-10T05:14:11.571" v="132" actId="22"/>
        <pc:sldMkLst>
          <pc:docMk/>
          <pc:sldMk cId="3833773525" sldId="309"/>
        </pc:sldMkLst>
        <pc:spChg chg="mod">
          <ac:chgData name="Shubham Patel" userId="5fe606427451c21a" providerId="LiveId" clId="{DEEED1E2-5B93-4B80-9756-A1C549709502}" dt="2023-01-10T05:02:38.034" v="35" actId="120"/>
          <ac:spMkLst>
            <pc:docMk/>
            <pc:sldMk cId="3833773525" sldId="309"/>
            <ac:spMk id="2" creationId="{31BB8085-1FFF-44DD-A144-D794D923CF00}"/>
          </ac:spMkLst>
        </pc:spChg>
        <pc:spChg chg="del mod topLvl">
          <ac:chgData name="Shubham Patel" userId="5fe606427451c21a" providerId="LiveId" clId="{DEEED1E2-5B93-4B80-9756-A1C549709502}" dt="2023-01-10T05:04:45.948" v="49" actId="478"/>
          <ac:spMkLst>
            <pc:docMk/>
            <pc:sldMk cId="3833773525" sldId="309"/>
            <ac:spMk id="6" creationId="{1D74E9F9-5EF8-624C-AFB6-3A7A5FE69E04}"/>
          </ac:spMkLst>
        </pc:spChg>
        <pc:spChg chg="mod topLvl">
          <ac:chgData name="Shubham Patel" userId="5fe606427451c21a" providerId="LiveId" clId="{DEEED1E2-5B93-4B80-9756-A1C549709502}" dt="2023-01-10T05:06:21.929" v="63" actId="1076"/>
          <ac:spMkLst>
            <pc:docMk/>
            <pc:sldMk cId="3833773525" sldId="309"/>
            <ac:spMk id="7" creationId="{D11782C8-7B50-351B-FB50-214D02329418}"/>
          </ac:spMkLst>
        </pc:spChg>
        <pc:spChg chg="add del">
          <ac:chgData name="Shubham Patel" userId="5fe606427451c21a" providerId="LiveId" clId="{DEEED1E2-5B93-4B80-9756-A1C549709502}" dt="2023-01-10T05:14:11.571" v="132" actId="22"/>
          <ac:spMkLst>
            <pc:docMk/>
            <pc:sldMk cId="3833773525" sldId="309"/>
            <ac:spMk id="10" creationId="{427E447A-D2DD-37B2-3CAA-785483C628AB}"/>
          </ac:spMkLst>
        </pc:spChg>
        <pc:grpChg chg="del mod">
          <ac:chgData name="Shubham Patel" userId="5fe606427451c21a" providerId="LiveId" clId="{DEEED1E2-5B93-4B80-9756-A1C549709502}" dt="2023-01-10T05:04:45.948" v="49" actId="478"/>
          <ac:grpSpMkLst>
            <pc:docMk/>
            <pc:sldMk cId="3833773525" sldId="309"/>
            <ac:grpSpMk id="8" creationId="{41A7E73C-748D-F174-5296-C97DE8052F81}"/>
          </ac:grpSpMkLst>
        </pc:grpChg>
      </pc:sldChg>
      <pc:sldChg chg="addSp delSp modSp mod">
        <pc:chgData name="Shubham Patel" userId="5fe606427451c21a" providerId="LiveId" clId="{DEEED1E2-5B93-4B80-9756-A1C549709502}" dt="2023-01-10T05:09:35.035" v="130"/>
        <pc:sldMkLst>
          <pc:docMk/>
          <pc:sldMk cId="3508650802" sldId="314"/>
        </pc:sldMkLst>
        <pc:spChg chg="mod">
          <ac:chgData name="Shubham Patel" userId="5fe606427451c21a" providerId="LiveId" clId="{DEEED1E2-5B93-4B80-9756-A1C549709502}" dt="2023-01-10T05:09:35.035" v="130"/>
          <ac:spMkLst>
            <pc:docMk/>
            <pc:sldMk cId="3508650802" sldId="314"/>
            <ac:spMk id="2" creationId="{31BB8085-1FFF-44DD-A144-D794D923CF00}"/>
          </ac:spMkLst>
        </pc:spChg>
        <pc:spChg chg="del mod topLvl">
          <ac:chgData name="Shubham Patel" userId="5fe606427451c21a" providerId="LiveId" clId="{DEEED1E2-5B93-4B80-9756-A1C549709502}" dt="2023-01-10T05:06:01.394" v="60" actId="478"/>
          <ac:spMkLst>
            <pc:docMk/>
            <pc:sldMk cId="3508650802" sldId="314"/>
            <ac:spMk id="6" creationId="{1D74E9F9-5EF8-624C-AFB6-3A7A5FE69E04}"/>
          </ac:spMkLst>
        </pc:spChg>
        <pc:spChg chg="add del mod topLvl">
          <ac:chgData name="Shubham Patel" userId="5fe606427451c21a" providerId="LiveId" clId="{DEEED1E2-5B93-4B80-9756-A1C549709502}" dt="2023-01-10T05:08:08.708" v="106" actId="1076"/>
          <ac:spMkLst>
            <pc:docMk/>
            <pc:sldMk cId="3508650802" sldId="314"/>
            <ac:spMk id="7" creationId="{D11782C8-7B50-351B-FB50-214D02329418}"/>
          </ac:spMkLst>
        </pc:spChg>
        <pc:grpChg chg="add del mod">
          <ac:chgData name="Shubham Patel" userId="5fe606427451c21a" providerId="LiveId" clId="{DEEED1E2-5B93-4B80-9756-A1C549709502}" dt="2023-01-10T05:06:01.394" v="60" actId="478"/>
          <ac:grpSpMkLst>
            <pc:docMk/>
            <pc:sldMk cId="3508650802" sldId="314"/>
            <ac:grpSpMk id="8" creationId="{41A7E73C-748D-F174-5296-C97DE8052F81}"/>
          </ac:grpSpMkLst>
        </pc:grpChg>
      </pc:sldChg>
      <pc:sldChg chg="modSp mod">
        <pc:chgData name="Shubham Patel" userId="5fe606427451c21a" providerId="LiveId" clId="{DEEED1E2-5B93-4B80-9756-A1C549709502}" dt="2023-04-17T16:46:14.564" v="584" actId="113"/>
        <pc:sldMkLst>
          <pc:docMk/>
          <pc:sldMk cId="3045161323" sldId="316"/>
        </pc:sldMkLst>
        <pc:spChg chg="mod">
          <ac:chgData name="Shubham Patel" userId="5fe606427451c21a" providerId="LiveId" clId="{DEEED1E2-5B93-4B80-9756-A1C549709502}" dt="2023-04-17T16:46:14.564" v="584" actId="113"/>
          <ac:spMkLst>
            <pc:docMk/>
            <pc:sldMk cId="3045161323" sldId="316"/>
            <ac:spMk id="2" creationId="{31BB8085-1FFF-44DD-A144-D794D923CF00}"/>
          </ac:spMkLst>
        </pc:spChg>
      </pc:sldChg>
      <pc:sldChg chg="modSp mod">
        <pc:chgData name="Shubham Patel" userId="5fe606427451c21a" providerId="LiveId" clId="{DEEED1E2-5B93-4B80-9756-A1C549709502}" dt="2023-01-10T05:19:04.612" v="363"/>
        <pc:sldMkLst>
          <pc:docMk/>
          <pc:sldMk cId="653673412" sldId="317"/>
        </pc:sldMkLst>
        <pc:spChg chg="mod">
          <ac:chgData name="Shubham Patel" userId="5fe606427451c21a" providerId="LiveId" clId="{DEEED1E2-5B93-4B80-9756-A1C549709502}" dt="2023-01-10T05:19:04.612" v="363"/>
          <ac:spMkLst>
            <pc:docMk/>
            <pc:sldMk cId="653673412" sldId="317"/>
            <ac:spMk id="7" creationId="{D11782C8-7B50-351B-FB50-214D02329418}"/>
          </ac:spMkLst>
        </pc:spChg>
      </pc:sldChg>
      <pc:sldChg chg="modSp add mod setBg">
        <pc:chgData name="Shubham Patel" userId="5fe606427451c21a" providerId="LiveId" clId="{DEEED1E2-5B93-4B80-9756-A1C549709502}" dt="2023-01-10T05:16:08.782" v="259"/>
        <pc:sldMkLst>
          <pc:docMk/>
          <pc:sldMk cId="788160251" sldId="317"/>
        </pc:sldMkLst>
        <pc:spChg chg="mod">
          <ac:chgData name="Shubham Patel" userId="5fe606427451c21a" providerId="LiveId" clId="{DEEED1E2-5B93-4B80-9756-A1C549709502}" dt="2023-01-10T05:15:08.627" v="160"/>
          <ac:spMkLst>
            <pc:docMk/>
            <pc:sldMk cId="788160251" sldId="317"/>
            <ac:spMk id="2" creationId="{31BB8085-1FFF-44DD-A144-D794D923CF00}"/>
          </ac:spMkLst>
        </pc:spChg>
        <pc:spChg chg="mod">
          <ac:chgData name="Shubham Patel" userId="5fe606427451c21a" providerId="LiveId" clId="{DEEED1E2-5B93-4B80-9756-A1C549709502}" dt="2023-01-10T05:16:08.782" v="259"/>
          <ac:spMkLst>
            <pc:docMk/>
            <pc:sldMk cId="788160251" sldId="317"/>
            <ac:spMk id="7" creationId="{D11782C8-7B50-351B-FB50-214D02329418}"/>
          </ac:spMkLst>
        </pc:spChg>
      </pc:sldChg>
      <pc:sldChg chg="modSp mod">
        <pc:chgData name="Shubham Patel" userId="5fe606427451c21a" providerId="LiveId" clId="{DEEED1E2-5B93-4B80-9756-A1C549709502}" dt="2023-01-10T05:28:16.610" v="400" actId="1076"/>
        <pc:sldMkLst>
          <pc:docMk/>
          <pc:sldMk cId="1800824432" sldId="319"/>
        </pc:sldMkLst>
        <pc:spChg chg="mod">
          <ac:chgData name="Shubham Patel" userId="5fe606427451c21a" providerId="LiveId" clId="{DEEED1E2-5B93-4B80-9756-A1C549709502}" dt="2023-01-10T05:28:16.610" v="400" actId="1076"/>
          <ac:spMkLst>
            <pc:docMk/>
            <pc:sldMk cId="1800824432" sldId="319"/>
            <ac:spMk id="7" creationId="{D11782C8-7B50-351B-FB50-214D02329418}"/>
          </ac:spMkLst>
        </pc:spChg>
      </pc:sldChg>
      <pc:sldChg chg="addSp modSp mod">
        <pc:chgData name="Shubham Patel" userId="5fe606427451c21a" providerId="LiveId" clId="{DEEED1E2-5B93-4B80-9756-A1C549709502}" dt="2023-01-10T05:31:05.939" v="413" actId="1076"/>
        <pc:sldMkLst>
          <pc:docMk/>
          <pc:sldMk cId="4060755742" sldId="320"/>
        </pc:sldMkLst>
        <pc:spChg chg="add mod">
          <ac:chgData name="Shubham Patel" userId="5fe606427451c21a" providerId="LiveId" clId="{DEEED1E2-5B93-4B80-9756-A1C549709502}" dt="2023-01-10T05:31:05.939" v="413" actId="1076"/>
          <ac:spMkLst>
            <pc:docMk/>
            <pc:sldMk cId="4060755742" sldId="320"/>
            <ac:spMk id="3" creationId="{758A702C-596E-AA06-BED6-C2D471FEC6C4}"/>
          </ac:spMkLst>
        </pc:spChg>
        <pc:graphicFrameChg chg="mod">
          <ac:chgData name="Shubham Patel" userId="5fe606427451c21a" providerId="LiveId" clId="{DEEED1E2-5B93-4B80-9756-A1C549709502}" dt="2023-01-10T05:25:58.576" v="372" actId="478"/>
          <ac:graphicFrameMkLst>
            <pc:docMk/>
            <pc:sldMk cId="4060755742" sldId="320"/>
            <ac:graphicFrameMk id="5" creationId="{60233515-42BF-4401-AB7F-458C06159D34}"/>
          </ac:graphicFrameMkLst>
        </pc:graphicFrameChg>
      </pc:sldChg>
      <pc:sldChg chg="addSp modSp mod">
        <pc:chgData name="Shubham Patel" userId="5fe606427451c21a" providerId="LiveId" clId="{DEEED1E2-5B93-4B80-9756-A1C549709502}" dt="2023-01-10T05:38:18.910" v="488" actId="20577"/>
        <pc:sldMkLst>
          <pc:docMk/>
          <pc:sldMk cId="682734324" sldId="321"/>
        </pc:sldMkLst>
        <pc:spChg chg="add mod">
          <ac:chgData name="Shubham Patel" userId="5fe606427451c21a" providerId="LiveId" clId="{DEEED1E2-5B93-4B80-9756-A1C549709502}" dt="2023-01-10T05:38:18.910" v="488" actId="20577"/>
          <ac:spMkLst>
            <pc:docMk/>
            <pc:sldMk cId="682734324" sldId="321"/>
            <ac:spMk id="3" creationId="{49756A84-D092-D3A1-2D21-B419B170D3ED}"/>
          </ac:spMkLst>
        </pc:spChg>
      </pc:sldChg>
      <pc:sldChg chg="addSp delSp modSp add mod setBg">
        <pc:chgData name="Shubham Patel" userId="5fe606427451c21a" providerId="LiveId" clId="{DEEED1E2-5B93-4B80-9756-A1C549709502}" dt="2023-01-10T05:33:11.799" v="444" actId="1076"/>
        <pc:sldMkLst>
          <pc:docMk/>
          <pc:sldMk cId="461448278" sldId="322"/>
        </pc:sldMkLst>
        <pc:spChg chg="mod">
          <ac:chgData name="Shubham Patel" userId="5fe606427451c21a" providerId="LiveId" clId="{DEEED1E2-5B93-4B80-9756-A1C549709502}" dt="2023-01-10T05:33:11.799" v="444" actId="1076"/>
          <ac:spMkLst>
            <pc:docMk/>
            <pc:sldMk cId="461448278" sldId="322"/>
            <ac:spMk id="3" creationId="{49756A84-D092-D3A1-2D21-B419B170D3ED}"/>
          </ac:spMkLst>
        </pc:spChg>
        <pc:spChg chg="add del mod">
          <ac:chgData name="Shubham Patel" userId="5fe606427451c21a" providerId="LiveId" clId="{DEEED1E2-5B93-4B80-9756-A1C549709502}" dt="2023-01-10T05:33:06.724" v="443" actId="478"/>
          <ac:spMkLst>
            <pc:docMk/>
            <pc:sldMk cId="461448278" sldId="322"/>
            <ac:spMk id="6" creationId="{5C2A5135-E628-8AE1-D224-9389911C4A9D}"/>
          </ac:spMkLst>
        </pc:spChg>
        <pc:graphicFrameChg chg="add del">
          <ac:chgData name="Shubham Patel" userId="5fe606427451c21a" providerId="LiveId" clId="{DEEED1E2-5B93-4B80-9756-A1C549709502}" dt="2023-01-10T05:33:06.724" v="443" actId="478"/>
          <ac:graphicFrameMkLst>
            <pc:docMk/>
            <pc:sldMk cId="461448278" sldId="322"/>
            <ac:graphicFrameMk id="5" creationId="{60233515-42BF-4401-AB7F-458C06159D34}"/>
          </ac:graphicFrameMkLst>
        </pc:graphicFrameChg>
      </pc:sldChg>
      <pc:sldChg chg="addSp delSp modSp mod">
        <pc:chgData name="Shubham Patel" userId="5fe606427451c21a" providerId="LiveId" clId="{DEEED1E2-5B93-4B80-9756-A1C549709502}" dt="2023-01-10T06:00:12.782" v="564"/>
        <pc:sldMkLst>
          <pc:docMk/>
          <pc:sldMk cId="4291342171" sldId="322"/>
        </pc:sldMkLst>
        <pc:spChg chg="add del mod">
          <ac:chgData name="Shubham Patel" userId="5fe606427451c21a" providerId="LiveId" clId="{DEEED1E2-5B93-4B80-9756-A1C549709502}" dt="2023-01-10T06:00:12.782" v="564"/>
          <ac:spMkLst>
            <pc:docMk/>
            <pc:sldMk cId="4291342171" sldId="322"/>
            <ac:spMk id="3" creationId="{E24D0D26-DA29-166A-D756-E882A4C95518}"/>
          </ac:spMkLst>
        </pc:spChg>
        <pc:spChg chg="add mod">
          <ac:chgData name="Shubham Patel" userId="5fe606427451c21a" providerId="LiveId" clId="{DEEED1E2-5B93-4B80-9756-A1C549709502}" dt="2023-01-10T06:00:11.351" v="562" actId="20577"/>
          <ac:spMkLst>
            <pc:docMk/>
            <pc:sldMk cId="4291342171" sldId="322"/>
            <ac:spMk id="4" creationId="{8E234446-1C9E-664F-F76F-45C6B16AE207}"/>
          </ac:spMkLst>
        </pc:spChg>
      </pc:sldChg>
      <pc:sldChg chg="del">
        <pc:chgData name="Shubham Patel" userId="5fe606427451c21a" providerId="LiveId" clId="{DEEED1E2-5B93-4B80-9756-A1C549709502}" dt="2023-01-10T05:35:59.610" v="454" actId="47"/>
        <pc:sldMkLst>
          <pc:docMk/>
          <pc:sldMk cId="461448278" sldId="323"/>
        </pc:sldMkLst>
      </pc:sldChg>
      <pc:sldChg chg="add del setBg">
        <pc:chgData name="Shubham Patel" userId="5fe606427451c21a" providerId="LiveId" clId="{DEEED1E2-5B93-4B80-9756-A1C549709502}" dt="2023-01-10T05:31:59.028" v="418"/>
        <pc:sldMkLst>
          <pc:docMk/>
          <pc:sldMk cId="3364219410" sldId="323"/>
        </pc:sldMkLst>
      </pc:sldChg>
      <pc:sldChg chg="ord">
        <pc:chgData name="Shubham Patel" userId="5fe606427451c21a" providerId="LiveId" clId="{DEEED1E2-5B93-4B80-9756-A1C549709502}" dt="2023-01-10T05:35:43.916" v="447"/>
        <pc:sldMkLst>
          <pc:docMk/>
          <pc:sldMk cId="461448278" sldId="325"/>
        </pc:sldMkLst>
      </pc:sldChg>
      <pc:sldChg chg="modSp mod">
        <pc:chgData name="Shubham Patel" userId="5fe606427451c21a" providerId="LiveId" clId="{DEEED1E2-5B93-4B80-9756-A1C549709502}" dt="2023-01-10T05:38:36.344" v="491" actId="20577"/>
        <pc:sldMkLst>
          <pc:docMk/>
          <pc:sldMk cId="461448278" sldId="326"/>
        </pc:sldMkLst>
        <pc:spChg chg="mod">
          <ac:chgData name="Shubham Patel" userId="5fe606427451c21a" providerId="LiveId" clId="{DEEED1E2-5B93-4B80-9756-A1C549709502}" dt="2023-01-10T05:38:36.344" v="491" actId="20577"/>
          <ac:spMkLst>
            <pc:docMk/>
            <pc:sldMk cId="461448278" sldId="326"/>
            <ac:spMk id="3" creationId="{49756A84-D092-D3A1-2D21-B419B170D3ED}"/>
          </ac:spMkLst>
        </pc:spChg>
      </pc:sldChg>
      <pc:sldChg chg="modSp add mod">
        <pc:chgData name="Shubham Patel" userId="5fe606427451c21a" providerId="LiveId" clId="{DEEED1E2-5B93-4B80-9756-A1C549709502}" dt="2023-01-10T05:35:48.985" v="453" actId="20577"/>
        <pc:sldMkLst>
          <pc:docMk/>
          <pc:sldMk cId="2148549043" sldId="326"/>
        </pc:sldMkLst>
        <pc:spChg chg="mod">
          <ac:chgData name="Shubham Patel" userId="5fe606427451c21a" providerId="LiveId" clId="{DEEED1E2-5B93-4B80-9756-A1C549709502}" dt="2023-01-10T05:35:48.985" v="453" actId="20577"/>
          <ac:spMkLst>
            <pc:docMk/>
            <pc:sldMk cId="2148549043" sldId="326"/>
            <ac:spMk id="2" creationId="{31BB8085-1FFF-44DD-A144-D794D923CF00}"/>
          </ac:spMkLst>
        </pc:spChg>
      </pc:sldChg>
      <pc:sldChg chg="del">
        <pc:chgData name="Shubham Patel" userId="5fe606427451c21a" providerId="LiveId" clId="{DEEED1E2-5B93-4B80-9756-A1C549709502}" dt="2023-01-10T05:36:09.239" v="455" actId="47"/>
        <pc:sldMkLst>
          <pc:docMk/>
          <pc:sldMk cId="461448278" sldId="328"/>
        </pc:sldMkLst>
      </pc:sldChg>
      <pc:sldChg chg="modSp mod">
        <pc:chgData name="Shubham Patel" userId="5fe606427451c21a" providerId="LiveId" clId="{DEEED1E2-5B93-4B80-9756-A1C549709502}" dt="2023-01-10T05:55:36.556" v="514" actId="21"/>
        <pc:sldMkLst>
          <pc:docMk/>
          <pc:sldMk cId="2148549043" sldId="329"/>
        </pc:sldMkLst>
        <pc:spChg chg="mod">
          <ac:chgData name="Shubham Patel" userId="5fe606427451c21a" providerId="LiveId" clId="{DEEED1E2-5B93-4B80-9756-A1C549709502}" dt="2023-01-10T05:36:15.085" v="457" actId="20577"/>
          <ac:spMkLst>
            <pc:docMk/>
            <pc:sldMk cId="2148549043" sldId="329"/>
            <ac:spMk id="2" creationId="{31BB8085-1FFF-44DD-A144-D794D923CF00}"/>
          </ac:spMkLst>
        </pc:spChg>
        <pc:spChg chg="mod">
          <ac:chgData name="Shubham Patel" userId="5fe606427451c21a" providerId="LiveId" clId="{DEEED1E2-5B93-4B80-9756-A1C549709502}" dt="2023-01-10T05:55:36.556" v="514" actId="21"/>
          <ac:spMkLst>
            <pc:docMk/>
            <pc:sldMk cId="2148549043" sldId="329"/>
            <ac:spMk id="3" creationId="{49756A84-D092-D3A1-2D21-B419B170D3ED}"/>
          </ac:spMkLst>
        </pc:spChg>
      </pc:sldChg>
      <pc:sldChg chg="modSp add mod">
        <pc:chgData name="Shubham Patel" userId="5fe606427451c21a" providerId="LiveId" clId="{DEEED1E2-5B93-4B80-9756-A1C549709502}" dt="2023-01-10T05:57:13.687" v="542" actId="12"/>
        <pc:sldMkLst>
          <pc:docMk/>
          <pc:sldMk cId="2881327335" sldId="335"/>
        </pc:sldMkLst>
        <pc:spChg chg="mod">
          <ac:chgData name="Shubham Patel" userId="5fe606427451c21a" providerId="LiveId" clId="{DEEED1E2-5B93-4B80-9756-A1C549709502}" dt="2023-01-10T05:57:13.687" v="542" actId="12"/>
          <ac:spMkLst>
            <pc:docMk/>
            <pc:sldMk cId="2881327335" sldId="335"/>
            <ac:spMk id="3" creationId="{49756A84-D092-D3A1-2D21-B419B170D3ED}"/>
          </ac:spMkLst>
        </pc:spChg>
      </pc:sldChg>
      <pc:sldChg chg="add del">
        <pc:chgData name="Shubham Patel" userId="5fe606427451c21a" providerId="LiveId" clId="{DEEED1E2-5B93-4B80-9756-A1C549709502}" dt="2023-01-10T05:56:00.216" v="524"/>
        <pc:sldMkLst>
          <pc:docMk/>
          <pc:sldMk cId="2579380902" sldId="336"/>
        </pc:sldMkLst>
      </pc:sldChg>
      <pc:sldChg chg="addSp delSp modSp add mod setBg">
        <pc:chgData name="Shubham Patel" userId="5fe606427451c21a" providerId="LiveId" clId="{DEEED1E2-5B93-4B80-9756-A1C549709502}" dt="2023-04-17T18:02:28.228" v="823" actId="1076"/>
        <pc:sldMkLst>
          <pc:docMk/>
          <pc:sldMk cId="1000522854" sldId="343"/>
        </pc:sldMkLst>
        <pc:spChg chg="mod">
          <ac:chgData name="Shubham Patel" userId="5fe606427451c21a" providerId="LiveId" clId="{DEEED1E2-5B93-4B80-9756-A1C549709502}" dt="2023-04-17T16:46:18.643" v="585" actId="113"/>
          <ac:spMkLst>
            <pc:docMk/>
            <pc:sldMk cId="1000522854" sldId="343"/>
            <ac:spMk id="2" creationId="{31BB8085-1FFF-44DD-A144-D794D923CF00}"/>
          </ac:spMkLst>
        </pc:spChg>
        <pc:spChg chg="mod">
          <ac:chgData name="Shubham Patel" userId="5fe606427451c21a" providerId="LiveId" clId="{DEEED1E2-5B93-4B80-9756-A1C549709502}" dt="2023-04-17T16:42:26.992" v="576" actId="20577"/>
          <ac:spMkLst>
            <pc:docMk/>
            <pc:sldMk cId="1000522854" sldId="343"/>
            <ac:spMk id="7" creationId="{D11782C8-7B50-351B-FB50-214D02329418}"/>
          </ac:spMkLst>
        </pc:spChg>
        <pc:picChg chg="add del mod modCrop">
          <ac:chgData name="Shubham Patel" userId="5fe606427451c21a" providerId="LiveId" clId="{DEEED1E2-5B93-4B80-9756-A1C549709502}" dt="2023-04-17T18:02:21.830" v="821" actId="478"/>
          <ac:picMkLst>
            <pc:docMk/>
            <pc:sldMk cId="1000522854" sldId="343"/>
            <ac:picMk id="4" creationId="{2CA2CFD8-172E-DB7B-CF31-F8C0A77F89F1}"/>
          </ac:picMkLst>
        </pc:picChg>
        <pc:picChg chg="add mod">
          <ac:chgData name="Shubham Patel" userId="5fe606427451c21a" providerId="LiveId" clId="{DEEED1E2-5B93-4B80-9756-A1C549709502}" dt="2023-04-17T18:02:28.228" v="823" actId="1076"/>
          <ac:picMkLst>
            <pc:docMk/>
            <pc:sldMk cId="1000522854" sldId="343"/>
            <ac:picMk id="6" creationId="{1C417724-465A-4FCC-7E9D-C7ADF5BB8569}"/>
          </ac:picMkLst>
        </pc:picChg>
        <pc:picChg chg="del">
          <ac:chgData name="Shubham Patel" userId="5fe606427451c21a" providerId="LiveId" clId="{DEEED1E2-5B93-4B80-9756-A1C549709502}" dt="2023-04-17T16:42:35.075" v="577" actId="478"/>
          <ac:picMkLst>
            <pc:docMk/>
            <pc:sldMk cId="1000522854" sldId="343"/>
            <ac:picMk id="11" creationId="{90409E1E-1813-0C26-12D8-1EA5A7672D0C}"/>
          </ac:picMkLst>
        </pc:picChg>
      </pc:sldChg>
      <pc:sldChg chg="addSp delSp modSp add mod">
        <pc:chgData name="Shubham Patel" userId="5fe606427451c21a" providerId="LiveId" clId="{DEEED1E2-5B93-4B80-9756-A1C549709502}" dt="2023-04-17T17:11:14.442" v="779" actId="14100"/>
        <pc:sldMkLst>
          <pc:docMk/>
          <pc:sldMk cId="89545394" sldId="344"/>
        </pc:sldMkLst>
        <pc:spChg chg="mod">
          <ac:chgData name="Shubham Patel" userId="5fe606427451c21a" providerId="LiveId" clId="{DEEED1E2-5B93-4B80-9756-A1C549709502}" dt="2023-04-17T16:46:37.853" v="597" actId="20577"/>
          <ac:spMkLst>
            <pc:docMk/>
            <pc:sldMk cId="89545394" sldId="344"/>
            <ac:spMk id="7" creationId="{D11782C8-7B50-351B-FB50-214D02329418}"/>
          </ac:spMkLst>
        </pc:spChg>
        <pc:picChg chg="del">
          <ac:chgData name="Shubham Patel" userId="5fe606427451c21a" providerId="LiveId" clId="{DEEED1E2-5B93-4B80-9756-A1C549709502}" dt="2023-04-17T17:10:41.869" v="771" actId="478"/>
          <ac:picMkLst>
            <pc:docMk/>
            <pc:sldMk cId="89545394" sldId="344"/>
            <ac:picMk id="4" creationId="{2CA2CFD8-172E-DB7B-CF31-F8C0A77F89F1}"/>
          </ac:picMkLst>
        </pc:picChg>
        <pc:picChg chg="add mod modCrop">
          <ac:chgData name="Shubham Patel" userId="5fe606427451c21a" providerId="LiveId" clId="{DEEED1E2-5B93-4B80-9756-A1C549709502}" dt="2023-04-17T17:11:14.442" v="779" actId="14100"/>
          <ac:picMkLst>
            <pc:docMk/>
            <pc:sldMk cId="89545394" sldId="344"/>
            <ac:picMk id="6" creationId="{C79EDCE3-B0B1-00A4-82D8-06B0612AACF5}"/>
          </ac:picMkLst>
        </pc:picChg>
      </pc:sldChg>
      <pc:sldChg chg="addSp delSp modSp add mod">
        <pc:chgData name="Shubham Patel" userId="5fe606427451c21a" providerId="LiveId" clId="{DEEED1E2-5B93-4B80-9756-A1C549709502}" dt="2023-04-17T17:14:04.743" v="788" actId="1076"/>
        <pc:sldMkLst>
          <pc:docMk/>
          <pc:sldMk cId="3641749624" sldId="345"/>
        </pc:sldMkLst>
        <pc:spChg chg="mod">
          <ac:chgData name="Shubham Patel" userId="5fe606427451c21a" providerId="LiveId" clId="{DEEED1E2-5B93-4B80-9756-A1C549709502}" dt="2023-04-17T16:46:45.753" v="608" actId="20577"/>
          <ac:spMkLst>
            <pc:docMk/>
            <pc:sldMk cId="3641749624" sldId="345"/>
            <ac:spMk id="7" creationId="{D11782C8-7B50-351B-FB50-214D02329418}"/>
          </ac:spMkLst>
        </pc:spChg>
        <pc:picChg chg="del">
          <ac:chgData name="Shubham Patel" userId="5fe606427451c21a" providerId="LiveId" clId="{DEEED1E2-5B93-4B80-9756-A1C549709502}" dt="2023-04-17T17:13:35.603" v="780" actId="478"/>
          <ac:picMkLst>
            <pc:docMk/>
            <pc:sldMk cId="3641749624" sldId="345"/>
            <ac:picMk id="4" creationId="{2CA2CFD8-172E-DB7B-CF31-F8C0A77F89F1}"/>
          </ac:picMkLst>
        </pc:picChg>
        <pc:picChg chg="add mod modCrop">
          <ac:chgData name="Shubham Patel" userId="5fe606427451c21a" providerId="LiveId" clId="{DEEED1E2-5B93-4B80-9756-A1C549709502}" dt="2023-04-17T17:14:04.743" v="788" actId="1076"/>
          <ac:picMkLst>
            <pc:docMk/>
            <pc:sldMk cId="3641749624" sldId="345"/>
            <ac:picMk id="6" creationId="{279DAEF8-A042-5CED-64EE-6526985EF4C8}"/>
          </ac:picMkLst>
        </pc:picChg>
      </pc:sldChg>
      <pc:sldChg chg="addSp delSp modSp add mod">
        <pc:chgData name="Shubham Patel" userId="5fe606427451c21a" providerId="LiveId" clId="{DEEED1E2-5B93-4B80-9756-A1C549709502}" dt="2023-04-17T17:14:40.730" v="793" actId="1076"/>
        <pc:sldMkLst>
          <pc:docMk/>
          <pc:sldMk cId="160100696" sldId="346"/>
        </pc:sldMkLst>
        <pc:spChg chg="mod">
          <ac:chgData name="Shubham Patel" userId="5fe606427451c21a" providerId="LiveId" clId="{DEEED1E2-5B93-4B80-9756-A1C549709502}" dt="2023-04-17T16:46:51.252" v="613" actId="20577"/>
          <ac:spMkLst>
            <pc:docMk/>
            <pc:sldMk cId="160100696" sldId="346"/>
            <ac:spMk id="7" creationId="{D11782C8-7B50-351B-FB50-214D02329418}"/>
          </ac:spMkLst>
        </pc:spChg>
        <pc:picChg chg="del">
          <ac:chgData name="Shubham Patel" userId="5fe606427451c21a" providerId="LiveId" clId="{DEEED1E2-5B93-4B80-9756-A1C549709502}" dt="2023-04-17T17:14:10.332" v="789" actId="478"/>
          <ac:picMkLst>
            <pc:docMk/>
            <pc:sldMk cId="160100696" sldId="346"/>
            <ac:picMk id="4" creationId="{2CA2CFD8-172E-DB7B-CF31-F8C0A77F89F1}"/>
          </ac:picMkLst>
        </pc:picChg>
        <pc:picChg chg="add mod">
          <ac:chgData name="Shubham Patel" userId="5fe606427451c21a" providerId="LiveId" clId="{DEEED1E2-5B93-4B80-9756-A1C549709502}" dt="2023-04-17T17:14:40.730" v="793" actId="1076"/>
          <ac:picMkLst>
            <pc:docMk/>
            <pc:sldMk cId="160100696" sldId="346"/>
            <ac:picMk id="6" creationId="{4C04DE9E-18DB-2A18-B01B-873D57B5B0FD}"/>
          </ac:picMkLst>
        </pc:picChg>
      </pc:sldChg>
      <pc:sldChg chg="addSp delSp modSp add mod setBg">
        <pc:chgData name="Shubham Patel" userId="5fe606427451c21a" providerId="LiveId" clId="{DEEED1E2-5B93-4B80-9756-A1C549709502}" dt="2023-04-17T17:16:46.512" v="810" actId="113"/>
        <pc:sldMkLst>
          <pc:docMk/>
          <pc:sldMk cId="2044106033" sldId="347"/>
        </pc:sldMkLst>
        <pc:spChg chg="mod">
          <ac:chgData name="Shubham Patel" userId="5fe606427451c21a" providerId="LiveId" clId="{DEEED1E2-5B93-4B80-9756-A1C549709502}" dt="2023-04-17T17:16:46.512" v="810" actId="113"/>
          <ac:spMkLst>
            <pc:docMk/>
            <pc:sldMk cId="2044106033" sldId="347"/>
            <ac:spMk id="2" creationId="{31BB8085-1FFF-44DD-A144-D794D923CF00}"/>
          </ac:spMkLst>
        </pc:spChg>
        <pc:spChg chg="add mod">
          <ac:chgData name="Shubham Patel" userId="5fe606427451c21a" providerId="LiveId" clId="{DEEED1E2-5B93-4B80-9756-A1C549709502}" dt="2023-04-17T16:58:25.984" v="639"/>
          <ac:spMkLst>
            <pc:docMk/>
            <pc:sldMk cId="2044106033" sldId="347"/>
            <ac:spMk id="6" creationId="{804280FB-D124-9C95-DCFE-345336338D70}"/>
          </ac:spMkLst>
        </pc:spChg>
        <pc:spChg chg="del mod">
          <ac:chgData name="Shubham Patel" userId="5fe606427451c21a" providerId="LiveId" clId="{DEEED1E2-5B93-4B80-9756-A1C549709502}" dt="2023-04-17T16:49:16.843" v="629"/>
          <ac:spMkLst>
            <pc:docMk/>
            <pc:sldMk cId="2044106033" sldId="347"/>
            <ac:spMk id="7" creationId="{D11782C8-7B50-351B-FB50-214D02329418}"/>
          </ac:spMkLst>
        </pc:spChg>
        <pc:graphicFrameChg chg="mod">
          <ac:chgData name="Shubham Patel" userId="5fe606427451c21a" providerId="LiveId" clId="{DEEED1E2-5B93-4B80-9756-A1C549709502}" dt="2023-04-17T16:57:54.365" v="636" actId="14100"/>
          <ac:graphicFrameMkLst>
            <pc:docMk/>
            <pc:sldMk cId="2044106033" sldId="347"/>
            <ac:graphicFrameMk id="5" creationId="{60233515-42BF-4401-AB7F-458C06159D34}"/>
          </ac:graphicFrameMkLst>
        </pc:graphicFrameChg>
        <pc:picChg chg="add del">
          <ac:chgData name="Shubham Patel" userId="5fe606427451c21a" providerId="LiveId" clId="{DEEED1E2-5B93-4B80-9756-A1C549709502}" dt="2023-04-17T16:52:40.460" v="631" actId="22"/>
          <ac:picMkLst>
            <pc:docMk/>
            <pc:sldMk cId="2044106033" sldId="347"/>
            <ac:picMk id="4" creationId="{12CADFFC-3720-5881-B18F-4AC734639130}"/>
          </ac:picMkLst>
        </pc:picChg>
        <pc:picChg chg="add mod">
          <ac:chgData name="Shubham Patel" userId="5fe606427451c21a" providerId="LiveId" clId="{DEEED1E2-5B93-4B80-9756-A1C549709502}" dt="2023-04-17T17:08:05.662" v="747" actId="1076"/>
          <ac:picMkLst>
            <pc:docMk/>
            <pc:sldMk cId="2044106033" sldId="347"/>
            <ac:picMk id="9" creationId="{575D4302-2B69-7661-C6C2-6A6BDCD4235D}"/>
          </ac:picMkLst>
        </pc:picChg>
      </pc:sldChg>
      <pc:sldChg chg="delSp modSp add del mod">
        <pc:chgData name="Shubham Patel" userId="5fe606427451c21a" providerId="LiveId" clId="{DEEED1E2-5B93-4B80-9756-A1C549709502}" dt="2023-04-17T16:47:18.918" v="620" actId="47"/>
        <pc:sldMkLst>
          <pc:docMk/>
          <pc:sldMk cId="2046803914" sldId="347"/>
        </pc:sldMkLst>
        <pc:spChg chg="mod">
          <ac:chgData name="Shubham Patel" userId="5fe606427451c21a" providerId="LiveId" clId="{DEEED1E2-5B93-4B80-9756-A1C549709502}" dt="2023-04-17T16:47:11.902" v="618" actId="20577"/>
          <ac:spMkLst>
            <pc:docMk/>
            <pc:sldMk cId="2046803914" sldId="347"/>
            <ac:spMk id="2" creationId="{31BB8085-1FFF-44DD-A144-D794D923CF00}"/>
          </ac:spMkLst>
        </pc:spChg>
        <pc:picChg chg="del">
          <ac:chgData name="Shubham Patel" userId="5fe606427451c21a" providerId="LiveId" clId="{DEEED1E2-5B93-4B80-9756-A1C549709502}" dt="2023-04-17T16:47:14.500" v="619" actId="478"/>
          <ac:picMkLst>
            <pc:docMk/>
            <pc:sldMk cId="2046803914" sldId="347"/>
            <ac:picMk id="4" creationId="{2CA2CFD8-172E-DB7B-CF31-F8C0A77F89F1}"/>
          </ac:picMkLst>
        </pc:picChg>
      </pc:sldChg>
      <pc:sldChg chg="addSp delSp modSp add mod">
        <pc:chgData name="Shubham Patel" userId="5fe606427451c21a" providerId="LiveId" clId="{DEEED1E2-5B93-4B80-9756-A1C549709502}" dt="2023-04-17T17:16:49.238" v="811" actId="113"/>
        <pc:sldMkLst>
          <pc:docMk/>
          <pc:sldMk cId="1764802929" sldId="348"/>
        </pc:sldMkLst>
        <pc:spChg chg="mod">
          <ac:chgData name="Shubham Patel" userId="5fe606427451c21a" providerId="LiveId" clId="{DEEED1E2-5B93-4B80-9756-A1C549709502}" dt="2023-04-17T17:16:49.238" v="811" actId="113"/>
          <ac:spMkLst>
            <pc:docMk/>
            <pc:sldMk cId="1764802929" sldId="348"/>
            <ac:spMk id="2" creationId="{31BB8085-1FFF-44DD-A144-D794D923CF00}"/>
          </ac:spMkLst>
        </pc:spChg>
        <pc:picChg chg="add mod">
          <ac:chgData name="Shubham Patel" userId="5fe606427451c21a" providerId="LiveId" clId="{DEEED1E2-5B93-4B80-9756-A1C549709502}" dt="2023-04-17T17:07:55.944" v="743" actId="1076"/>
          <ac:picMkLst>
            <pc:docMk/>
            <pc:sldMk cId="1764802929" sldId="348"/>
            <ac:picMk id="4" creationId="{A2599513-AB2B-8E64-DCEB-183EA8D6B341}"/>
          </ac:picMkLst>
        </pc:picChg>
        <pc:picChg chg="del">
          <ac:chgData name="Shubham Patel" userId="5fe606427451c21a" providerId="LiveId" clId="{DEEED1E2-5B93-4B80-9756-A1C549709502}" dt="2023-04-17T16:59:37.747" v="645" actId="478"/>
          <ac:picMkLst>
            <pc:docMk/>
            <pc:sldMk cId="1764802929" sldId="348"/>
            <ac:picMk id="9" creationId="{575D4302-2B69-7661-C6C2-6A6BDCD4235D}"/>
          </ac:picMkLst>
        </pc:picChg>
      </pc:sldChg>
      <pc:sldChg chg="addSp delSp modSp add mod">
        <pc:chgData name="Shubham Patel" userId="5fe606427451c21a" providerId="LiveId" clId="{DEEED1E2-5B93-4B80-9756-A1C549709502}" dt="2023-04-17T17:17:00.982" v="812" actId="113"/>
        <pc:sldMkLst>
          <pc:docMk/>
          <pc:sldMk cId="2046891679" sldId="349"/>
        </pc:sldMkLst>
        <pc:spChg chg="mod">
          <ac:chgData name="Shubham Patel" userId="5fe606427451c21a" providerId="LiveId" clId="{DEEED1E2-5B93-4B80-9756-A1C549709502}" dt="2023-04-17T17:17:00.982" v="812" actId="113"/>
          <ac:spMkLst>
            <pc:docMk/>
            <pc:sldMk cId="2046891679" sldId="349"/>
            <ac:spMk id="2" creationId="{31BB8085-1FFF-44DD-A144-D794D923CF00}"/>
          </ac:spMkLst>
        </pc:spChg>
        <pc:spChg chg="mod">
          <ac:chgData name="Shubham Patel" userId="5fe606427451c21a" providerId="LiveId" clId="{DEEED1E2-5B93-4B80-9756-A1C549709502}" dt="2023-04-17T17:07:40.362" v="740" actId="1038"/>
          <ac:spMkLst>
            <pc:docMk/>
            <pc:sldMk cId="2046891679" sldId="349"/>
            <ac:spMk id="6" creationId="{804280FB-D124-9C95-DCFE-345336338D70}"/>
          </ac:spMkLst>
        </pc:spChg>
        <pc:picChg chg="add mod">
          <ac:chgData name="Shubham Patel" userId="5fe606427451c21a" providerId="LiveId" clId="{DEEED1E2-5B93-4B80-9756-A1C549709502}" dt="2023-04-17T17:07:38.328" v="739" actId="1076"/>
          <ac:picMkLst>
            <pc:docMk/>
            <pc:sldMk cId="2046891679" sldId="349"/>
            <ac:picMk id="4" creationId="{E11DCF5C-836E-08B3-DE9B-047F45F6A99F}"/>
          </ac:picMkLst>
        </pc:picChg>
        <pc:picChg chg="del">
          <ac:chgData name="Shubham Patel" userId="5fe606427451c21a" providerId="LiveId" clId="{DEEED1E2-5B93-4B80-9756-A1C549709502}" dt="2023-04-17T16:59:52.108" v="648" actId="478"/>
          <ac:picMkLst>
            <pc:docMk/>
            <pc:sldMk cId="2046891679" sldId="349"/>
            <ac:picMk id="9" creationId="{575D4302-2B69-7661-C6C2-6A6BDCD4235D}"/>
          </ac:picMkLst>
        </pc:picChg>
      </pc:sldChg>
      <pc:sldChg chg="addSp delSp modSp add mod">
        <pc:chgData name="Shubham Patel" userId="5fe606427451c21a" providerId="LiveId" clId="{DEEED1E2-5B93-4B80-9756-A1C549709502}" dt="2023-04-17T17:17:03.212" v="813" actId="113"/>
        <pc:sldMkLst>
          <pc:docMk/>
          <pc:sldMk cId="3083235973" sldId="350"/>
        </pc:sldMkLst>
        <pc:spChg chg="mod">
          <ac:chgData name="Shubham Patel" userId="5fe606427451c21a" providerId="LiveId" clId="{DEEED1E2-5B93-4B80-9756-A1C549709502}" dt="2023-04-17T17:17:03.212" v="813" actId="113"/>
          <ac:spMkLst>
            <pc:docMk/>
            <pc:sldMk cId="3083235973" sldId="350"/>
            <ac:spMk id="2" creationId="{31BB8085-1FFF-44DD-A144-D794D923CF00}"/>
          </ac:spMkLst>
        </pc:spChg>
        <pc:picChg chg="add mod">
          <ac:chgData name="Shubham Patel" userId="5fe606427451c21a" providerId="LiveId" clId="{DEEED1E2-5B93-4B80-9756-A1C549709502}" dt="2023-04-17T17:07:23.019" v="734" actId="1076"/>
          <ac:picMkLst>
            <pc:docMk/>
            <pc:sldMk cId="3083235973" sldId="350"/>
            <ac:picMk id="4" creationId="{B93E91BC-7B0C-78A9-2E99-47430DE6CCD3}"/>
          </ac:picMkLst>
        </pc:picChg>
        <pc:picChg chg="del">
          <ac:chgData name="Shubham Patel" userId="5fe606427451c21a" providerId="LiveId" clId="{DEEED1E2-5B93-4B80-9756-A1C549709502}" dt="2023-04-17T17:00:18.042" v="651" actId="478"/>
          <ac:picMkLst>
            <pc:docMk/>
            <pc:sldMk cId="3083235973" sldId="350"/>
            <ac:picMk id="9" creationId="{575D4302-2B69-7661-C6C2-6A6BDCD4235D}"/>
          </ac:picMkLst>
        </pc:picChg>
      </pc:sldChg>
      <pc:sldChg chg="addSp delSp modSp add mod">
        <pc:chgData name="Shubham Patel" userId="5fe606427451c21a" providerId="LiveId" clId="{DEEED1E2-5B93-4B80-9756-A1C549709502}" dt="2023-04-17T17:17:09.135" v="814" actId="113"/>
        <pc:sldMkLst>
          <pc:docMk/>
          <pc:sldMk cId="1078004517" sldId="351"/>
        </pc:sldMkLst>
        <pc:spChg chg="mod">
          <ac:chgData name="Shubham Patel" userId="5fe606427451c21a" providerId="LiveId" clId="{DEEED1E2-5B93-4B80-9756-A1C549709502}" dt="2023-04-17T17:17:09.135" v="814" actId="113"/>
          <ac:spMkLst>
            <pc:docMk/>
            <pc:sldMk cId="1078004517" sldId="351"/>
            <ac:spMk id="2" creationId="{31BB8085-1FFF-44DD-A144-D794D923CF00}"/>
          </ac:spMkLst>
        </pc:spChg>
        <pc:picChg chg="del">
          <ac:chgData name="Shubham Patel" userId="5fe606427451c21a" providerId="LiveId" clId="{DEEED1E2-5B93-4B80-9756-A1C549709502}" dt="2023-04-17T17:00:49.845" v="657" actId="478"/>
          <ac:picMkLst>
            <pc:docMk/>
            <pc:sldMk cId="1078004517" sldId="351"/>
            <ac:picMk id="4" creationId="{B93E91BC-7B0C-78A9-2E99-47430DE6CCD3}"/>
          </ac:picMkLst>
        </pc:picChg>
        <pc:picChg chg="add mod">
          <ac:chgData name="Shubham Patel" userId="5fe606427451c21a" providerId="LiveId" clId="{DEEED1E2-5B93-4B80-9756-A1C549709502}" dt="2023-04-17T17:07:08.320" v="731" actId="1076"/>
          <ac:picMkLst>
            <pc:docMk/>
            <pc:sldMk cId="1078004517" sldId="351"/>
            <ac:picMk id="7" creationId="{829FE26F-DC3C-15B3-329E-27711ED820B6}"/>
          </ac:picMkLst>
        </pc:picChg>
      </pc:sldChg>
      <pc:sldChg chg="addSp delSp modSp add mod">
        <pc:chgData name="Shubham Patel" userId="5fe606427451c21a" providerId="LiveId" clId="{DEEED1E2-5B93-4B80-9756-A1C549709502}" dt="2023-04-17T17:17:12.612" v="815" actId="113"/>
        <pc:sldMkLst>
          <pc:docMk/>
          <pc:sldMk cId="597622879" sldId="352"/>
        </pc:sldMkLst>
        <pc:spChg chg="mod">
          <ac:chgData name="Shubham Patel" userId="5fe606427451c21a" providerId="LiveId" clId="{DEEED1E2-5B93-4B80-9756-A1C549709502}" dt="2023-04-17T17:17:12.612" v="815" actId="113"/>
          <ac:spMkLst>
            <pc:docMk/>
            <pc:sldMk cId="597622879" sldId="352"/>
            <ac:spMk id="2" creationId="{31BB8085-1FFF-44DD-A144-D794D923CF00}"/>
          </ac:spMkLst>
        </pc:spChg>
        <pc:picChg chg="del">
          <ac:chgData name="Shubham Patel" userId="5fe606427451c21a" providerId="LiveId" clId="{DEEED1E2-5B93-4B80-9756-A1C549709502}" dt="2023-04-17T17:01:13.448" v="660" actId="478"/>
          <ac:picMkLst>
            <pc:docMk/>
            <pc:sldMk cId="597622879" sldId="352"/>
            <ac:picMk id="4" creationId="{B93E91BC-7B0C-78A9-2E99-47430DE6CCD3}"/>
          </ac:picMkLst>
        </pc:picChg>
        <pc:picChg chg="add mod">
          <ac:chgData name="Shubham Patel" userId="5fe606427451c21a" providerId="LiveId" clId="{DEEED1E2-5B93-4B80-9756-A1C549709502}" dt="2023-04-17T17:06:56.410" v="728" actId="1037"/>
          <ac:picMkLst>
            <pc:docMk/>
            <pc:sldMk cId="597622879" sldId="352"/>
            <ac:picMk id="7" creationId="{454D0AFE-84A2-5EB8-2EC4-4563210D0E5C}"/>
          </ac:picMkLst>
        </pc:picChg>
      </pc:sldChg>
      <pc:sldChg chg="addSp delSp modSp add mod">
        <pc:chgData name="Shubham Patel" userId="5fe606427451c21a" providerId="LiveId" clId="{DEEED1E2-5B93-4B80-9756-A1C549709502}" dt="2023-04-17T17:17:15.212" v="816" actId="113"/>
        <pc:sldMkLst>
          <pc:docMk/>
          <pc:sldMk cId="2554884556" sldId="353"/>
        </pc:sldMkLst>
        <pc:spChg chg="mod">
          <ac:chgData name="Shubham Patel" userId="5fe606427451c21a" providerId="LiveId" clId="{DEEED1E2-5B93-4B80-9756-A1C549709502}" dt="2023-04-17T17:17:15.212" v="816" actId="113"/>
          <ac:spMkLst>
            <pc:docMk/>
            <pc:sldMk cId="2554884556" sldId="353"/>
            <ac:spMk id="2" creationId="{31BB8085-1FFF-44DD-A144-D794D923CF00}"/>
          </ac:spMkLst>
        </pc:spChg>
        <pc:picChg chg="del">
          <ac:chgData name="Shubham Patel" userId="5fe606427451c21a" providerId="LiveId" clId="{DEEED1E2-5B93-4B80-9756-A1C549709502}" dt="2023-04-17T17:01:35.033" v="663" actId="478"/>
          <ac:picMkLst>
            <pc:docMk/>
            <pc:sldMk cId="2554884556" sldId="353"/>
            <ac:picMk id="4" creationId="{B93E91BC-7B0C-78A9-2E99-47430DE6CCD3}"/>
          </ac:picMkLst>
        </pc:picChg>
        <pc:picChg chg="add mod">
          <ac:chgData name="Shubham Patel" userId="5fe606427451c21a" providerId="LiveId" clId="{DEEED1E2-5B93-4B80-9756-A1C549709502}" dt="2023-04-17T17:06:42.383" v="722" actId="1076"/>
          <ac:picMkLst>
            <pc:docMk/>
            <pc:sldMk cId="2554884556" sldId="353"/>
            <ac:picMk id="7" creationId="{B2BD5812-52FC-4529-35A5-8D9F65EA4229}"/>
          </ac:picMkLst>
        </pc:picChg>
      </pc:sldChg>
      <pc:sldChg chg="addSp delSp modSp add mod">
        <pc:chgData name="Shubham Patel" userId="5fe606427451c21a" providerId="LiveId" clId="{DEEED1E2-5B93-4B80-9756-A1C549709502}" dt="2023-04-17T17:17:17.422" v="817" actId="113"/>
        <pc:sldMkLst>
          <pc:docMk/>
          <pc:sldMk cId="1120599021" sldId="354"/>
        </pc:sldMkLst>
        <pc:spChg chg="mod">
          <ac:chgData name="Shubham Patel" userId="5fe606427451c21a" providerId="LiveId" clId="{DEEED1E2-5B93-4B80-9756-A1C549709502}" dt="2023-04-17T17:17:17.422" v="817" actId="113"/>
          <ac:spMkLst>
            <pc:docMk/>
            <pc:sldMk cId="1120599021" sldId="354"/>
            <ac:spMk id="2" creationId="{31BB8085-1FFF-44DD-A144-D794D923CF00}"/>
          </ac:spMkLst>
        </pc:spChg>
        <pc:picChg chg="add del mod">
          <ac:chgData name="Shubham Patel" userId="5fe606427451c21a" providerId="LiveId" clId="{DEEED1E2-5B93-4B80-9756-A1C549709502}" dt="2023-04-17T17:03:06.658" v="674" actId="478"/>
          <ac:picMkLst>
            <pc:docMk/>
            <pc:sldMk cId="1120599021" sldId="354"/>
            <ac:picMk id="4" creationId="{51DD5CF2-A034-D461-548A-6CE8FA17EFBA}"/>
          </ac:picMkLst>
        </pc:picChg>
        <pc:picChg chg="del">
          <ac:chgData name="Shubham Patel" userId="5fe606427451c21a" providerId="LiveId" clId="{DEEED1E2-5B93-4B80-9756-A1C549709502}" dt="2023-04-17T17:02:27.531" v="671" actId="478"/>
          <ac:picMkLst>
            <pc:docMk/>
            <pc:sldMk cId="1120599021" sldId="354"/>
            <ac:picMk id="7" creationId="{B2BD5812-52FC-4529-35A5-8D9F65EA4229}"/>
          </ac:picMkLst>
        </pc:picChg>
        <pc:picChg chg="add del mod modCrop">
          <ac:chgData name="Shubham Patel" userId="5fe606427451c21a" providerId="LiveId" clId="{DEEED1E2-5B93-4B80-9756-A1C549709502}" dt="2023-04-17T17:03:32.027" v="681" actId="478"/>
          <ac:picMkLst>
            <pc:docMk/>
            <pc:sldMk cId="1120599021" sldId="354"/>
            <ac:picMk id="9" creationId="{B6F25AF7-2FC7-31D6-AB69-C0B3281EE58E}"/>
          </ac:picMkLst>
        </pc:picChg>
        <pc:picChg chg="add del mod modCrop">
          <ac:chgData name="Shubham Patel" userId="5fe606427451c21a" providerId="LiveId" clId="{DEEED1E2-5B93-4B80-9756-A1C549709502}" dt="2023-04-17T17:03:53.693" v="687" actId="478"/>
          <ac:picMkLst>
            <pc:docMk/>
            <pc:sldMk cId="1120599021" sldId="354"/>
            <ac:picMk id="11" creationId="{13E99E27-74E2-FA12-3FF5-2F1B4EB0738F}"/>
          </ac:picMkLst>
        </pc:picChg>
        <pc:picChg chg="add mod modCrop">
          <ac:chgData name="Shubham Patel" userId="5fe606427451c21a" providerId="LiveId" clId="{DEEED1E2-5B93-4B80-9756-A1C549709502}" dt="2023-04-17T17:06:33.790" v="719" actId="1076"/>
          <ac:picMkLst>
            <pc:docMk/>
            <pc:sldMk cId="1120599021" sldId="354"/>
            <ac:picMk id="13" creationId="{CB203155-3573-1BF7-29A7-6B9AD15E684B}"/>
          </ac:picMkLst>
        </pc:picChg>
      </pc:sldChg>
      <pc:sldChg chg="add del">
        <pc:chgData name="Shubham Patel" userId="5fe606427451c21a" providerId="LiveId" clId="{DEEED1E2-5B93-4B80-9756-A1C549709502}" dt="2023-04-17T17:04:23.903" v="695" actId="47"/>
        <pc:sldMkLst>
          <pc:docMk/>
          <pc:sldMk cId="121049089" sldId="355"/>
        </pc:sldMkLst>
      </pc:sldChg>
      <pc:sldChg chg="addSp delSp modSp add mod">
        <pc:chgData name="Shubham Patel" userId="5fe606427451c21a" providerId="LiveId" clId="{DEEED1E2-5B93-4B80-9756-A1C549709502}" dt="2023-04-18T05:34:26.604" v="832" actId="1076"/>
        <pc:sldMkLst>
          <pc:docMk/>
          <pc:sldMk cId="2110579993" sldId="355"/>
        </pc:sldMkLst>
        <pc:spChg chg="mod">
          <ac:chgData name="Shubham Patel" userId="5fe606427451c21a" providerId="LiveId" clId="{DEEED1E2-5B93-4B80-9756-A1C549709502}" dt="2023-04-17T17:17:19.662" v="818" actId="113"/>
          <ac:spMkLst>
            <pc:docMk/>
            <pc:sldMk cId="2110579993" sldId="355"/>
            <ac:spMk id="2" creationId="{31BB8085-1FFF-44DD-A144-D794D923CF00}"/>
          </ac:spMkLst>
        </pc:spChg>
        <pc:picChg chg="add mod">
          <ac:chgData name="Shubham Patel" userId="5fe606427451c21a" providerId="LiveId" clId="{DEEED1E2-5B93-4B80-9756-A1C549709502}" dt="2023-04-18T05:34:26.604" v="832" actId="1076"/>
          <ac:picMkLst>
            <pc:docMk/>
            <pc:sldMk cId="2110579993" sldId="355"/>
            <ac:picMk id="4" creationId="{8EC2B091-F5E8-60FD-F291-9F52E9D64104}"/>
          </ac:picMkLst>
        </pc:picChg>
        <pc:picChg chg="add del mod">
          <ac:chgData name="Shubham Patel" userId="5fe606427451c21a" providerId="LiveId" clId="{DEEED1E2-5B93-4B80-9756-A1C549709502}" dt="2023-04-18T05:33:25.300" v="827" actId="478"/>
          <ac:picMkLst>
            <pc:docMk/>
            <pc:sldMk cId="2110579993" sldId="355"/>
            <ac:picMk id="4" creationId="{F16370E8-A574-93D6-623B-DCF6038FEC3B}"/>
          </ac:picMkLst>
        </pc:picChg>
        <pc:picChg chg="del">
          <ac:chgData name="Shubham Patel" userId="5fe606427451c21a" providerId="LiveId" clId="{DEEED1E2-5B93-4B80-9756-A1C549709502}" dt="2023-04-17T17:05:37.095" v="706" actId="478"/>
          <ac:picMkLst>
            <pc:docMk/>
            <pc:sldMk cId="2110579993" sldId="355"/>
            <ac:picMk id="13" creationId="{CB203155-3573-1BF7-29A7-6B9AD15E684B}"/>
          </ac:picMkLst>
        </pc:picChg>
      </pc:sldChg>
      <pc:sldChg chg="addSp delSp modSp add mod ord">
        <pc:chgData name="Shubham Patel" userId="5fe606427451c21a" providerId="LiveId" clId="{DEEED1E2-5B93-4B80-9756-A1C549709502}" dt="2023-04-17T17:16:43.907" v="809" actId="113"/>
        <pc:sldMkLst>
          <pc:docMk/>
          <pc:sldMk cId="396929758" sldId="356"/>
        </pc:sldMkLst>
        <pc:spChg chg="mod">
          <ac:chgData name="Shubham Patel" userId="5fe606427451c21a" providerId="LiveId" clId="{DEEED1E2-5B93-4B80-9756-A1C549709502}" dt="2023-04-17T17:16:43.907" v="809" actId="113"/>
          <ac:spMkLst>
            <pc:docMk/>
            <pc:sldMk cId="396929758" sldId="356"/>
            <ac:spMk id="2" creationId="{31BB8085-1FFF-44DD-A144-D794D923CF00}"/>
          </ac:spMkLst>
        </pc:spChg>
        <pc:picChg chg="add del mod modCrop">
          <ac:chgData name="Shubham Patel" userId="5fe606427451c21a" providerId="LiveId" clId="{DEEED1E2-5B93-4B80-9756-A1C549709502}" dt="2023-04-17T17:10:12.959" v="768" actId="478"/>
          <ac:picMkLst>
            <pc:docMk/>
            <pc:sldMk cId="396929758" sldId="356"/>
            <ac:picMk id="4" creationId="{935C6652-8B1B-3FF5-3041-B568BB343082}"/>
          </ac:picMkLst>
        </pc:picChg>
        <pc:picChg chg="add mod">
          <ac:chgData name="Shubham Patel" userId="5fe606427451c21a" providerId="LiveId" clId="{DEEED1E2-5B93-4B80-9756-A1C549709502}" dt="2023-04-17T17:10:30.093" v="770" actId="1076"/>
          <ac:picMkLst>
            <pc:docMk/>
            <pc:sldMk cId="396929758" sldId="356"/>
            <ac:picMk id="8" creationId="{7EFD0D85-C25E-7BCC-B56B-E9AE574B6EAC}"/>
          </ac:picMkLst>
        </pc:picChg>
        <pc:picChg chg="del">
          <ac:chgData name="Shubham Patel" userId="5fe606427451c21a" providerId="LiveId" clId="{DEEED1E2-5B93-4B80-9756-A1C549709502}" dt="2023-04-17T17:08:53.479" v="761" actId="478"/>
          <ac:picMkLst>
            <pc:docMk/>
            <pc:sldMk cId="396929758" sldId="356"/>
            <ac:picMk id="9" creationId="{575D4302-2B69-7661-C6C2-6A6BDCD4235D}"/>
          </ac:picMkLst>
        </pc:picChg>
      </pc:sldChg>
      <pc:sldChg chg="add del">
        <pc:chgData name="Shubham Patel" userId="5fe606427451c21a" providerId="LiveId" clId="{DEEED1E2-5B93-4B80-9756-A1C549709502}" dt="2023-04-17T17:04:25.435" v="696" actId="47"/>
        <pc:sldMkLst>
          <pc:docMk/>
          <pc:sldMk cId="1325673693" sldId="356"/>
        </pc:sldMkLst>
      </pc:sldChg>
      <pc:sldChg chg="add del">
        <pc:chgData name="Shubham Patel" userId="5fe606427451c21a" providerId="LiveId" clId="{DEEED1E2-5B93-4B80-9756-A1C549709502}" dt="2023-04-17T17:05:41.382" v="708" actId="47"/>
        <pc:sldMkLst>
          <pc:docMk/>
          <pc:sldMk cId="4124481928" sldId="356"/>
        </pc:sldMkLst>
      </pc:sldChg>
      <pc:sldChg chg="addSp delSp modSp add mod">
        <pc:chgData name="Shubham Patel" userId="5fe606427451c21a" providerId="LiveId" clId="{DEEED1E2-5B93-4B80-9756-A1C549709502}" dt="2023-04-17T17:17:22.156" v="819" actId="113"/>
        <pc:sldMkLst>
          <pc:docMk/>
          <pc:sldMk cId="581488683" sldId="357"/>
        </pc:sldMkLst>
        <pc:spChg chg="mod">
          <ac:chgData name="Shubham Patel" userId="5fe606427451c21a" providerId="LiveId" clId="{DEEED1E2-5B93-4B80-9756-A1C549709502}" dt="2023-04-17T17:17:22.156" v="819" actId="113"/>
          <ac:spMkLst>
            <pc:docMk/>
            <pc:sldMk cId="581488683" sldId="357"/>
            <ac:spMk id="2" creationId="{31BB8085-1FFF-44DD-A144-D794D923CF00}"/>
          </ac:spMkLst>
        </pc:spChg>
        <pc:picChg chg="del">
          <ac:chgData name="Shubham Patel" userId="5fe606427451c21a" providerId="LiveId" clId="{DEEED1E2-5B93-4B80-9756-A1C549709502}" dt="2023-04-17T17:16:24.451" v="805" actId="478"/>
          <ac:picMkLst>
            <pc:docMk/>
            <pc:sldMk cId="581488683" sldId="357"/>
            <ac:picMk id="4" creationId="{F16370E8-A574-93D6-623B-DCF6038FEC3B}"/>
          </ac:picMkLst>
        </pc:picChg>
        <pc:picChg chg="add mod">
          <ac:chgData name="Shubham Patel" userId="5fe606427451c21a" providerId="LiveId" clId="{DEEED1E2-5B93-4B80-9756-A1C549709502}" dt="2023-04-17T17:16:32.763" v="808" actId="1076"/>
          <ac:picMkLst>
            <pc:docMk/>
            <pc:sldMk cId="581488683" sldId="357"/>
            <ac:picMk id="7" creationId="{3C9E615A-2E7D-2399-C1AC-9D4168AE9A8C}"/>
          </ac:picMkLst>
        </pc:picChg>
      </pc:sldChg>
      <pc:sldChg chg="new del">
        <pc:chgData name="Shubham Patel" userId="5fe606427451c21a" providerId="LiveId" clId="{DEEED1E2-5B93-4B80-9756-A1C549709502}" dt="2023-04-17T17:03:49.464" v="686" actId="680"/>
        <pc:sldMkLst>
          <pc:docMk/>
          <pc:sldMk cId="2904040090" sldId="357"/>
        </pc:sldMkLst>
      </pc:sldChg>
    </pc:docChg>
  </pc:docChgLst>
  <pc:docChgLst>
    <pc:chgData name="Srijit Das" userId="5aa7d6ccb1b99602" providerId="Windows Live" clId="Web-{C5E740F4-6243-42D3-A7A0-15D32FFB2C10}"/>
    <pc:docChg chg="addSld modSld sldOrd">
      <pc:chgData name="Srijit Das" userId="5aa7d6ccb1b99602" providerId="Windows Live" clId="Web-{C5E740F4-6243-42D3-A7A0-15D32FFB2C10}" dt="2023-01-20T12:31:56.215" v="735" actId="20577"/>
      <pc:docMkLst>
        <pc:docMk/>
      </pc:docMkLst>
      <pc:sldChg chg="addSp modSp">
        <pc:chgData name="Srijit Das" userId="5aa7d6ccb1b99602" providerId="Windows Live" clId="Web-{C5E740F4-6243-42D3-A7A0-15D32FFB2C10}" dt="2023-01-20T12:31:56.215" v="735" actId="20577"/>
        <pc:sldMkLst>
          <pc:docMk/>
          <pc:sldMk cId="2152082915" sldId="292"/>
        </pc:sldMkLst>
        <pc:spChg chg="add mod">
          <ac:chgData name="Srijit Das" userId="5aa7d6ccb1b99602" providerId="Windows Live" clId="Web-{C5E740F4-6243-42D3-A7A0-15D32FFB2C10}" dt="2023-01-20T12:31:56.215" v="735" actId="20577"/>
          <ac:spMkLst>
            <pc:docMk/>
            <pc:sldMk cId="2152082915" sldId="292"/>
            <ac:spMk id="3" creationId="{E96EC4A0-30F3-3E39-7F9F-18352902344B}"/>
          </ac:spMkLst>
        </pc:spChg>
      </pc:sldChg>
      <pc:sldChg chg="modSp">
        <pc:chgData name="Srijit Das" userId="5aa7d6ccb1b99602" providerId="Windows Live" clId="Web-{C5E740F4-6243-42D3-A7A0-15D32FFB2C10}" dt="2023-01-20T11:01:09.647" v="262" actId="20577"/>
        <pc:sldMkLst>
          <pc:docMk/>
          <pc:sldMk cId="2918450242" sldId="315"/>
        </pc:sldMkLst>
        <pc:spChg chg="mod">
          <ac:chgData name="Srijit Das" userId="5aa7d6ccb1b99602" providerId="Windows Live" clId="Web-{C5E740F4-6243-42D3-A7A0-15D32FFB2C10}" dt="2023-01-20T11:01:09.647" v="262" actId="20577"/>
          <ac:spMkLst>
            <pc:docMk/>
            <pc:sldMk cId="2918450242" sldId="315"/>
            <ac:spMk id="7" creationId="{D11782C8-7B50-351B-FB50-214D02329418}"/>
          </ac:spMkLst>
        </pc:spChg>
      </pc:sldChg>
      <pc:sldChg chg="addSp delSp modSp">
        <pc:chgData name="Srijit Das" userId="5aa7d6ccb1b99602" providerId="Windows Live" clId="Web-{C5E740F4-6243-42D3-A7A0-15D32FFB2C10}" dt="2023-01-20T12:28:27.601" v="664"/>
        <pc:sldMkLst>
          <pc:docMk/>
          <pc:sldMk cId="3045161323" sldId="316"/>
        </pc:sldMkLst>
        <pc:spChg chg="mod">
          <ac:chgData name="Srijit Das" userId="5aa7d6ccb1b99602" providerId="Windows Live" clId="Web-{C5E740F4-6243-42D3-A7A0-15D32FFB2C10}" dt="2023-01-20T12:28:20.679" v="662" actId="1076"/>
          <ac:spMkLst>
            <pc:docMk/>
            <pc:sldMk cId="3045161323" sldId="316"/>
            <ac:spMk id="7" creationId="{D11782C8-7B50-351B-FB50-214D02329418}"/>
          </ac:spMkLst>
        </pc:spChg>
        <pc:spChg chg="add del mod">
          <ac:chgData name="Srijit Das" userId="5aa7d6ccb1b99602" providerId="Windows Live" clId="Web-{C5E740F4-6243-42D3-A7A0-15D32FFB2C10}" dt="2023-01-20T12:28:27.601" v="664"/>
          <ac:spMkLst>
            <pc:docMk/>
            <pc:sldMk cId="3045161323" sldId="316"/>
            <ac:spMk id="13" creationId="{C2728CEE-CC90-B651-B654-67FB6F3C59E1}"/>
          </ac:spMkLst>
        </pc:spChg>
        <pc:graphicFrameChg chg="add del">
          <ac:chgData name="Srijit Das" userId="5aa7d6ccb1b99602" providerId="Windows Live" clId="Web-{C5E740F4-6243-42D3-A7A0-15D32FFB2C10}" dt="2023-01-20T12:28:27.601" v="664"/>
          <ac:graphicFrameMkLst>
            <pc:docMk/>
            <pc:sldMk cId="3045161323" sldId="316"/>
            <ac:graphicFrameMk id="5" creationId="{60233515-42BF-4401-AB7F-458C06159D34}"/>
          </ac:graphicFrameMkLst>
        </pc:graphicFrameChg>
        <pc:picChg chg="add del mod">
          <ac:chgData name="Srijit Das" userId="5aa7d6ccb1b99602" providerId="Windows Live" clId="Web-{C5E740F4-6243-42D3-A7A0-15D32FFB2C10}" dt="2023-01-20T12:27:05.005" v="649"/>
          <ac:picMkLst>
            <pc:docMk/>
            <pc:sldMk cId="3045161323" sldId="316"/>
            <ac:picMk id="6" creationId="{D9EC7719-BE72-D63A-334F-8452117F901E}"/>
          </ac:picMkLst>
        </pc:picChg>
        <pc:picChg chg="add del mod">
          <ac:chgData name="Srijit Das" userId="5aa7d6ccb1b99602" providerId="Windows Live" clId="Web-{C5E740F4-6243-42D3-A7A0-15D32FFB2C10}" dt="2023-01-20T12:27:31.615" v="654"/>
          <ac:picMkLst>
            <pc:docMk/>
            <pc:sldMk cId="3045161323" sldId="316"/>
            <ac:picMk id="10" creationId="{AB0DB703-BA93-2AF9-1FB3-01EE3259DB67}"/>
          </ac:picMkLst>
        </pc:picChg>
        <pc:picChg chg="add mod">
          <ac:chgData name="Srijit Das" userId="5aa7d6ccb1b99602" providerId="Windows Live" clId="Web-{C5E740F4-6243-42D3-A7A0-15D32FFB2C10}" dt="2023-01-20T12:28:12.429" v="661" actId="1076"/>
          <ac:picMkLst>
            <pc:docMk/>
            <pc:sldMk cId="3045161323" sldId="316"/>
            <ac:picMk id="11" creationId="{90409E1E-1813-0C26-12D8-1EA5A7672D0C}"/>
          </ac:picMkLst>
        </pc:picChg>
      </pc:sldChg>
      <pc:sldChg chg="modSp">
        <pc:chgData name="Srijit Das" userId="5aa7d6ccb1b99602" providerId="Windows Live" clId="Web-{C5E740F4-6243-42D3-A7A0-15D32FFB2C10}" dt="2023-01-20T11:00:59.147" v="255" actId="20577"/>
        <pc:sldMkLst>
          <pc:docMk/>
          <pc:sldMk cId="653673412" sldId="317"/>
        </pc:sldMkLst>
        <pc:spChg chg="mod">
          <ac:chgData name="Srijit Das" userId="5aa7d6ccb1b99602" providerId="Windows Live" clId="Web-{C5E740F4-6243-42D3-A7A0-15D32FFB2C10}" dt="2023-01-20T11:00:59.147" v="255" actId="20577"/>
          <ac:spMkLst>
            <pc:docMk/>
            <pc:sldMk cId="653673412" sldId="317"/>
            <ac:spMk id="2" creationId="{31BB8085-1FFF-44DD-A144-D794D923CF00}"/>
          </ac:spMkLst>
        </pc:spChg>
        <pc:spChg chg="mod">
          <ac:chgData name="Srijit Das" userId="5aa7d6ccb1b99602" providerId="Windows Live" clId="Web-{C5E740F4-6243-42D3-A7A0-15D32FFB2C10}" dt="2023-01-20T10:59:38.365" v="252" actId="20577"/>
          <ac:spMkLst>
            <pc:docMk/>
            <pc:sldMk cId="653673412" sldId="317"/>
            <ac:spMk id="7" creationId="{D11782C8-7B50-351B-FB50-214D02329418}"/>
          </ac:spMkLst>
        </pc:spChg>
      </pc:sldChg>
      <pc:sldChg chg="modSp">
        <pc:chgData name="Srijit Das" userId="5aa7d6ccb1b99602" providerId="Windows Live" clId="Web-{C5E740F4-6243-42D3-A7A0-15D32FFB2C10}" dt="2023-01-20T11:02:01.897" v="279" actId="20577"/>
        <pc:sldMkLst>
          <pc:docMk/>
          <pc:sldMk cId="2148549043" sldId="329"/>
        </pc:sldMkLst>
        <pc:spChg chg="mod">
          <ac:chgData name="Srijit Das" userId="5aa7d6ccb1b99602" providerId="Windows Live" clId="Web-{C5E740F4-6243-42D3-A7A0-15D32FFB2C10}" dt="2023-01-20T11:02:01.897" v="279" actId="20577"/>
          <ac:spMkLst>
            <pc:docMk/>
            <pc:sldMk cId="2148549043" sldId="329"/>
            <ac:spMk id="3" creationId="{49756A84-D092-D3A1-2D21-B419B170D3ED}"/>
          </ac:spMkLst>
        </pc:spChg>
      </pc:sldChg>
      <pc:sldChg chg="modSp">
        <pc:chgData name="Srijit Das" userId="5aa7d6ccb1b99602" providerId="Windows Live" clId="Web-{C5E740F4-6243-42D3-A7A0-15D32FFB2C10}" dt="2023-01-20T10:40:48.163" v="53" actId="20577"/>
        <pc:sldMkLst>
          <pc:docMk/>
          <pc:sldMk cId="3954996477" sldId="331"/>
        </pc:sldMkLst>
        <pc:spChg chg="mod">
          <ac:chgData name="Srijit Das" userId="5aa7d6ccb1b99602" providerId="Windows Live" clId="Web-{C5E740F4-6243-42D3-A7A0-15D32FFB2C10}" dt="2023-01-20T10:40:48.163" v="53" actId="20577"/>
          <ac:spMkLst>
            <pc:docMk/>
            <pc:sldMk cId="3954996477" sldId="331"/>
            <ac:spMk id="7" creationId="{D11782C8-7B50-351B-FB50-214D02329418}"/>
          </ac:spMkLst>
        </pc:spChg>
      </pc:sldChg>
      <pc:sldChg chg="modSp">
        <pc:chgData name="Srijit Das" userId="5aa7d6ccb1b99602" providerId="Windows Live" clId="Web-{C5E740F4-6243-42D3-A7A0-15D32FFB2C10}" dt="2023-01-20T10:46:18.549" v="151" actId="20577"/>
        <pc:sldMkLst>
          <pc:docMk/>
          <pc:sldMk cId="3787647615" sldId="332"/>
        </pc:sldMkLst>
        <pc:spChg chg="mod">
          <ac:chgData name="Srijit Das" userId="5aa7d6ccb1b99602" providerId="Windows Live" clId="Web-{C5E740F4-6243-42D3-A7A0-15D32FFB2C10}" dt="2023-01-20T10:41:32.914" v="56" actId="20577"/>
          <ac:spMkLst>
            <pc:docMk/>
            <pc:sldMk cId="3787647615" sldId="332"/>
            <ac:spMk id="2" creationId="{31BB8085-1FFF-44DD-A144-D794D923CF00}"/>
          </ac:spMkLst>
        </pc:spChg>
        <pc:spChg chg="mod">
          <ac:chgData name="Srijit Das" userId="5aa7d6ccb1b99602" providerId="Windows Live" clId="Web-{C5E740F4-6243-42D3-A7A0-15D32FFB2C10}" dt="2023-01-20T10:46:18.549" v="151" actId="20577"/>
          <ac:spMkLst>
            <pc:docMk/>
            <pc:sldMk cId="3787647615" sldId="332"/>
            <ac:spMk id="7" creationId="{D11782C8-7B50-351B-FB50-214D02329418}"/>
          </ac:spMkLst>
        </pc:spChg>
      </pc:sldChg>
      <pc:sldChg chg="modSp">
        <pc:chgData name="Srijit Das" userId="5aa7d6ccb1b99602" providerId="Windows Live" clId="Web-{C5E740F4-6243-42D3-A7A0-15D32FFB2C10}" dt="2023-01-20T10:48:57.772" v="178" actId="20577"/>
        <pc:sldMkLst>
          <pc:docMk/>
          <pc:sldMk cId="3064596742" sldId="333"/>
        </pc:sldMkLst>
        <pc:spChg chg="mod">
          <ac:chgData name="Srijit Das" userId="5aa7d6ccb1b99602" providerId="Windows Live" clId="Web-{C5E740F4-6243-42D3-A7A0-15D32FFB2C10}" dt="2023-01-20T10:48:57.772" v="178" actId="20577"/>
          <ac:spMkLst>
            <pc:docMk/>
            <pc:sldMk cId="3064596742" sldId="333"/>
            <ac:spMk id="7" creationId="{D11782C8-7B50-351B-FB50-214D02329418}"/>
          </ac:spMkLst>
        </pc:spChg>
      </pc:sldChg>
      <pc:sldChg chg="modSp">
        <pc:chgData name="Srijit Das" userId="5aa7d6ccb1b99602" providerId="Windows Live" clId="Web-{C5E740F4-6243-42D3-A7A0-15D32FFB2C10}" dt="2023-01-20T10:57:27.846" v="205" actId="20577"/>
        <pc:sldMkLst>
          <pc:docMk/>
          <pc:sldMk cId="2573395056" sldId="334"/>
        </pc:sldMkLst>
        <pc:spChg chg="mod">
          <ac:chgData name="Srijit Das" userId="5aa7d6ccb1b99602" providerId="Windows Live" clId="Web-{C5E740F4-6243-42D3-A7A0-15D32FFB2C10}" dt="2023-01-20T10:57:27.846" v="205" actId="20577"/>
          <ac:spMkLst>
            <pc:docMk/>
            <pc:sldMk cId="2573395056" sldId="334"/>
            <ac:spMk id="7" creationId="{D11782C8-7B50-351B-FB50-214D02329418}"/>
          </ac:spMkLst>
        </pc:spChg>
      </pc:sldChg>
      <pc:sldChg chg="modSp">
        <pc:chgData name="Srijit Das" userId="5aa7d6ccb1b99602" providerId="Windows Live" clId="Web-{C5E740F4-6243-42D3-A7A0-15D32FFB2C10}" dt="2023-01-20T11:53:13.209" v="346" actId="20577"/>
        <pc:sldMkLst>
          <pc:docMk/>
          <pc:sldMk cId="1904246172" sldId="335"/>
        </pc:sldMkLst>
        <pc:spChg chg="mod">
          <ac:chgData name="Srijit Das" userId="5aa7d6ccb1b99602" providerId="Windows Live" clId="Web-{C5E740F4-6243-42D3-A7A0-15D32FFB2C10}" dt="2023-01-20T11:00:56.396" v="254" actId="20577"/>
          <ac:spMkLst>
            <pc:docMk/>
            <pc:sldMk cId="1904246172" sldId="335"/>
            <ac:spMk id="2" creationId="{31BB8085-1FFF-44DD-A144-D794D923CF00}"/>
          </ac:spMkLst>
        </pc:spChg>
        <pc:spChg chg="mod">
          <ac:chgData name="Srijit Das" userId="5aa7d6ccb1b99602" providerId="Windows Live" clId="Web-{C5E740F4-6243-42D3-A7A0-15D32FFB2C10}" dt="2023-01-20T11:53:13.209" v="346" actId="20577"/>
          <ac:spMkLst>
            <pc:docMk/>
            <pc:sldMk cId="1904246172" sldId="335"/>
            <ac:spMk id="7" creationId="{D11782C8-7B50-351B-FB50-214D02329418}"/>
          </ac:spMkLst>
        </pc:spChg>
      </pc:sldChg>
      <pc:sldChg chg="modSp">
        <pc:chgData name="Srijit Das" userId="5aa7d6ccb1b99602" providerId="Windows Live" clId="Web-{C5E740F4-6243-42D3-A7A0-15D32FFB2C10}" dt="2023-01-20T11:02:52.320" v="304" actId="20577"/>
        <pc:sldMkLst>
          <pc:docMk/>
          <pc:sldMk cId="2881327335" sldId="336"/>
        </pc:sldMkLst>
        <pc:spChg chg="mod">
          <ac:chgData name="Srijit Das" userId="5aa7d6ccb1b99602" providerId="Windows Live" clId="Web-{C5E740F4-6243-42D3-A7A0-15D32FFB2C10}" dt="2023-01-20T11:02:52.320" v="304" actId="20577"/>
          <ac:spMkLst>
            <pc:docMk/>
            <pc:sldMk cId="2881327335" sldId="336"/>
            <ac:spMk id="3" creationId="{49756A84-D092-D3A1-2D21-B419B170D3ED}"/>
          </ac:spMkLst>
        </pc:spChg>
      </pc:sldChg>
      <pc:sldChg chg="delSp modSp add replId">
        <pc:chgData name="Srijit Das" userId="5aa7d6ccb1b99602" providerId="Windows Live" clId="Web-{C5E740F4-6243-42D3-A7A0-15D32FFB2C10}" dt="2023-01-20T12:11:19.234" v="426" actId="20577"/>
        <pc:sldMkLst>
          <pc:docMk/>
          <pc:sldMk cId="195057540" sldId="337"/>
        </pc:sldMkLst>
        <pc:spChg chg="mod">
          <ac:chgData name="Srijit Das" userId="5aa7d6ccb1b99602" providerId="Windows Live" clId="Web-{C5E740F4-6243-42D3-A7A0-15D32FFB2C10}" dt="2023-01-20T10:58:05.144" v="217" actId="20577"/>
          <ac:spMkLst>
            <pc:docMk/>
            <pc:sldMk cId="195057540" sldId="337"/>
            <ac:spMk id="2" creationId="{31BB8085-1FFF-44DD-A144-D794D923CF00}"/>
          </ac:spMkLst>
        </pc:spChg>
        <pc:spChg chg="del">
          <ac:chgData name="Srijit Das" userId="5aa7d6ccb1b99602" providerId="Windows Live" clId="Web-{C5E740F4-6243-42D3-A7A0-15D32FFB2C10}" dt="2023-01-20T11:55:28.321" v="387"/>
          <ac:spMkLst>
            <pc:docMk/>
            <pc:sldMk cId="195057540" sldId="337"/>
            <ac:spMk id="4" creationId="{CF1A9057-919C-94AA-84A7-576F08EAA023}"/>
          </ac:spMkLst>
        </pc:spChg>
        <pc:spChg chg="mod">
          <ac:chgData name="Srijit Das" userId="5aa7d6ccb1b99602" providerId="Windows Live" clId="Web-{C5E740F4-6243-42D3-A7A0-15D32FFB2C10}" dt="2023-01-20T12:11:19.234" v="426" actId="20577"/>
          <ac:spMkLst>
            <pc:docMk/>
            <pc:sldMk cId="195057540" sldId="337"/>
            <ac:spMk id="7" creationId="{D11782C8-7B50-351B-FB50-214D02329418}"/>
          </ac:spMkLst>
        </pc:spChg>
      </pc:sldChg>
      <pc:sldChg chg="modSp add replId">
        <pc:chgData name="Srijit Das" userId="5aa7d6ccb1b99602" providerId="Windows Live" clId="Web-{C5E740F4-6243-42D3-A7A0-15D32FFB2C10}" dt="2023-01-20T12:17:18.054" v="556" actId="20577"/>
        <pc:sldMkLst>
          <pc:docMk/>
          <pc:sldMk cId="2887646139" sldId="338"/>
        </pc:sldMkLst>
        <pc:spChg chg="mod">
          <ac:chgData name="Srijit Das" userId="5aa7d6ccb1b99602" providerId="Windows Live" clId="Web-{C5E740F4-6243-42D3-A7A0-15D32FFB2C10}" dt="2023-01-20T10:58:24.301" v="225" actId="20577"/>
          <ac:spMkLst>
            <pc:docMk/>
            <pc:sldMk cId="2887646139" sldId="338"/>
            <ac:spMk id="2" creationId="{31BB8085-1FFF-44DD-A144-D794D923CF00}"/>
          </ac:spMkLst>
        </pc:spChg>
        <pc:spChg chg="mod">
          <ac:chgData name="Srijit Das" userId="5aa7d6ccb1b99602" providerId="Windows Live" clId="Web-{C5E740F4-6243-42D3-A7A0-15D32FFB2C10}" dt="2023-01-20T12:17:18.054" v="556" actId="20577"/>
          <ac:spMkLst>
            <pc:docMk/>
            <pc:sldMk cId="2887646139" sldId="338"/>
            <ac:spMk id="7" creationId="{D11782C8-7B50-351B-FB50-214D02329418}"/>
          </ac:spMkLst>
        </pc:spChg>
      </pc:sldChg>
      <pc:sldChg chg="modSp add replId">
        <pc:chgData name="Srijit Das" userId="5aa7d6ccb1b99602" providerId="Windows Live" clId="Web-{C5E740F4-6243-42D3-A7A0-15D32FFB2C10}" dt="2023-01-20T12:17:58.102" v="561" actId="20577"/>
        <pc:sldMkLst>
          <pc:docMk/>
          <pc:sldMk cId="1901178685" sldId="339"/>
        </pc:sldMkLst>
        <pc:spChg chg="mod">
          <ac:chgData name="Srijit Das" userId="5aa7d6ccb1b99602" providerId="Windows Live" clId="Web-{C5E740F4-6243-42D3-A7A0-15D32FFB2C10}" dt="2023-01-20T10:58:38.411" v="238" actId="20577"/>
          <ac:spMkLst>
            <pc:docMk/>
            <pc:sldMk cId="1901178685" sldId="339"/>
            <ac:spMk id="2" creationId="{31BB8085-1FFF-44DD-A144-D794D923CF00}"/>
          </ac:spMkLst>
        </pc:spChg>
        <pc:spChg chg="mod">
          <ac:chgData name="Srijit Das" userId="5aa7d6ccb1b99602" providerId="Windows Live" clId="Web-{C5E740F4-6243-42D3-A7A0-15D32FFB2C10}" dt="2023-01-20T12:17:58.102" v="561" actId="20577"/>
          <ac:spMkLst>
            <pc:docMk/>
            <pc:sldMk cId="1901178685" sldId="339"/>
            <ac:spMk id="7" creationId="{D11782C8-7B50-351B-FB50-214D02329418}"/>
          </ac:spMkLst>
        </pc:spChg>
      </pc:sldChg>
      <pc:sldChg chg="delSp modSp add replId">
        <pc:chgData name="Srijit Das" userId="5aa7d6ccb1b99602" providerId="Windows Live" clId="Web-{C5E740F4-6243-42D3-A7A0-15D32FFB2C10}" dt="2023-01-20T12:19:37.214" v="596" actId="1076"/>
        <pc:sldMkLst>
          <pc:docMk/>
          <pc:sldMk cId="3817023246" sldId="340"/>
        </pc:sldMkLst>
        <pc:spChg chg="mod">
          <ac:chgData name="Srijit Das" userId="5aa7d6ccb1b99602" providerId="Windows Live" clId="Web-{C5E740F4-6243-42D3-A7A0-15D32FFB2C10}" dt="2023-01-20T10:59:07.661" v="245" actId="20577"/>
          <ac:spMkLst>
            <pc:docMk/>
            <pc:sldMk cId="3817023246" sldId="340"/>
            <ac:spMk id="2" creationId="{31BB8085-1FFF-44DD-A144-D794D923CF00}"/>
          </ac:spMkLst>
        </pc:spChg>
        <pc:spChg chg="del">
          <ac:chgData name="Srijit Das" userId="5aa7d6ccb1b99602" providerId="Windows Live" clId="Web-{C5E740F4-6243-42D3-A7A0-15D32FFB2C10}" dt="2023-01-20T12:18:33.103" v="568"/>
          <ac:spMkLst>
            <pc:docMk/>
            <pc:sldMk cId="3817023246" sldId="340"/>
            <ac:spMk id="4" creationId="{CF1A9057-919C-94AA-84A7-576F08EAA023}"/>
          </ac:spMkLst>
        </pc:spChg>
        <pc:spChg chg="mod">
          <ac:chgData name="Srijit Das" userId="5aa7d6ccb1b99602" providerId="Windows Live" clId="Web-{C5E740F4-6243-42D3-A7A0-15D32FFB2C10}" dt="2023-01-20T12:19:37.214" v="596" actId="1076"/>
          <ac:spMkLst>
            <pc:docMk/>
            <pc:sldMk cId="3817023246" sldId="340"/>
            <ac:spMk id="7" creationId="{D11782C8-7B50-351B-FB50-214D02329418}"/>
          </ac:spMkLst>
        </pc:spChg>
      </pc:sldChg>
      <pc:sldChg chg="modSp add ord replId">
        <pc:chgData name="Srijit Das" userId="5aa7d6ccb1b99602" providerId="Windows Live" clId="Web-{C5E740F4-6243-42D3-A7A0-15D32FFB2C10}" dt="2023-01-20T12:23:04.031" v="642" actId="20577"/>
        <pc:sldMkLst>
          <pc:docMk/>
          <pc:sldMk cId="323166913" sldId="341"/>
        </pc:sldMkLst>
        <pc:spChg chg="mod">
          <ac:chgData name="Srijit Das" userId="5aa7d6ccb1b99602" providerId="Windows Live" clId="Web-{C5E740F4-6243-42D3-A7A0-15D32FFB2C10}" dt="2023-01-20T11:04:44.180" v="323" actId="20577"/>
          <ac:spMkLst>
            <pc:docMk/>
            <pc:sldMk cId="323166913" sldId="341"/>
            <ac:spMk id="2" creationId="{31BB8085-1FFF-44DD-A144-D794D923CF00}"/>
          </ac:spMkLst>
        </pc:spChg>
        <pc:spChg chg="mod">
          <ac:chgData name="Srijit Das" userId="5aa7d6ccb1b99602" providerId="Windows Live" clId="Web-{C5E740F4-6243-42D3-A7A0-15D32FFB2C10}" dt="2023-01-20T12:23:04.031" v="642" actId="20577"/>
          <ac:spMkLst>
            <pc:docMk/>
            <pc:sldMk cId="323166913" sldId="341"/>
            <ac:spMk id="7" creationId="{D11782C8-7B50-351B-FB50-214D02329418}"/>
          </ac:spMkLst>
        </pc:spChg>
      </pc:sldChg>
    </pc:docChg>
  </pc:docChgLst>
  <pc:docChgLst>
    <pc:chgData name="Keval Patel" userId="dc26b5b23d358fc3" providerId="Windows Live" clId="Web-{8B43F8D2-A58C-426C-8AE0-13C8229AFE13}"/>
    <pc:docChg chg="addSld modSld sldOrd">
      <pc:chgData name="Keval Patel" userId="dc26b5b23d358fc3" providerId="Windows Live" clId="Web-{8B43F8D2-A58C-426C-8AE0-13C8229AFE13}" dt="2023-01-10T06:00:12.392" v="131" actId="20577"/>
      <pc:docMkLst>
        <pc:docMk/>
      </pc:docMkLst>
      <pc:sldChg chg="modSp">
        <pc:chgData name="Keval Patel" userId="dc26b5b23d358fc3" providerId="Windows Live" clId="Web-{8B43F8D2-A58C-426C-8AE0-13C8229AFE13}" dt="2023-01-10T05:46:46.323" v="10" actId="20577"/>
        <pc:sldMkLst>
          <pc:docMk/>
          <pc:sldMk cId="682734324" sldId="321"/>
        </pc:sldMkLst>
        <pc:spChg chg="mod">
          <ac:chgData name="Keval Patel" userId="dc26b5b23d358fc3" providerId="Windows Live" clId="Web-{8B43F8D2-A58C-426C-8AE0-13C8229AFE13}" dt="2023-01-10T05:46:46.323" v="10" actId="20577"/>
          <ac:spMkLst>
            <pc:docMk/>
            <pc:sldMk cId="682734324" sldId="321"/>
            <ac:spMk id="2" creationId="{31BB8085-1FFF-44DD-A144-D794D923CF00}"/>
          </ac:spMkLst>
        </pc:spChg>
      </pc:sldChg>
      <pc:sldChg chg="modSp">
        <pc:chgData name="Keval Patel" userId="dc26b5b23d358fc3" providerId="Windows Live" clId="Web-{8B43F8D2-A58C-426C-8AE0-13C8229AFE13}" dt="2023-01-10T05:46:55.105" v="11" actId="20577"/>
        <pc:sldMkLst>
          <pc:docMk/>
          <pc:sldMk cId="461448278" sldId="326"/>
        </pc:sldMkLst>
        <pc:spChg chg="mod">
          <ac:chgData name="Keval Patel" userId="dc26b5b23d358fc3" providerId="Windows Live" clId="Web-{8B43F8D2-A58C-426C-8AE0-13C8229AFE13}" dt="2023-01-10T05:46:55.105" v="11" actId="20577"/>
          <ac:spMkLst>
            <pc:docMk/>
            <pc:sldMk cId="461448278" sldId="326"/>
            <ac:spMk id="2" creationId="{31BB8085-1FFF-44DD-A144-D794D923CF00}"/>
          </ac:spMkLst>
        </pc:spChg>
      </pc:sldChg>
      <pc:sldChg chg="modSp add replId">
        <pc:chgData name="Keval Patel" userId="dc26b5b23d358fc3" providerId="Windows Live" clId="Web-{8B43F8D2-A58C-426C-8AE0-13C8229AFE13}" dt="2023-01-10T05:48:42.014" v="48" actId="20577"/>
        <pc:sldMkLst>
          <pc:docMk/>
          <pc:sldMk cId="3208958683" sldId="330"/>
        </pc:sldMkLst>
        <pc:spChg chg="mod">
          <ac:chgData name="Keval Patel" userId="dc26b5b23d358fc3" providerId="Windows Live" clId="Web-{8B43F8D2-A58C-426C-8AE0-13C8229AFE13}" dt="2023-01-10T05:48:42.014" v="48" actId="20577"/>
          <ac:spMkLst>
            <pc:docMk/>
            <pc:sldMk cId="3208958683" sldId="330"/>
            <ac:spMk id="2" creationId="{31BB8085-1FFF-44DD-A144-D794D923CF00}"/>
          </ac:spMkLst>
        </pc:spChg>
      </pc:sldChg>
      <pc:sldChg chg="modSp add replId">
        <pc:chgData name="Keval Patel" userId="dc26b5b23d358fc3" providerId="Windows Live" clId="Web-{8B43F8D2-A58C-426C-8AE0-13C8229AFE13}" dt="2023-01-10T05:49:56.016" v="72" actId="20577"/>
        <pc:sldMkLst>
          <pc:docMk/>
          <pc:sldMk cId="3954996477" sldId="331"/>
        </pc:sldMkLst>
        <pc:spChg chg="mod">
          <ac:chgData name="Keval Patel" userId="dc26b5b23d358fc3" providerId="Windows Live" clId="Web-{8B43F8D2-A58C-426C-8AE0-13C8229AFE13}" dt="2023-01-10T05:49:56.016" v="72" actId="20577"/>
          <ac:spMkLst>
            <pc:docMk/>
            <pc:sldMk cId="3954996477" sldId="331"/>
            <ac:spMk id="2" creationId="{31BB8085-1FFF-44DD-A144-D794D923CF00}"/>
          </ac:spMkLst>
        </pc:spChg>
      </pc:sldChg>
      <pc:sldChg chg="modSp add replId">
        <pc:chgData name="Keval Patel" userId="dc26b5b23d358fc3" providerId="Windows Live" clId="Web-{8B43F8D2-A58C-426C-8AE0-13C8229AFE13}" dt="2023-01-10T05:50:53.486" v="98" actId="20577"/>
        <pc:sldMkLst>
          <pc:docMk/>
          <pc:sldMk cId="3787647615" sldId="332"/>
        </pc:sldMkLst>
        <pc:spChg chg="mod">
          <ac:chgData name="Keval Patel" userId="dc26b5b23d358fc3" providerId="Windows Live" clId="Web-{8B43F8D2-A58C-426C-8AE0-13C8229AFE13}" dt="2023-01-10T05:50:53.486" v="98" actId="20577"/>
          <ac:spMkLst>
            <pc:docMk/>
            <pc:sldMk cId="3787647615" sldId="332"/>
            <ac:spMk id="2" creationId="{31BB8085-1FFF-44DD-A144-D794D923CF00}"/>
          </ac:spMkLst>
        </pc:spChg>
      </pc:sldChg>
      <pc:sldChg chg="modSp add ord replId">
        <pc:chgData name="Keval Patel" userId="dc26b5b23d358fc3" providerId="Windows Live" clId="Web-{8B43F8D2-A58C-426C-8AE0-13C8229AFE13}" dt="2023-01-10T05:53:10.459" v="120"/>
        <pc:sldMkLst>
          <pc:docMk/>
          <pc:sldMk cId="3064596742" sldId="333"/>
        </pc:sldMkLst>
        <pc:spChg chg="mod">
          <ac:chgData name="Keval Patel" userId="dc26b5b23d358fc3" providerId="Windows Live" clId="Web-{8B43F8D2-A58C-426C-8AE0-13C8229AFE13}" dt="2023-01-10T05:51:22.378" v="114" actId="20577"/>
          <ac:spMkLst>
            <pc:docMk/>
            <pc:sldMk cId="3064596742" sldId="333"/>
            <ac:spMk id="2" creationId="{31BB8085-1FFF-44DD-A144-D794D923CF00}"/>
          </ac:spMkLst>
        </pc:spChg>
      </pc:sldChg>
      <pc:sldChg chg="modSp add ord replId">
        <pc:chgData name="Keval Patel" userId="dc26b5b23d358fc3" providerId="Windows Live" clId="Web-{8B43F8D2-A58C-426C-8AE0-13C8229AFE13}" dt="2023-01-10T05:52:53.302" v="119"/>
        <pc:sldMkLst>
          <pc:docMk/>
          <pc:sldMk cId="2573395056" sldId="334"/>
        </pc:sldMkLst>
        <pc:spChg chg="mod">
          <ac:chgData name="Keval Patel" userId="dc26b5b23d358fc3" providerId="Windows Live" clId="Web-{8B43F8D2-A58C-426C-8AE0-13C8229AFE13}" dt="2023-01-10T05:52:39.255" v="118" actId="20577"/>
          <ac:spMkLst>
            <pc:docMk/>
            <pc:sldMk cId="2573395056" sldId="334"/>
            <ac:spMk id="2" creationId="{31BB8085-1FFF-44DD-A144-D794D923CF00}"/>
          </ac:spMkLst>
        </pc:spChg>
      </pc:sldChg>
      <pc:sldChg chg="addSp modSp add ord replId">
        <pc:chgData name="Keval Patel" userId="dc26b5b23d358fc3" providerId="Windows Live" clId="Web-{8B43F8D2-A58C-426C-8AE0-13C8229AFE13}" dt="2023-01-10T06:00:12.392" v="131" actId="20577"/>
        <pc:sldMkLst>
          <pc:docMk/>
          <pc:sldMk cId="1904246172" sldId="335"/>
        </pc:sldMkLst>
        <pc:spChg chg="mod">
          <ac:chgData name="Keval Patel" userId="dc26b5b23d358fc3" providerId="Windows Live" clId="Web-{8B43F8D2-A58C-426C-8AE0-13C8229AFE13}" dt="2023-01-10T05:59:50.969" v="126" actId="20577"/>
          <ac:spMkLst>
            <pc:docMk/>
            <pc:sldMk cId="1904246172" sldId="335"/>
            <ac:spMk id="2" creationId="{31BB8085-1FFF-44DD-A144-D794D923CF00}"/>
          </ac:spMkLst>
        </pc:spChg>
        <pc:spChg chg="add mod">
          <ac:chgData name="Keval Patel" userId="dc26b5b23d358fc3" providerId="Windows Live" clId="Web-{8B43F8D2-A58C-426C-8AE0-13C8229AFE13}" dt="2023-01-10T06:00:12.392" v="131" actId="20577"/>
          <ac:spMkLst>
            <pc:docMk/>
            <pc:sldMk cId="1904246172" sldId="335"/>
            <ac:spMk id="4" creationId="{CF1A9057-919C-94AA-84A7-576F08EAA023}"/>
          </ac:spMkLst>
        </pc:spChg>
      </pc:sldChg>
    </pc:docChg>
  </pc:docChgLst>
  <pc:docChgLst>
    <pc:chgData name="Keval Patel" userId="dc26b5b23d358fc3" providerId="Windows Live" clId="Web-{E8BBA417-F253-4E98-9E99-16CF5515BC16}"/>
    <pc:docChg chg="addSld modSld">
      <pc:chgData name="Keval Patel" userId="dc26b5b23d358fc3" providerId="Windows Live" clId="Web-{E8BBA417-F253-4E98-9E99-16CF5515BC16}" dt="2023-01-10T05:28:34.457" v="38" actId="20577"/>
      <pc:docMkLst>
        <pc:docMk/>
      </pc:docMkLst>
      <pc:sldChg chg="modSp">
        <pc:chgData name="Keval Patel" userId="dc26b5b23d358fc3" providerId="Windows Live" clId="Web-{E8BBA417-F253-4E98-9E99-16CF5515BC16}" dt="2023-01-10T05:22:15.592" v="3" actId="20577"/>
        <pc:sldMkLst>
          <pc:docMk/>
          <pc:sldMk cId="3833773525" sldId="309"/>
        </pc:sldMkLst>
        <pc:spChg chg="mod">
          <ac:chgData name="Keval Patel" userId="dc26b5b23d358fc3" providerId="Windows Live" clId="Web-{E8BBA417-F253-4E98-9E99-16CF5515BC16}" dt="2023-01-10T05:22:15.592" v="3" actId="20577"/>
          <ac:spMkLst>
            <pc:docMk/>
            <pc:sldMk cId="3833773525" sldId="309"/>
            <ac:spMk id="7" creationId="{D11782C8-7B50-351B-FB50-214D02329418}"/>
          </ac:spMkLst>
        </pc:spChg>
      </pc:sldChg>
      <pc:sldChg chg="modSp add replId">
        <pc:chgData name="Keval Patel" userId="dc26b5b23d358fc3" providerId="Windows Live" clId="Web-{E8BBA417-F253-4E98-9E99-16CF5515BC16}" dt="2023-01-10T05:22:42.734" v="20" actId="20577"/>
        <pc:sldMkLst>
          <pc:docMk/>
          <pc:sldMk cId="1800824432" sldId="319"/>
        </pc:sldMkLst>
        <pc:spChg chg="mod">
          <ac:chgData name="Keval Patel" userId="dc26b5b23d358fc3" providerId="Windows Live" clId="Web-{E8BBA417-F253-4E98-9E99-16CF5515BC16}" dt="2023-01-10T05:22:34.030" v="17" actId="20577"/>
          <ac:spMkLst>
            <pc:docMk/>
            <pc:sldMk cId="1800824432" sldId="319"/>
            <ac:spMk id="2" creationId="{31BB8085-1FFF-44DD-A144-D794D923CF00}"/>
          </ac:spMkLst>
        </pc:spChg>
        <pc:spChg chg="mod">
          <ac:chgData name="Keval Patel" userId="dc26b5b23d358fc3" providerId="Windows Live" clId="Web-{E8BBA417-F253-4E98-9E99-16CF5515BC16}" dt="2023-01-10T05:22:42.734" v="20" actId="20577"/>
          <ac:spMkLst>
            <pc:docMk/>
            <pc:sldMk cId="1800824432" sldId="319"/>
            <ac:spMk id="7" creationId="{D11782C8-7B50-351B-FB50-214D02329418}"/>
          </ac:spMkLst>
        </pc:spChg>
      </pc:sldChg>
      <pc:sldChg chg="modSp add replId">
        <pc:chgData name="Keval Patel" userId="dc26b5b23d358fc3" providerId="Windows Live" clId="Web-{E8BBA417-F253-4E98-9E99-16CF5515BC16}" dt="2023-01-10T05:23:30.705" v="35" actId="20577"/>
        <pc:sldMkLst>
          <pc:docMk/>
          <pc:sldMk cId="4060755742" sldId="320"/>
        </pc:sldMkLst>
        <pc:spChg chg="mod">
          <ac:chgData name="Keval Patel" userId="dc26b5b23d358fc3" providerId="Windows Live" clId="Web-{E8BBA417-F253-4E98-9E99-16CF5515BC16}" dt="2023-01-10T05:23:30.705" v="35" actId="20577"/>
          <ac:spMkLst>
            <pc:docMk/>
            <pc:sldMk cId="4060755742" sldId="320"/>
            <ac:spMk id="2" creationId="{31BB8085-1FFF-44DD-A144-D794D923CF00}"/>
          </ac:spMkLst>
        </pc:spChg>
      </pc:sldChg>
      <pc:sldChg chg="modSp add replId">
        <pc:chgData name="Keval Patel" userId="dc26b5b23d358fc3" providerId="Windows Live" clId="Web-{E8BBA417-F253-4E98-9E99-16CF5515BC16}" dt="2023-01-10T05:28:34.457" v="38" actId="20577"/>
        <pc:sldMkLst>
          <pc:docMk/>
          <pc:sldMk cId="682734324" sldId="321"/>
        </pc:sldMkLst>
        <pc:spChg chg="mod">
          <ac:chgData name="Keval Patel" userId="dc26b5b23d358fc3" providerId="Windows Live" clId="Web-{E8BBA417-F253-4E98-9E99-16CF5515BC16}" dt="2023-01-10T05:28:34.457" v="38" actId="20577"/>
          <ac:spMkLst>
            <pc:docMk/>
            <pc:sldMk cId="682734324" sldId="321"/>
            <ac:spMk id="2" creationId="{31BB8085-1FFF-44DD-A144-D794D923CF00}"/>
          </ac:spMkLst>
        </pc:spChg>
      </pc:sldChg>
    </pc:docChg>
  </pc:docChgLst>
  <pc:docChgLst>
    <pc:chgData name="Srijit Das" userId="5aa7d6ccb1b99602" providerId="Windows Live" clId="Web-{FAD4AC5A-71C1-4B60-B04A-5A6362B4496D}"/>
    <pc:docChg chg="modSld">
      <pc:chgData name="Srijit Das" userId="5aa7d6ccb1b99602" providerId="Windows Live" clId="Web-{FAD4AC5A-71C1-4B60-B04A-5A6362B4496D}" dt="2023-01-17T13:18:15.221" v="820" actId="20577"/>
      <pc:docMkLst>
        <pc:docMk/>
      </pc:docMkLst>
      <pc:sldChg chg="modSp">
        <pc:chgData name="Srijit Das" userId="5aa7d6ccb1b99602" providerId="Windows Live" clId="Web-{FAD4AC5A-71C1-4B60-B04A-5A6362B4496D}" dt="2023-01-17T13:09:40.763" v="353" actId="20577"/>
        <pc:sldMkLst>
          <pc:docMk/>
          <pc:sldMk cId="189295055" sldId="324"/>
        </pc:sldMkLst>
        <pc:spChg chg="mod">
          <ac:chgData name="Srijit Das" userId="5aa7d6ccb1b99602" providerId="Windows Live" clId="Web-{FAD4AC5A-71C1-4B60-B04A-5A6362B4496D}" dt="2023-01-17T13:09:40.763" v="353" actId="20577"/>
          <ac:spMkLst>
            <pc:docMk/>
            <pc:sldMk cId="189295055" sldId="324"/>
            <ac:spMk id="7" creationId="{D11782C8-7B50-351B-FB50-214D02329418}"/>
          </ac:spMkLst>
        </pc:spChg>
      </pc:sldChg>
      <pc:sldChg chg="modSp">
        <pc:chgData name="Srijit Das" userId="5aa7d6ccb1b99602" providerId="Windows Live" clId="Web-{FAD4AC5A-71C1-4B60-B04A-5A6362B4496D}" dt="2023-01-17T13:18:15.221" v="820" actId="20577"/>
        <pc:sldMkLst>
          <pc:docMk/>
          <pc:sldMk cId="1197796627" sldId="325"/>
        </pc:sldMkLst>
        <pc:spChg chg="mod">
          <ac:chgData name="Srijit Das" userId="5aa7d6ccb1b99602" providerId="Windows Live" clId="Web-{FAD4AC5A-71C1-4B60-B04A-5A6362B4496D}" dt="2023-01-17T13:18:15.221" v="820" actId="20577"/>
          <ac:spMkLst>
            <pc:docMk/>
            <pc:sldMk cId="1197796627" sldId="325"/>
            <ac:spMk id="7" creationId="{D11782C8-7B50-351B-FB50-214D02329418}"/>
          </ac:spMkLst>
        </pc:spChg>
      </pc:sldChg>
    </pc:docChg>
  </pc:docChgLst>
  <pc:docChgLst>
    <pc:chgData name="Srijit Das" userId="5aa7d6ccb1b99602" providerId="Windows Live" clId="Web-{C5DFDE64-A4D2-49FA-9F3F-B900076373DF}"/>
    <pc:docChg chg="modSld">
      <pc:chgData name="Srijit Das" userId="5aa7d6ccb1b99602" providerId="Windows Live" clId="Web-{C5DFDE64-A4D2-49FA-9F3F-B900076373DF}" dt="2023-01-20T10:35:48.335" v="94"/>
      <pc:docMkLst>
        <pc:docMk/>
      </pc:docMkLst>
      <pc:sldChg chg="modSp">
        <pc:chgData name="Srijit Das" userId="5aa7d6ccb1b99602" providerId="Windows Live" clId="Web-{C5DFDE64-A4D2-49FA-9F3F-B900076373DF}" dt="2023-01-20T10:33:34.847" v="90" actId="20577"/>
        <pc:sldMkLst>
          <pc:docMk/>
          <pc:sldMk cId="3208958683" sldId="330"/>
        </pc:sldMkLst>
        <pc:spChg chg="mod">
          <ac:chgData name="Srijit Das" userId="5aa7d6ccb1b99602" providerId="Windows Live" clId="Web-{C5DFDE64-A4D2-49FA-9F3F-B900076373DF}" dt="2023-01-20T10:33:34.847" v="90" actId="20577"/>
          <ac:spMkLst>
            <pc:docMk/>
            <pc:sldMk cId="3208958683" sldId="330"/>
            <ac:spMk id="7" creationId="{D11782C8-7B50-351B-FB50-214D02329418}"/>
          </ac:spMkLst>
        </pc:spChg>
      </pc:sldChg>
      <pc:sldChg chg="addSp delSp modSp">
        <pc:chgData name="Srijit Das" userId="5aa7d6ccb1b99602" providerId="Windows Live" clId="Web-{C5DFDE64-A4D2-49FA-9F3F-B900076373DF}" dt="2023-01-20T10:35:48.335" v="94"/>
        <pc:sldMkLst>
          <pc:docMk/>
          <pc:sldMk cId="3954996477" sldId="331"/>
        </pc:sldMkLst>
        <pc:spChg chg="add del mod">
          <ac:chgData name="Srijit Das" userId="5aa7d6ccb1b99602" providerId="Windows Live" clId="Web-{C5DFDE64-A4D2-49FA-9F3F-B900076373DF}" dt="2023-01-20T10:35:48.335" v="94"/>
          <ac:spMkLst>
            <pc:docMk/>
            <pc:sldMk cId="3954996477" sldId="331"/>
            <ac:spMk id="9" creationId="{41C373B7-4F95-4F26-A0DA-138F738E3E7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10.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11.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12.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13.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14.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15.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16.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17.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18.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19.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0.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1.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2.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3.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4.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5.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6.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7.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8.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9.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0.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1.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2.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3.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4.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5.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6.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7.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8.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9.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0.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1.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2.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3.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7.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8.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9.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4/18/2023</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4/18/2023</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4/18/2023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4/18/2023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4/18/2023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4/18/2023</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4/18/2023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9.xml"/><Relationship Id="rId7" Type="http://schemas.openxmlformats.org/officeDocument/2006/relationships/image" Target="../media/image3.png"/><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0.xml"/><Relationship Id="rId7" Type="http://schemas.openxmlformats.org/officeDocument/2006/relationships/image" Target="../media/image4.jpeg"/><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1.xml"/><Relationship Id="rId7" Type="http://schemas.openxmlformats.org/officeDocument/2006/relationships/image" Target="../media/image5.png"/><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2.xml"/><Relationship Id="rId7" Type="http://schemas.openxmlformats.org/officeDocument/2006/relationships/image" Target="../media/image6.png"/><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3.xml"/><Relationship Id="rId7" Type="http://schemas.openxmlformats.org/officeDocument/2006/relationships/image" Target="../media/image7.png"/><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4.xml"/><Relationship Id="rId7" Type="http://schemas.openxmlformats.org/officeDocument/2006/relationships/image" Target="../media/image8.png"/><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5.xml"/><Relationship Id="rId7" Type="http://schemas.openxmlformats.org/officeDocument/2006/relationships/image" Target="../media/image9.png"/><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6.xml"/><Relationship Id="rId7" Type="http://schemas.openxmlformats.org/officeDocument/2006/relationships/image" Target="../media/image10.png"/><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37.xml"/><Relationship Id="rId7" Type="http://schemas.openxmlformats.org/officeDocument/2006/relationships/image" Target="../media/image11.png"/><Relationship Id="rId2" Type="http://schemas.openxmlformats.org/officeDocument/2006/relationships/diagramData" Target="../diagrams/data37.xml"/><Relationship Id="rId1" Type="http://schemas.openxmlformats.org/officeDocument/2006/relationships/slideLayout" Target="../slideLayouts/slideLayout2.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8.xml"/><Relationship Id="rId7" Type="http://schemas.openxmlformats.org/officeDocument/2006/relationships/image" Target="../media/image12.png"/><Relationship Id="rId2" Type="http://schemas.openxmlformats.org/officeDocument/2006/relationships/diagramData" Target="../diagrams/data38.xml"/><Relationship Id="rId1" Type="http://schemas.openxmlformats.org/officeDocument/2006/relationships/slideLayout" Target="../slideLayouts/slideLayout2.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39.xml"/><Relationship Id="rId7" Type="http://schemas.openxmlformats.org/officeDocument/2006/relationships/image" Target="../media/image13.png"/><Relationship Id="rId2" Type="http://schemas.openxmlformats.org/officeDocument/2006/relationships/diagramData" Target="../diagrams/data39.xml"/><Relationship Id="rId1" Type="http://schemas.openxmlformats.org/officeDocument/2006/relationships/slideLayout" Target="../slideLayouts/slideLayout2.xml"/><Relationship Id="rId6" Type="http://schemas.microsoft.com/office/2007/relationships/diagramDrawing" Target="../diagrams/drawing39.xml"/><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40.xml"/><Relationship Id="rId7" Type="http://schemas.openxmlformats.org/officeDocument/2006/relationships/image" Target="../media/image14.png"/><Relationship Id="rId2" Type="http://schemas.openxmlformats.org/officeDocument/2006/relationships/diagramData" Target="../diagrams/data40.xml"/><Relationship Id="rId1" Type="http://schemas.openxmlformats.org/officeDocument/2006/relationships/slideLayout" Target="../slideLayouts/slideLayout2.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41.xml"/><Relationship Id="rId7" Type="http://schemas.openxmlformats.org/officeDocument/2006/relationships/image" Target="../media/image15.png"/><Relationship Id="rId2" Type="http://schemas.openxmlformats.org/officeDocument/2006/relationships/diagramData" Target="../diagrams/data41.xml"/><Relationship Id="rId1" Type="http://schemas.openxmlformats.org/officeDocument/2006/relationships/slideLayout" Target="../slideLayouts/slideLayout2.xml"/><Relationship Id="rId6" Type="http://schemas.microsoft.com/office/2007/relationships/diagramDrawing" Target="../diagrams/drawing41.xml"/><Relationship Id="rId5" Type="http://schemas.openxmlformats.org/officeDocument/2006/relationships/diagramColors" Target="../diagrams/colors41.xml"/><Relationship Id="rId4" Type="http://schemas.openxmlformats.org/officeDocument/2006/relationships/diagramQuickStyle" Target="../diagrams/quickStyle41.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42.xml"/><Relationship Id="rId7" Type="http://schemas.openxmlformats.org/officeDocument/2006/relationships/image" Target="../media/image16.jpg"/><Relationship Id="rId2" Type="http://schemas.openxmlformats.org/officeDocument/2006/relationships/diagramData" Target="../diagrams/data42.xml"/><Relationship Id="rId1" Type="http://schemas.openxmlformats.org/officeDocument/2006/relationships/slideLayout" Target="../slideLayouts/slideLayout2.xml"/><Relationship Id="rId6" Type="http://schemas.microsoft.com/office/2007/relationships/diagramDrawing" Target="../diagrams/drawing42.xml"/><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43.xml"/><Relationship Id="rId7" Type="http://schemas.openxmlformats.org/officeDocument/2006/relationships/image" Target="../media/image17.png"/><Relationship Id="rId2" Type="http://schemas.openxmlformats.org/officeDocument/2006/relationships/diagramData" Target="../diagrams/data43.xml"/><Relationship Id="rId1" Type="http://schemas.openxmlformats.org/officeDocument/2006/relationships/slideLayout" Target="../slideLayouts/slideLayout2.xml"/><Relationship Id="rId6" Type="http://schemas.microsoft.com/office/2007/relationships/diagramDrawing" Target="../diagrams/drawing43.xml"/><Relationship Id="rId5" Type="http://schemas.openxmlformats.org/officeDocument/2006/relationships/diagramColors" Target="../diagrams/colors43.xml"/><Relationship Id="rId4" Type="http://schemas.openxmlformats.org/officeDocument/2006/relationships/diagramQuickStyle" Target="../diagrams/quickStyle4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4" y="2613547"/>
            <a:ext cx="4775075" cy="1630906"/>
          </a:xfrm>
        </p:spPr>
        <p:txBody>
          <a:bodyPr>
            <a:normAutofit/>
          </a:bodyPr>
          <a:lstStyle/>
          <a:p>
            <a:r>
              <a:rPr lang="en-US" sz="4400">
                <a:solidFill>
                  <a:schemeClr val="tx1"/>
                </a:solidFill>
              </a:rPr>
              <a:t>Chatbot</a:t>
            </a:r>
            <a:br>
              <a:rPr lang="en-US" sz="4400">
                <a:solidFill>
                  <a:schemeClr val="tx1"/>
                </a:solidFill>
              </a:rPr>
            </a:br>
            <a:r>
              <a:rPr lang="en-IN" sz="4400">
                <a:solidFill>
                  <a:schemeClr val="tx1"/>
                </a:solidFill>
              </a:rPr>
              <a:t>System </a:t>
            </a:r>
            <a:endParaRPr lang="en-US" sz="4400">
              <a:solidFill>
                <a:schemeClr val="tx1"/>
              </a:solidFill>
            </a:endParaRPr>
          </a:p>
        </p:txBody>
      </p:sp>
      <p:sp>
        <p:nvSpPr>
          <p:cNvPr id="3" name="TextBox 2">
            <a:extLst>
              <a:ext uri="{FF2B5EF4-FFF2-40B4-BE49-F238E27FC236}">
                <a16:creationId xmlns:a16="http://schemas.microsoft.com/office/drawing/2014/main" id="{E96EC4A0-30F3-3E39-7F9F-18352902344B}"/>
              </a:ext>
            </a:extLst>
          </p:cNvPr>
          <p:cNvSpPr txBox="1"/>
          <p:nvPr/>
        </p:nvSpPr>
        <p:spPr>
          <a:xfrm>
            <a:off x="7343914" y="3986695"/>
            <a:ext cx="341685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latin typeface="Sagona Book"/>
                <a:cs typeface="Calibri"/>
              </a:rPr>
              <a:t>BY</a:t>
            </a:r>
          </a:p>
          <a:p>
            <a:endParaRPr lang="en-US" dirty="0">
              <a:latin typeface="Sagona Book"/>
              <a:cs typeface="Calibri"/>
            </a:endParaRPr>
          </a:p>
          <a:p>
            <a:r>
              <a:rPr lang="en-US" dirty="0">
                <a:latin typeface="Sagona Book"/>
                <a:cs typeface="Calibri"/>
              </a:rPr>
              <a:t>Shubham Patel - 21162171024</a:t>
            </a:r>
          </a:p>
          <a:p>
            <a:endParaRPr lang="en-US" dirty="0">
              <a:latin typeface="Sagona Book"/>
              <a:cs typeface="Calibri"/>
            </a:endParaRP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34643"/>
            <a:ext cx="10058400" cy="1371600"/>
          </a:xfrm>
        </p:spPr>
        <p:txBody>
          <a:bodyPr>
            <a:normAutofit/>
          </a:bodyPr>
          <a:lstStyle/>
          <a:p>
            <a:r>
              <a:rPr lang="en-IN"/>
              <a:t>OVERALL DESCRIPTION </a:t>
            </a:r>
            <a:endParaRPr lang="en-US"/>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nvPr>
        </p:nvGraphicFramePr>
        <p:xfrm>
          <a:off x="958795" y="2802469"/>
          <a:ext cx="10166405" cy="2541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D11782C8-7B50-351B-FB50-214D02329418}"/>
              </a:ext>
            </a:extLst>
          </p:cNvPr>
          <p:cNvSpPr txBox="1"/>
          <p:nvPr/>
        </p:nvSpPr>
        <p:spPr>
          <a:xfrm>
            <a:off x="880642" y="2006243"/>
            <a:ext cx="10430715" cy="4093428"/>
          </a:xfrm>
          <a:prstGeom prst="rect">
            <a:avLst/>
          </a:prstGeom>
          <a:noFill/>
        </p:spPr>
        <p:txBody>
          <a:bodyPr wrap="square" rtlCol="0">
            <a:spAutoFit/>
          </a:bodyPr>
          <a:lstStyle/>
          <a:p>
            <a:pPr marL="285750" indent="-285750">
              <a:buFont typeface="Wingdings" panose="05000000000000000000" pitchFamily="2" charset="2"/>
              <a:buChar char="Ø"/>
            </a:pPr>
            <a:r>
              <a:rPr lang="en-IN" sz="2000">
                <a:solidFill>
                  <a:schemeClr val="tx1">
                    <a:lumMod val="95000"/>
                    <a:lumOff val="5000"/>
                  </a:schemeClr>
                </a:solidFill>
              </a:rPr>
              <a:t>Problem Statement </a:t>
            </a:r>
          </a:p>
          <a:p>
            <a:pPr marL="285750" indent="-285750">
              <a:buFont typeface="Wingdings" panose="05000000000000000000" pitchFamily="2" charset="2"/>
              <a:buChar char="Ø"/>
            </a:pPr>
            <a:endParaRPr lang="en-IN" sz="2000">
              <a:solidFill>
                <a:schemeClr val="tx1">
                  <a:lumMod val="95000"/>
                  <a:lumOff val="5000"/>
                </a:schemeClr>
              </a:solidFill>
            </a:endParaRPr>
          </a:p>
          <a:p>
            <a:pPr marL="285750" indent="-285750">
              <a:buFont typeface="Wingdings" panose="05000000000000000000" pitchFamily="2" charset="2"/>
              <a:buChar char="Ø"/>
            </a:pPr>
            <a:r>
              <a:rPr lang="en-IN" sz="2000">
                <a:solidFill>
                  <a:schemeClr val="tx1">
                    <a:lumMod val="95000"/>
                    <a:lumOff val="5000"/>
                  </a:schemeClr>
                </a:solidFill>
              </a:rPr>
              <a:t>Existing  System</a:t>
            </a:r>
          </a:p>
          <a:p>
            <a:pPr marL="285750" indent="-285750">
              <a:buFont typeface="Wingdings" panose="05000000000000000000" pitchFamily="2" charset="2"/>
              <a:buChar char="Ø"/>
            </a:pPr>
            <a:endParaRPr lang="en-IN" sz="2000">
              <a:solidFill>
                <a:schemeClr val="tx1">
                  <a:lumMod val="95000"/>
                  <a:lumOff val="5000"/>
                </a:schemeClr>
              </a:solidFill>
            </a:endParaRPr>
          </a:p>
          <a:p>
            <a:pPr marL="285750" indent="-285750">
              <a:buFont typeface="Wingdings" panose="05000000000000000000" pitchFamily="2" charset="2"/>
              <a:buChar char="Ø"/>
            </a:pPr>
            <a:r>
              <a:rPr lang="en-IN" sz="2000">
                <a:solidFill>
                  <a:schemeClr val="tx1">
                    <a:lumMod val="95000"/>
                    <a:lumOff val="5000"/>
                  </a:schemeClr>
                </a:solidFill>
              </a:rPr>
              <a:t>Proposed System</a:t>
            </a:r>
          </a:p>
          <a:p>
            <a:pPr marL="285750" indent="-285750">
              <a:buFont typeface="Wingdings" panose="05000000000000000000" pitchFamily="2" charset="2"/>
              <a:buChar char="Ø"/>
            </a:pPr>
            <a:endParaRPr lang="en-IN" sz="2000">
              <a:solidFill>
                <a:schemeClr val="tx1">
                  <a:lumMod val="95000"/>
                  <a:lumOff val="5000"/>
                </a:schemeClr>
              </a:solidFill>
            </a:endParaRPr>
          </a:p>
          <a:p>
            <a:pPr marL="285750" indent="-285750">
              <a:buFont typeface="Wingdings" panose="05000000000000000000" pitchFamily="2" charset="2"/>
              <a:buChar char="Ø"/>
            </a:pPr>
            <a:r>
              <a:rPr lang="en-IN" sz="2000">
                <a:solidFill>
                  <a:schemeClr val="tx1">
                    <a:lumMod val="95000"/>
                    <a:lumOff val="5000"/>
                  </a:schemeClr>
                </a:solidFill>
              </a:rPr>
              <a:t>Product Functions</a:t>
            </a:r>
          </a:p>
          <a:p>
            <a:pPr marL="285750" indent="-285750">
              <a:buFont typeface="Wingdings" panose="05000000000000000000" pitchFamily="2" charset="2"/>
              <a:buChar char="Ø"/>
            </a:pPr>
            <a:endParaRPr lang="en-IN" sz="2000">
              <a:solidFill>
                <a:schemeClr val="tx1">
                  <a:lumMod val="95000"/>
                  <a:lumOff val="5000"/>
                </a:schemeClr>
              </a:solidFill>
            </a:endParaRPr>
          </a:p>
          <a:p>
            <a:pPr marL="285750" indent="-285750">
              <a:buFont typeface="Wingdings" panose="05000000000000000000" pitchFamily="2" charset="2"/>
              <a:buChar char="Ø"/>
            </a:pPr>
            <a:r>
              <a:rPr lang="en-IN" sz="2000">
                <a:solidFill>
                  <a:schemeClr val="tx1">
                    <a:lumMod val="95000"/>
                    <a:lumOff val="5000"/>
                  </a:schemeClr>
                </a:solidFill>
              </a:rPr>
              <a:t>User’s Characteristics</a:t>
            </a:r>
          </a:p>
          <a:p>
            <a:pPr marL="285750" indent="-285750">
              <a:buFont typeface="Wingdings" panose="05000000000000000000" pitchFamily="2" charset="2"/>
              <a:buChar char="Ø"/>
            </a:pPr>
            <a:endParaRPr lang="en-IN" sz="2000">
              <a:solidFill>
                <a:schemeClr val="tx1">
                  <a:lumMod val="95000"/>
                  <a:lumOff val="5000"/>
                </a:schemeClr>
              </a:solidFill>
            </a:endParaRPr>
          </a:p>
          <a:p>
            <a:pPr marL="285750" indent="-285750">
              <a:buFont typeface="Wingdings" panose="05000000000000000000" pitchFamily="2" charset="2"/>
              <a:buChar char="Ø"/>
            </a:pPr>
            <a:r>
              <a:rPr lang="en-IN" sz="2000">
                <a:solidFill>
                  <a:schemeClr val="tx1">
                    <a:lumMod val="95000"/>
                    <a:lumOff val="5000"/>
                  </a:schemeClr>
                </a:solidFill>
              </a:rPr>
              <a:t>Constraints</a:t>
            </a:r>
          </a:p>
          <a:p>
            <a:pPr marL="285750" indent="-285750">
              <a:buFont typeface="Wingdings" panose="05000000000000000000" pitchFamily="2" charset="2"/>
              <a:buChar char="Ø"/>
            </a:pPr>
            <a:endParaRPr lang="en-IN" sz="2000">
              <a:solidFill>
                <a:schemeClr val="tx1">
                  <a:lumMod val="95000"/>
                  <a:lumOff val="5000"/>
                </a:schemeClr>
              </a:solidFill>
            </a:endParaRPr>
          </a:p>
          <a:p>
            <a:pPr marL="285750" indent="-285750">
              <a:buFont typeface="Wingdings" panose="05000000000000000000" pitchFamily="2" charset="2"/>
              <a:buChar char="Ø"/>
            </a:pPr>
            <a:r>
              <a:rPr lang="en-IN" sz="2000">
                <a:solidFill>
                  <a:schemeClr val="tx1">
                    <a:lumMod val="95000"/>
                    <a:lumOff val="5000"/>
                  </a:schemeClr>
                </a:solidFill>
              </a:rPr>
              <a:t>Assumption And Dependencies </a:t>
            </a:r>
          </a:p>
        </p:txBody>
      </p:sp>
    </p:spTree>
    <p:extLst>
      <p:ext uri="{BB962C8B-B14F-4D97-AF65-F5344CB8AC3E}">
        <p14:creationId xmlns:p14="http://schemas.microsoft.com/office/powerpoint/2010/main" val="3508650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34643"/>
            <a:ext cx="10058400" cy="1371600"/>
          </a:xfrm>
        </p:spPr>
        <p:txBody>
          <a:bodyPr>
            <a:normAutofit/>
          </a:bodyPr>
          <a:lstStyle/>
          <a:p>
            <a:r>
              <a:rPr lang="en-IN"/>
              <a:t>PROBLEM STATMENT </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nvPr>
        </p:nvGraphicFramePr>
        <p:xfrm>
          <a:off x="958795" y="2802469"/>
          <a:ext cx="10166405" cy="2541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D11782C8-7B50-351B-FB50-214D02329418}"/>
              </a:ext>
            </a:extLst>
          </p:cNvPr>
          <p:cNvSpPr txBox="1"/>
          <p:nvPr/>
        </p:nvSpPr>
        <p:spPr>
          <a:xfrm>
            <a:off x="880642" y="2006243"/>
            <a:ext cx="10430715" cy="400110"/>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Ø"/>
            </a:pPr>
            <a:endParaRPr lang="en-IN" sz="2000">
              <a:solidFill>
                <a:schemeClr val="tx1">
                  <a:lumMod val="95000"/>
                  <a:lumOff val="5000"/>
                </a:schemeClr>
              </a:solidFill>
            </a:endParaRPr>
          </a:p>
        </p:txBody>
      </p:sp>
      <p:sp>
        <p:nvSpPr>
          <p:cNvPr id="4" name="TextBox 3">
            <a:extLst>
              <a:ext uri="{FF2B5EF4-FFF2-40B4-BE49-F238E27FC236}">
                <a16:creationId xmlns:a16="http://schemas.microsoft.com/office/drawing/2014/main" id="{8E234446-1C9E-664F-F76F-45C6B16AE207}"/>
              </a:ext>
            </a:extLst>
          </p:cNvPr>
          <p:cNvSpPr txBox="1"/>
          <p:nvPr/>
        </p:nvSpPr>
        <p:spPr>
          <a:xfrm>
            <a:off x="958795" y="1839266"/>
            <a:ext cx="10996654" cy="3693319"/>
          </a:xfrm>
          <a:prstGeom prst="rect">
            <a:avLst/>
          </a:prstGeom>
          <a:noFill/>
        </p:spPr>
        <p:txBody>
          <a:bodyPr wrap="square" rtlCol="0">
            <a:spAutoFit/>
          </a:bodyPr>
          <a:lstStyle/>
          <a:p>
            <a:pPr marL="285750" indent="-285750" algn="l">
              <a:buFont typeface="Wingdings" panose="05000000000000000000" pitchFamily="2" charset="2"/>
              <a:buChar char="§"/>
            </a:pPr>
            <a:r>
              <a:rPr lang="en-US" b="0" i="0">
                <a:solidFill>
                  <a:schemeClr val="tx1">
                    <a:lumMod val="95000"/>
                    <a:lumOff val="5000"/>
                  </a:schemeClr>
                </a:solidFill>
                <a:effectLst/>
              </a:rPr>
              <a:t>Many companies today are still struggling with engaging their audience, providing 24/7 customer service, and streamlining their sales processes. </a:t>
            </a:r>
          </a:p>
          <a:p>
            <a:pPr marL="285750" indent="-285750" algn="l">
              <a:buFont typeface="Wingdings" panose="05000000000000000000" pitchFamily="2" charset="2"/>
              <a:buChar char="§"/>
            </a:pPr>
            <a:endParaRPr lang="en-US">
              <a:solidFill>
                <a:schemeClr val="tx1">
                  <a:lumMod val="95000"/>
                  <a:lumOff val="5000"/>
                </a:schemeClr>
              </a:solidFill>
            </a:endParaRPr>
          </a:p>
          <a:p>
            <a:pPr marL="285750" indent="-285750" algn="l">
              <a:buFont typeface="Wingdings" panose="05000000000000000000" pitchFamily="2" charset="2"/>
              <a:buChar char="§"/>
            </a:pPr>
            <a:r>
              <a:rPr lang="en-US" b="0" i="0">
                <a:solidFill>
                  <a:schemeClr val="tx1">
                    <a:lumMod val="95000"/>
                    <a:lumOff val="5000"/>
                  </a:schemeClr>
                </a:solidFill>
                <a:effectLst/>
              </a:rPr>
              <a:t>As a result, businesses are losing potential customers and revenue. </a:t>
            </a:r>
          </a:p>
          <a:p>
            <a:pPr marL="285750" indent="-285750" algn="l">
              <a:buFont typeface="Wingdings" panose="05000000000000000000" pitchFamily="2" charset="2"/>
              <a:buChar char="§"/>
            </a:pPr>
            <a:endParaRPr lang="en-US">
              <a:solidFill>
                <a:schemeClr val="tx1">
                  <a:lumMod val="95000"/>
                  <a:lumOff val="5000"/>
                </a:schemeClr>
              </a:solidFill>
            </a:endParaRPr>
          </a:p>
          <a:p>
            <a:pPr marL="285750" indent="-285750" algn="l">
              <a:buFont typeface="Wingdings" panose="05000000000000000000" pitchFamily="2" charset="2"/>
              <a:buChar char="§"/>
            </a:pPr>
            <a:r>
              <a:rPr lang="en-US" b="0" i="0">
                <a:solidFill>
                  <a:schemeClr val="tx1">
                    <a:lumMod val="95000"/>
                    <a:lumOff val="5000"/>
                  </a:schemeClr>
                </a:solidFill>
                <a:effectLst/>
              </a:rPr>
              <a:t>A chatbot could be an effective solution for these issues by providing around-the-clock customer service, lead generation and qualification, and automating sales processes.</a:t>
            </a:r>
          </a:p>
          <a:p>
            <a:pPr marL="285750" indent="-285750" algn="l">
              <a:buFont typeface="Wingdings" panose="05000000000000000000" pitchFamily="2" charset="2"/>
              <a:buChar char="§"/>
            </a:pPr>
            <a:endParaRPr lang="en-US">
              <a:solidFill>
                <a:schemeClr val="tx1">
                  <a:lumMod val="95000"/>
                  <a:lumOff val="5000"/>
                </a:schemeClr>
              </a:solidFill>
            </a:endParaRPr>
          </a:p>
          <a:p>
            <a:pPr marL="285750" indent="-285750" algn="l">
              <a:buFont typeface="Wingdings" panose="05000000000000000000" pitchFamily="2" charset="2"/>
              <a:buChar char="§"/>
            </a:pPr>
            <a:r>
              <a:rPr lang="en-US" b="0" i="0">
                <a:solidFill>
                  <a:schemeClr val="tx1">
                    <a:lumMod val="95000"/>
                    <a:lumOff val="5000"/>
                  </a:schemeClr>
                </a:solidFill>
                <a:effectLst/>
              </a:rPr>
              <a:t> The goal of this project is to develop a chatbot that can understand natural language input, answer questions and perform tasks.</a:t>
            </a:r>
          </a:p>
          <a:p>
            <a:pPr marL="285750" indent="-285750" algn="l">
              <a:buFont typeface="Wingdings" panose="05000000000000000000" pitchFamily="2" charset="2"/>
              <a:buChar char="§"/>
            </a:pPr>
            <a:endParaRPr lang="en-US">
              <a:solidFill>
                <a:schemeClr val="tx1">
                  <a:lumMod val="95000"/>
                  <a:lumOff val="5000"/>
                </a:schemeClr>
              </a:solidFill>
            </a:endParaRPr>
          </a:p>
          <a:p>
            <a:pPr marL="285750" indent="-285750" algn="l">
              <a:buFont typeface="Wingdings" panose="05000000000000000000" pitchFamily="2" charset="2"/>
              <a:buChar char="§"/>
            </a:pPr>
            <a:r>
              <a:rPr lang="en-US" b="0" i="0">
                <a:solidFill>
                  <a:schemeClr val="tx1">
                    <a:lumMod val="95000"/>
                    <a:lumOff val="5000"/>
                  </a:schemeClr>
                </a:solidFill>
                <a:effectLst/>
              </a:rPr>
              <a:t> And also providing accurate and personalized responses to customer inquiries, increasing customer satisfaction and sales revenue.</a:t>
            </a:r>
          </a:p>
        </p:txBody>
      </p:sp>
    </p:spTree>
    <p:extLst>
      <p:ext uri="{BB962C8B-B14F-4D97-AF65-F5344CB8AC3E}">
        <p14:creationId xmlns:p14="http://schemas.microsoft.com/office/powerpoint/2010/main" val="4291342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34643"/>
            <a:ext cx="10058400" cy="1371600"/>
          </a:xfrm>
        </p:spPr>
        <p:txBody>
          <a:bodyPr>
            <a:normAutofit/>
          </a:bodyPr>
          <a:lstStyle/>
          <a:p>
            <a:r>
              <a:rPr lang="en-US"/>
              <a:t>EXISTING SYSTEM</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nvPr>
        </p:nvGraphicFramePr>
        <p:xfrm>
          <a:off x="958795" y="2802469"/>
          <a:ext cx="10166405" cy="2541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D11782C8-7B50-351B-FB50-214D02329418}"/>
              </a:ext>
            </a:extLst>
          </p:cNvPr>
          <p:cNvSpPr txBox="1"/>
          <p:nvPr/>
        </p:nvSpPr>
        <p:spPr>
          <a:xfrm>
            <a:off x="880642" y="2006243"/>
            <a:ext cx="10430715" cy="1631216"/>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Ø"/>
            </a:pPr>
            <a:r>
              <a:rPr lang="en-IN" sz="2000">
                <a:solidFill>
                  <a:schemeClr val="tx1">
                    <a:lumMod val="95000"/>
                    <a:lumOff val="5000"/>
                  </a:schemeClr>
                </a:solidFill>
              </a:rPr>
              <a:t>The existing system consists of either not up-to-the-mark chatbots or workers with paid jobs for this position.</a:t>
            </a:r>
          </a:p>
          <a:p>
            <a:pPr marL="285750" indent="-285750">
              <a:buFont typeface="Wingdings" panose="05000000000000000000" pitchFamily="2" charset="2"/>
              <a:buChar char="Ø"/>
            </a:pPr>
            <a:endParaRPr lang="en-IN" sz="2000">
              <a:solidFill>
                <a:schemeClr val="tx1">
                  <a:lumMod val="95000"/>
                  <a:lumOff val="5000"/>
                </a:schemeClr>
              </a:solidFill>
            </a:endParaRPr>
          </a:p>
          <a:p>
            <a:pPr marL="285750" indent="-285750">
              <a:buFont typeface="Wingdings" panose="05000000000000000000" pitchFamily="2" charset="2"/>
              <a:buChar char="Ø"/>
            </a:pPr>
            <a:r>
              <a:rPr lang="en-IN" sz="2000">
                <a:solidFill>
                  <a:schemeClr val="tx1">
                    <a:lumMod val="95000"/>
                    <a:lumOff val="5000"/>
                  </a:schemeClr>
                </a:solidFill>
              </a:rPr>
              <a:t>This leads to higher resource cost over just subscribing to a chatbot system for over the surface interaction with customers.</a:t>
            </a:r>
          </a:p>
        </p:txBody>
      </p:sp>
    </p:spTree>
    <p:extLst>
      <p:ext uri="{BB962C8B-B14F-4D97-AF65-F5344CB8AC3E}">
        <p14:creationId xmlns:p14="http://schemas.microsoft.com/office/powerpoint/2010/main" val="189295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34643"/>
            <a:ext cx="10058400" cy="1371600"/>
          </a:xfrm>
        </p:spPr>
        <p:txBody>
          <a:bodyPr>
            <a:normAutofit/>
          </a:bodyPr>
          <a:lstStyle/>
          <a:p>
            <a:r>
              <a:rPr lang="en-US"/>
              <a:t>PROPOSED SYSTEM</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nvPr>
        </p:nvGraphicFramePr>
        <p:xfrm>
          <a:off x="958795" y="2802469"/>
          <a:ext cx="10166405" cy="2541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D11782C8-7B50-351B-FB50-214D02329418}"/>
              </a:ext>
            </a:extLst>
          </p:cNvPr>
          <p:cNvSpPr txBox="1"/>
          <p:nvPr/>
        </p:nvSpPr>
        <p:spPr>
          <a:xfrm>
            <a:off x="880642" y="2006243"/>
            <a:ext cx="10430715" cy="2862322"/>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Ø"/>
            </a:pPr>
            <a:r>
              <a:rPr lang="en-IN" sz="2000">
                <a:solidFill>
                  <a:schemeClr val="tx1">
                    <a:lumMod val="95000"/>
                    <a:lumOff val="5000"/>
                  </a:schemeClr>
                </a:solidFill>
              </a:rPr>
              <a:t>We propose the use our chatbot system for every basic interactions that can be integrated with any business.</a:t>
            </a:r>
          </a:p>
          <a:p>
            <a:pPr marL="285750" indent="-285750">
              <a:buFont typeface="Wingdings" panose="05000000000000000000" pitchFamily="2" charset="2"/>
              <a:buChar char="Ø"/>
            </a:pPr>
            <a:endParaRPr lang="en-IN" sz="2000">
              <a:solidFill>
                <a:schemeClr val="tx1">
                  <a:lumMod val="95000"/>
                  <a:lumOff val="5000"/>
                </a:schemeClr>
              </a:solidFill>
            </a:endParaRPr>
          </a:p>
          <a:p>
            <a:pPr marL="285750" indent="-285750">
              <a:buFont typeface="Wingdings" panose="05000000000000000000" pitchFamily="2" charset="2"/>
              <a:buChar char="Ø"/>
            </a:pPr>
            <a:r>
              <a:rPr lang="en-IN" sz="2000">
                <a:solidFill>
                  <a:schemeClr val="tx1">
                    <a:lumMod val="95000"/>
                    <a:lumOff val="5000"/>
                  </a:schemeClr>
                </a:solidFill>
              </a:rPr>
              <a:t>Any and all inquiries regarding prices, refundability, availability(of say, a 'Product' for example) or any other cursory topics can be easily integrated into and handled by the system.</a:t>
            </a:r>
          </a:p>
          <a:p>
            <a:pPr marL="285750" indent="-285750">
              <a:buFont typeface="Wingdings" panose="05000000000000000000" pitchFamily="2" charset="2"/>
              <a:buChar char="Ø"/>
            </a:pPr>
            <a:endParaRPr lang="en-IN" sz="2000">
              <a:solidFill>
                <a:schemeClr val="tx1">
                  <a:lumMod val="95000"/>
                  <a:lumOff val="5000"/>
                </a:schemeClr>
              </a:solidFill>
            </a:endParaRPr>
          </a:p>
          <a:p>
            <a:pPr marL="285750" indent="-285750">
              <a:buFont typeface="Wingdings" panose="05000000000000000000" pitchFamily="2" charset="2"/>
              <a:buChar char="Ø"/>
            </a:pPr>
            <a:r>
              <a:rPr lang="en-IN" sz="2000">
                <a:solidFill>
                  <a:schemeClr val="tx1">
                    <a:lumMod val="95000"/>
                    <a:lumOff val="5000"/>
                  </a:schemeClr>
                </a:solidFill>
              </a:rPr>
              <a:t>For all the 'Business-Specific' questions which may only be known to a certain position of employees and above, the task can be transferred over to an employee.</a:t>
            </a:r>
          </a:p>
        </p:txBody>
      </p:sp>
    </p:spTree>
    <p:extLst>
      <p:ext uri="{BB962C8B-B14F-4D97-AF65-F5344CB8AC3E}">
        <p14:creationId xmlns:p14="http://schemas.microsoft.com/office/powerpoint/2010/main" val="1197796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34643"/>
            <a:ext cx="10058400" cy="1371600"/>
          </a:xfrm>
        </p:spPr>
        <p:txBody>
          <a:bodyPr>
            <a:normAutofit/>
          </a:bodyPr>
          <a:lstStyle/>
          <a:p>
            <a:r>
              <a:rPr lang="en-US"/>
              <a:t>PRODUCT  FUNCTIONS</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nvPr>
        </p:nvGraphicFramePr>
        <p:xfrm>
          <a:off x="958795" y="2802469"/>
          <a:ext cx="10166405" cy="2541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D11782C8-7B50-351B-FB50-214D02329418}"/>
              </a:ext>
            </a:extLst>
          </p:cNvPr>
          <p:cNvSpPr txBox="1"/>
          <p:nvPr/>
        </p:nvSpPr>
        <p:spPr>
          <a:xfrm>
            <a:off x="880642" y="2006243"/>
            <a:ext cx="10430715" cy="4401205"/>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Ø"/>
            </a:pPr>
            <a:r>
              <a:rPr lang="en-IN" sz="2000">
                <a:solidFill>
                  <a:schemeClr val="tx1">
                    <a:lumMod val="95000"/>
                    <a:lumOff val="5000"/>
                  </a:schemeClr>
                </a:solidFill>
              </a:rPr>
              <a:t>N</a:t>
            </a:r>
            <a:r>
              <a:rPr lang="en-IN" sz="2000">
                <a:ea typeface="+mn-lt"/>
                <a:cs typeface="+mn-lt"/>
              </a:rPr>
              <a:t>atural Language Processing (NLP) to understand and respond to user input in a human-like manner.</a:t>
            </a:r>
          </a:p>
          <a:p>
            <a:pPr marL="285750" indent="-285750">
              <a:buFont typeface="Wingdings" panose="05000000000000000000" pitchFamily="2" charset="2"/>
              <a:buChar char="Ø"/>
            </a:pPr>
            <a:r>
              <a:rPr lang="en-IN" sz="2000">
                <a:ea typeface="+mn-lt"/>
                <a:cs typeface="+mn-lt"/>
              </a:rPr>
              <a:t>Integration with external data sources and APIs to provide relevant information to users.</a:t>
            </a:r>
          </a:p>
          <a:p>
            <a:pPr marL="285750" indent="-285750">
              <a:buFont typeface="Wingdings" panose="05000000000000000000" pitchFamily="2" charset="2"/>
              <a:buChar char="Ø"/>
            </a:pPr>
            <a:r>
              <a:rPr lang="en-IN" sz="2000">
                <a:ea typeface="+mn-lt"/>
                <a:cs typeface="+mn-lt"/>
              </a:rPr>
              <a:t>Ability to handle multiple languages and dialects.</a:t>
            </a:r>
          </a:p>
          <a:p>
            <a:pPr marL="285750" indent="-285750">
              <a:buFont typeface="Wingdings" panose="05000000000000000000" pitchFamily="2" charset="2"/>
              <a:buChar char="Ø"/>
            </a:pPr>
            <a:r>
              <a:rPr lang="en-IN" sz="2000">
                <a:ea typeface="+mn-lt"/>
                <a:cs typeface="+mn-lt"/>
              </a:rPr>
              <a:t>User engagement and conversation flow management to guide users through a task or conversation.</a:t>
            </a:r>
          </a:p>
          <a:p>
            <a:pPr marL="285750" indent="-285750">
              <a:buFont typeface="Wingdings" panose="05000000000000000000" pitchFamily="2" charset="2"/>
              <a:buChar char="Ø"/>
            </a:pPr>
            <a:r>
              <a:rPr lang="en-IN" sz="2000">
                <a:ea typeface="+mn-lt"/>
                <a:cs typeface="+mn-lt"/>
              </a:rPr>
              <a:t>Ability to handle a wide range of user inquiries, from simple questions to more complex interactions.</a:t>
            </a:r>
          </a:p>
          <a:p>
            <a:pPr marL="285750" indent="-285750">
              <a:buFont typeface="Wingdings" panose="05000000000000000000" pitchFamily="2" charset="2"/>
              <a:buChar char="Ø"/>
            </a:pPr>
            <a:r>
              <a:rPr lang="en-IN" sz="2000">
                <a:ea typeface="+mn-lt"/>
                <a:cs typeface="+mn-lt"/>
              </a:rPr>
              <a:t>Customizable responses and the ability to handle different types of user data.</a:t>
            </a:r>
          </a:p>
          <a:p>
            <a:pPr marL="285750" indent="-285750">
              <a:buFont typeface="Wingdings" panose="05000000000000000000" pitchFamily="2" charset="2"/>
              <a:buChar char="Ø"/>
            </a:pPr>
            <a:r>
              <a:rPr lang="en-IN" sz="2000">
                <a:ea typeface="+mn-lt"/>
                <a:cs typeface="+mn-lt"/>
              </a:rPr>
              <a:t>Advanced analytics and reporting to track performance and improve the chatbot's effectiveness over time.</a:t>
            </a:r>
          </a:p>
          <a:p>
            <a:pPr marL="285750" indent="-285750">
              <a:buFont typeface="Wingdings" panose="05000000000000000000" pitchFamily="2" charset="2"/>
              <a:buChar char="Ø"/>
            </a:pPr>
            <a:r>
              <a:rPr lang="en-IN" sz="2000">
                <a:ea typeface="+mn-lt"/>
                <a:cs typeface="+mn-lt"/>
              </a:rPr>
              <a:t>Self-learning capability to improve the chatbot's understanding of user input over time.</a:t>
            </a:r>
          </a:p>
        </p:txBody>
      </p:sp>
    </p:spTree>
    <p:extLst>
      <p:ext uri="{BB962C8B-B14F-4D97-AF65-F5344CB8AC3E}">
        <p14:creationId xmlns:p14="http://schemas.microsoft.com/office/powerpoint/2010/main" val="3055475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34643"/>
            <a:ext cx="10058400" cy="1371600"/>
          </a:xfrm>
        </p:spPr>
        <p:txBody>
          <a:bodyPr>
            <a:normAutofit/>
          </a:bodyPr>
          <a:lstStyle/>
          <a:p>
            <a:r>
              <a:rPr lang="en-IN"/>
              <a:t>USER’S CHARACTERISTICS </a:t>
            </a:r>
            <a:endParaRPr lang="en-US"/>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nvPr>
        </p:nvGraphicFramePr>
        <p:xfrm>
          <a:off x="958795" y="2802469"/>
          <a:ext cx="10166405" cy="2541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D11782C8-7B50-351B-FB50-214D02329418}"/>
              </a:ext>
            </a:extLst>
          </p:cNvPr>
          <p:cNvSpPr txBox="1"/>
          <p:nvPr/>
        </p:nvSpPr>
        <p:spPr>
          <a:xfrm>
            <a:off x="958795" y="2305615"/>
            <a:ext cx="10120685" cy="1631216"/>
          </a:xfrm>
          <a:prstGeom prst="rect">
            <a:avLst/>
          </a:prstGeom>
          <a:noFill/>
        </p:spPr>
        <p:txBody>
          <a:bodyPr wrap="square" rtlCol="0">
            <a:spAutoFit/>
          </a:bodyPr>
          <a:lstStyle/>
          <a:p>
            <a:pPr marL="285750" indent="-285750">
              <a:buFont typeface="Wingdings" panose="05000000000000000000" pitchFamily="2" charset="2"/>
              <a:buChar char="Ø"/>
            </a:pPr>
            <a:r>
              <a:rPr lang="en-IN" sz="2000">
                <a:solidFill>
                  <a:schemeClr val="tx1">
                    <a:lumMod val="95000"/>
                    <a:lumOff val="5000"/>
                  </a:schemeClr>
                </a:solidFill>
              </a:rPr>
              <a:t>User’s Requirements </a:t>
            </a:r>
          </a:p>
          <a:p>
            <a:pPr marL="285750" indent="-285750">
              <a:buFont typeface="Wingdings" panose="05000000000000000000" pitchFamily="2" charset="2"/>
              <a:buChar char="Ø"/>
            </a:pPr>
            <a:endParaRPr lang="en-IN" sz="2000">
              <a:solidFill>
                <a:schemeClr val="tx1">
                  <a:lumMod val="95000"/>
                  <a:lumOff val="5000"/>
                </a:schemeClr>
              </a:solidFill>
            </a:endParaRPr>
          </a:p>
          <a:p>
            <a:pPr marL="285750" indent="-285750">
              <a:buFont typeface="Wingdings" panose="05000000000000000000" pitchFamily="2" charset="2"/>
              <a:buChar char="Ø"/>
            </a:pPr>
            <a:r>
              <a:rPr lang="en-IN" sz="2000">
                <a:solidFill>
                  <a:schemeClr val="tx1">
                    <a:lumMod val="95000"/>
                    <a:lumOff val="5000"/>
                  </a:schemeClr>
                </a:solidFill>
              </a:rPr>
              <a:t>User’s Educational Level</a:t>
            </a:r>
          </a:p>
          <a:p>
            <a:pPr marL="285750" indent="-285750">
              <a:buFont typeface="Wingdings" panose="05000000000000000000" pitchFamily="2" charset="2"/>
              <a:buChar char="Ø"/>
            </a:pPr>
            <a:endParaRPr lang="en-IN" sz="2000">
              <a:solidFill>
                <a:schemeClr val="tx1">
                  <a:lumMod val="95000"/>
                  <a:lumOff val="5000"/>
                </a:schemeClr>
              </a:solidFill>
            </a:endParaRPr>
          </a:p>
          <a:p>
            <a:pPr marL="285750" indent="-285750">
              <a:buFont typeface="Wingdings" panose="05000000000000000000" pitchFamily="2" charset="2"/>
              <a:buChar char="Ø"/>
            </a:pPr>
            <a:r>
              <a:rPr lang="en-IN" sz="2000">
                <a:solidFill>
                  <a:schemeClr val="tx1">
                    <a:lumMod val="95000"/>
                    <a:lumOff val="5000"/>
                  </a:schemeClr>
                </a:solidFill>
              </a:rPr>
              <a:t>User’s Technical Expertise </a:t>
            </a:r>
          </a:p>
        </p:txBody>
      </p:sp>
    </p:spTree>
    <p:extLst>
      <p:ext uri="{BB962C8B-B14F-4D97-AF65-F5344CB8AC3E}">
        <p14:creationId xmlns:p14="http://schemas.microsoft.com/office/powerpoint/2010/main" val="788160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34643"/>
            <a:ext cx="10058400" cy="1371600"/>
          </a:xfrm>
        </p:spPr>
        <p:txBody>
          <a:bodyPr>
            <a:normAutofit/>
          </a:bodyPr>
          <a:lstStyle/>
          <a:p>
            <a:r>
              <a:rPr lang="en-IN">
                <a:solidFill>
                  <a:schemeClr val="tx1">
                    <a:lumMod val="95000"/>
                    <a:lumOff val="5000"/>
                  </a:schemeClr>
                </a:solidFill>
                <a:ea typeface="+mj-lt"/>
                <a:cs typeface="+mj-lt"/>
              </a:rPr>
              <a:t>USER'S REQUIRMENTS</a:t>
            </a:r>
            <a:endParaRPr lang="en-US">
              <a:solidFill>
                <a:schemeClr val="tx1">
                  <a:lumMod val="95000"/>
                  <a:lumOff val="5000"/>
                </a:schemeClr>
              </a:solidFill>
            </a:endParaRP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extLst>
              <p:ext uri="{D42A27DB-BD31-4B8C-83A1-F6EECF244321}">
                <p14:modId xmlns:p14="http://schemas.microsoft.com/office/powerpoint/2010/main" val="4202037008"/>
              </p:ext>
            </p:extLst>
          </p:nvPr>
        </p:nvGraphicFramePr>
        <p:xfrm>
          <a:off x="958795" y="2857686"/>
          <a:ext cx="10166405" cy="2541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D11782C8-7B50-351B-FB50-214D02329418}"/>
              </a:ext>
            </a:extLst>
          </p:cNvPr>
          <p:cNvSpPr txBox="1"/>
          <p:nvPr/>
        </p:nvSpPr>
        <p:spPr>
          <a:xfrm>
            <a:off x="880642" y="2006243"/>
            <a:ext cx="10430715" cy="3477875"/>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Ø"/>
            </a:pPr>
            <a:r>
              <a:rPr lang="en-IN" sz="2000">
                <a:ea typeface="+mn-lt"/>
                <a:cs typeface="+mn-lt"/>
              </a:rPr>
              <a:t>The ability to handle a high volume of customer inquiries, providing 24/7 availability and reducing the need for human customer service representatives.</a:t>
            </a:r>
          </a:p>
          <a:p>
            <a:pPr marL="285750" indent="-285750">
              <a:buFont typeface="Wingdings" panose="05000000000000000000" pitchFamily="2" charset="2"/>
              <a:buChar char="Ø"/>
            </a:pPr>
            <a:r>
              <a:rPr lang="en-IN" sz="2000">
                <a:ea typeface="+mn-lt"/>
                <a:cs typeface="+mn-lt"/>
              </a:rPr>
              <a:t>Integration with existing systems and databases, such as customer information and order history, to provide personalized and accurate responses to customers.</a:t>
            </a:r>
            <a:endParaRPr lang="en-IN" sz="2000"/>
          </a:p>
          <a:p>
            <a:pPr marL="285750" indent="-285750">
              <a:buFont typeface="Wingdings" panose="05000000000000000000" pitchFamily="2" charset="2"/>
              <a:buChar char="Ø"/>
            </a:pPr>
            <a:r>
              <a:rPr lang="en-IN" sz="2000">
                <a:ea typeface="+mn-lt"/>
                <a:cs typeface="+mn-lt"/>
              </a:rPr>
              <a:t>The ability to handle multiple languages and dialects to serve a global customer base.</a:t>
            </a:r>
          </a:p>
          <a:p>
            <a:pPr marL="285750" indent="-285750">
              <a:buFont typeface="Wingdings,Sans-Serif" panose="05000000000000000000" pitchFamily="2" charset="2"/>
              <a:buChar char="Ø"/>
            </a:pPr>
            <a:r>
              <a:rPr lang="en-IN" sz="2000">
                <a:ea typeface="+mn-lt"/>
                <a:cs typeface="+mn-lt"/>
              </a:rPr>
              <a:t>The ability to handle high traffic and multiple users simultaneously with inquiries including frequently asked questions and more complex issues.</a:t>
            </a:r>
            <a:endParaRPr lang="en-US" sz="2000">
              <a:ea typeface="+mn-lt"/>
              <a:cs typeface="+mn-lt"/>
            </a:endParaRPr>
          </a:p>
          <a:p>
            <a:pPr marL="285750" indent="-285750">
              <a:buFont typeface="Wingdings" panose="05000000000000000000" pitchFamily="2" charset="2"/>
              <a:buChar char="Ø"/>
            </a:pPr>
            <a:r>
              <a:rPr lang="en-IN" sz="2000">
                <a:ea typeface="+mn-lt"/>
                <a:cs typeface="+mn-lt"/>
              </a:rPr>
              <a:t>Compliance with data protection and security regulations.</a:t>
            </a:r>
          </a:p>
          <a:p>
            <a:pPr marL="285750" indent="-285750">
              <a:buFont typeface="Wingdings" panose="05000000000000000000" pitchFamily="2" charset="2"/>
              <a:buChar char="Ø"/>
            </a:pPr>
            <a:r>
              <a:rPr lang="en-IN" sz="2000">
                <a:ea typeface="+mn-lt"/>
                <a:cs typeface="+mn-lt"/>
              </a:rPr>
              <a:t>The ability to guide customers through the purchasing process, upselling or cross-selling products, and increasing the conversion rates.</a:t>
            </a:r>
            <a:endParaRPr lang="en-IN" sz="2000">
              <a:solidFill>
                <a:srgbClr val="000000"/>
              </a:solidFill>
            </a:endParaRPr>
          </a:p>
        </p:txBody>
      </p:sp>
    </p:spTree>
    <p:extLst>
      <p:ext uri="{BB962C8B-B14F-4D97-AF65-F5344CB8AC3E}">
        <p14:creationId xmlns:p14="http://schemas.microsoft.com/office/powerpoint/2010/main" val="3208958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34643"/>
            <a:ext cx="10058400" cy="1371600"/>
          </a:xfrm>
        </p:spPr>
        <p:txBody>
          <a:bodyPr>
            <a:normAutofit/>
          </a:bodyPr>
          <a:lstStyle/>
          <a:p>
            <a:r>
              <a:rPr lang="en-IN">
                <a:solidFill>
                  <a:schemeClr val="tx1">
                    <a:lumMod val="95000"/>
                    <a:lumOff val="5000"/>
                  </a:schemeClr>
                </a:solidFill>
                <a:ea typeface="+mj-lt"/>
                <a:cs typeface="+mj-lt"/>
              </a:rPr>
              <a:t>USER'S EDUCATIONAL LEVEL</a:t>
            </a:r>
            <a:endParaRPr lang="en-IN">
              <a:solidFill>
                <a:schemeClr val="tx1">
                  <a:lumMod val="95000"/>
                  <a:lumOff val="5000"/>
                </a:schemeClr>
              </a:solidFill>
            </a:endParaRP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nvPr>
        </p:nvGraphicFramePr>
        <p:xfrm>
          <a:off x="958795" y="2802469"/>
          <a:ext cx="10166405" cy="2541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D11782C8-7B50-351B-FB50-214D02329418}"/>
              </a:ext>
            </a:extLst>
          </p:cNvPr>
          <p:cNvSpPr txBox="1"/>
          <p:nvPr/>
        </p:nvSpPr>
        <p:spPr>
          <a:xfrm>
            <a:off x="880642" y="2006243"/>
            <a:ext cx="10430715" cy="4093428"/>
          </a:xfrm>
          <a:prstGeom prst="rect">
            <a:avLst/>
          </a:prstGeom>
          <a:noFill/>
        </p:spPr>
        <p:txBody>
          <a:bodyPr wrap="square" lIns="91440" tIns="45720" rIns="91440" bIns="45720" rtlCol="0" anchor="t">
            <a:spAutoFit/>
          </a:bodyPr>
          <a:lstStyle/>
          <a:p>
            <a:pPr marL="285750" indent="-285750">
              <a:buFont typeface="Wingdings,Sans-Serif" panose="05000000000000000000" pitchFamily="2" charset="2"/>
              <a:buChar char="Ø"/>
            </a:pPr>
            <a:r>
              <a:rPr lang="en-IN" sz="2000">
                <a:ea typeface="+mn-lt"/>
                <a:cs typeface="+mn-lt"/>
              </a:rPr>
              <a:t>The chatbot system should be designed to be user-friendly and easy to navigate for users of all educational levels.</a:t>
            </a:r>
            <a:endParaRPr lang="en-US" sz="2000">
              <a:ea typeface="+mn-lt"/>
              <a:cs typeface="+mn-lt"/>
            </a:endParaRPr>
          </a:p>
          <a:p>
            <a:pPr marL="285750" indent="-285750">
              <a:buFont typeface="Wingdings,Sans-Serif" panose="05000000000000000000" pitchFamily="2" charset="2"/>
              <a:buChar char="Ø"/>
            </a:pPr>
            <a:endParaRPr lang="en-IN" sz="2000">
              <a:ea typeface="+mn-lt"/>
              <a:cs typeface="+mn-lt"/>
            </a:endParaRPr>
          </a:p>
          <a:p>
            <a:pPr marL="285750" indent="-285750">
              <a:buFont typeface="Wingdings,Sans-Serif" panose="05000000000000000000" pitchFamily="2" charset="2"/>
              <a:buChar char="Ø"/>
            </a:pPr>
            <a:r>
              <a:rPr lang="en-IN" sz="2000">
                <a:ea typeface="+mn-lt"/>
                <a:cs typeface="+mn-lt"/>
              </a:rPr>
              <a:t>The interface should be intuitive and the language used should be simple and easy to understand, avoiding complex technical jargon or terminology.</a:t>
            </a:r>
            <a:endParaRPr lang="en-US" sz="2000">
              <a:ea typeface="+mn-lt"/>
              <a:cs typeface="+mn-lt"/>
            </a:endParaRPr>
          </a:p>
          <a:p>
            <a:pPr marL="285750" indent="-285750">
              <a:buFont typeface="Wingdings,Sans-Serif" panose="05000000000000000000" pitchFamily="2" charset="2"/>
              <a:buChar char="Ø"/>
            </a:pPr>
            <a:endParaRPr lang="en-IN" sz="2000">
              <a:ea typeface="+mn-lt"/>
              <a:cs typeface="+mn-lt"/>
            </a:endParaRPr>
          </a:p>
          <a:p>
            <a:pPr marL="285750" indent="-285750">
              <a:buFont typeface="Wingdings,Sans-Serif" panose="05000000000000000000" pitchFamily="2" charset="2"/>
              <a:buChar char="Ø"/>
            </a:pPr>
            <a:r>
              <a:rPr lang="en-IN" sz="2000">
                <a:ea typeface="+mn-lt"/>
                <a:cs typeface="+mn-lt"/>
              </a:rPr>
              <a:t>The chatbot should be able to provide step-by-step instructions and guidance for completing tasks, such as making a purchase or troubleshooting an issue, to ensure that all users can successfully interact with the system.</a:t>
            </a:r>
            <a:endParaRPr lang="en-US" sz="2000">
              <a:ea typeface="+mn-lt"/>
              <a:cs typeface="+mn-lt"/>
            </a:endParaRPr>
          </a:p>
          <a:p>
            <a:pPr marL="285750" indent="-285750">
              <a:buFont typeface="Wingdings,Sans-Serif" panose="05000000000000000000" pitchFamily="2" charset="2"/>
              <a:buChar char="Ø"/>
            </a:pPr>
            <a:endParaRPr lang="en-IN" sz="2000">
              <a:ea typeface="+mn-lt"/>
              <a:cs typeface="+mn-lt"/>
            </a:endParaRPr>
          </a:p>
          <a:p>
            <a:pPr marL="285750" indent="-285750">
              <a:buFont typeface="Wingdings,Sans-Serif" panose="05000000000000000000" pitchFamily="2" charset="2"/>
              <a:buChar char="Ø"/>
            </a:pPr>
            <a:r>
              <a:rPr lang="en-IN" sz="2000">
                <a:ea typeface="+mn-lt"/>
                <a:cs typeface="+mn-lt"/>
              </a:rPr>
              <a:t>The chatbot should be designed to be flexible and adaptable to the users' needs, and should be able to adjust its responses based on the user's educational level, where possible.</a:t>
            </a:r>
            <a:endParaRPr lang="en-IN"/>
          </a:p>
        </p:txBody>
      </p:sp>
    </p:spTree>
    <p:extLst>
      <p:ext uri="{BB962C8B-B14F-4D97-AF65-F5344CB8AC3E}">
        <p14:creationId xmlns:p14="http://schemas.microsoft.com/office/powerpoint/2010/main" val="3954996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34643"/>
            <a:ext cx="10058400" cy="1371600"/>
          </a:xfrm>
        </p:spPr>
        <p:txBody>
          <a:bodyPr>
            <a:normAutofit/>
          </a:bodyPr>
          <a:lstStyle/>
          <a:p>
            <a:r>
              <a:rPr lang="en-IN">
                <a:solidFill>
                  <a:schemeClr val="tx1">
                    <a:lumMod val="95000"/>
                    <a:lumOff val="5000"/>
                  </a:schemeClr>
                </a:solidFill>
                <a:ea typeface="+mj-lt"/>
                <a:cs typeface="+mj-lt"/>
              </a:rPr>
              <a:t>USER'S TECHNICAL EXPERTISE</a:t>
            </a:r>
            <a:endParaRPr lang="en-US">
              <a:solidFill>
                <a:schemeClr val="tx1">
                  <a:lumMod val="95000"/>
                  <a:lumOff val="5000"/>
                </a:schemeClr>
              </a:solidFill>
            </a:endParaRP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nvPr>
        </p:nvGraphicFramePr>
        <p:xfrm>
          <a:off x="958795" y="2802469"/>
          <a:ext cx="10166405" cy="2541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D11782C8-7B50-351B-FB50-214D02329418}"/>
              </a:ext>
            </a:extLst>
          </p:cNvPr>
          <p:cNvSpPr txBox="1"/>
          <p:nvPr/>
        </p:nvSpPr>
        <p:spPr>
          <a:xfrm>
            <a:off x="880642" y="2006243"/>
            <a:ext cx="10430715" cy="1477328"/>
          </a:xfrm>
          <a:prstGeom prst="rect">
            <a:avLst/>
          </a:prstGeom>
          <a:noFill/>
        </p:spPr>
        <p:txBody>
          <a:bodyPr wrap="square" lIns="91440" tIns="45720" rIns="91440" bIns="45720" rtlCol="0" anchor="t">
            <a:spAutoFit/>
          </a:bodyPr>
          <a:lstStyle/>
          <a:p>
            <a:pPr marL="285750" indent="-285750">
              <a:buFont typeface="Arial"/>
              <a:buChar char="•"/>
            </a:pPr>
            <a:endParaRPr lang="en-IN"/>
          </a:p>
          <a:p>
            <a:pPr marL="285750" indent="-285750">
              <a:buFont typeface="Wingdings,Sans-Serif"/>
              <a:buChar char="Ø"/>
            </a:pPr>
            <a:r>
              <a:rPr lang="en-IN">
                <a:ea typeface="+mn-lt"/>
                <a:cs typeface="+mn-lt"/>
              </a:rPr>
              <a:t>We would not assume any particular level of technical expertise for our users.</a:t>
            </a:r>
          </a:p>
          <a:p>
            <a:pPr marL="285750" indent="-285750">
              <a:buFont typeface="Wingdings,Sans-Serif"/>
              <a:buChar char="Ø"/>
            </a:pPr>
            <a:endParaRPr lang="en-IN">
              <a:ea typeface="+mn-lt"/>
              <a:cs typeface="+mn-lt"/>
            </a:endParaRPr>
          </a:p>
          <a:p>
            <a:pPr marL="285750" indent="-285750">
              <a:buFont typeface="Wingdings,Sans-Serif"/>
              <a:buChar char="Ø"/>
            </a:pPr>
            <a:r>
              <a:rPr lang="en-IN">
                <a:ea typeface="+mn-lt"/>
                <a:cs typeface="+mn-lt"/>
              </a:rPr>
              <a:t>Additionally, the chatbot should have a self-help feature, such as a FAQ section, to provide solutions to common problems without the need for human assistance.</a:t>
            </a:r>
          </a:p>
        </p:txBody>
      </p:sp>
    </p:spTree>
    <p:extLst>
      <p:ext uri="{BB962C8B-B14F-4D97-AF65-F5344CB8AC3E}">
        <p14:creationId xmlns:p14="http://schemas.microsoft.com/office/powerpoint/2010/main" val="3787647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34643"/>
            <a:ext cx="10058400" cy="1371600"/>
          </a:xfrm>
        </p:spPr>
        <p:txBody>
          <a:bodyPr>
            <a:normAutofit/>
          </a:bodyPr>
          <a:lstStyle/>
          <a:p>
            <a:r>
              <a:rPr lang="en-IN"/>
              <a:t>CONSTRAINTS</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nvPr>
        </p:nvGraphicFramePr>
        <p:xfrm>
          <a:off x="958795" y="2802469"/>
          <a:ext cx="10166405" cy="2541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D11782C8-7B50-351B-FB50-214D02329418}"/>
              </a:ext>
            </a:extLst>
          </p:cNvPr>
          <p:cNvSpPr txBox="1"/>
          <p:nvPr/>
        </p:nvSpPr>
        <p:spPr>
          <a:xfrm>
            <a:off x="880642" y="2006243"/>
            <a:ext cx="10430715" cy="4401205"/>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Ø"/>
            </a:pPr>
            <a:r>
              <a:rPr lang="en-IN" sz="2000">
                <a:ea typeface="+mn-lt"/>
                <a:cs typeface="+mn-lt"/>
              </a:rPr>
              <a:t>Technical constraints such as hardware and software limitations, which can affect the chatbot's performance and scalability.</a:t>
            </a:r>
          </a:p>
          <a:p>
            <a:pPr marL="285750" indent="-285750">
              <a:buFont typeface="Wingdings" panose="05000000000000000000" pitchFamily="2" charset="2"/>
              <a:buChar char="Ø"/>
            </a:pPr>
            <a:r>
              <a:rPr lang="en-IN" sz="2000">
                <a:ea typeface="+mn-lt"/>
                <a:cs typeface="+mn-lt"/>
              </a:rPr>
              <a:t>Time and budget constraints that may limit the scope and complexity of the chatbot's capabilities.</a:t>
            </a:r>
          </a:p>
          <a:p>
            <a:pPr marL="285750" indent="-285750">
              <a:buFont typeface="Wingdings" panose="05000000000000000000" pitchFamily="2" charset="2"/>
              <a:buChar char="Ø"/>
            </a:pPr>
            <a:r>
              <a:rPr lang="en-IN" sz="2000">
                <a:ea typeface="+mn-lt"/>
                <a:cs typeface="+mn-lt"/>
              </a:rPr>
              <a:t>Data privacy and security constraints that may limit the types of information that the chatbot can collect and store.</a:t>
            </a:r>
          </a:p>
          <a:p>
            <a:pPr marL="285750" indent="-285750">
              <a:buFont typeface="Wingdings" panose="05000000000000000000" pitchFamily="2" charset="2"/>
              <a:buChar char="Ø"/>
            </a:pPr>
            <a:r>
              <a:rPr lang="en-IN" sz="2000">
                <a:ea typeface="+mn-lt"/>
                <a:cs typeface="+mn-lt"/>
              </a:rPr>
              <a:t>Legal and regulatory constraints that may limit the chatbot's ability to operate in certain jurisdictions or industries.</a:t>
            </a:r>
          </a:p>
          <a:p>
            <a:pPr marL="285750" indent="-285750">
              <a:buFont typeface="Wingdings" panose="05000000000000000000" pitchFamily="2" charset="2"/>
              <a:buChar char="Ø"/>
            </a:pPr>
            <a:r>
              <a:rPr lang="en-IN" sz="2000">
                <a:ea typeface="+mn-lt"/>
                <a:cs typeface="+mn-lt"/>
              </a:rPr>
              <a:t>Language and dialect constraints that may limit the chatbot's ability to understand and respond to user input in certain languages or dialects.</a:t>
            </a:r>
          </a:p>
          <a:p>
            <a:pPr marL="285750" indent="-285750">
              <a:buFont typeface="Wingdings" panose="05000000000000000000" pitchFamily="2" charset="2"/>
              <a:buChar char="Ø"/>
            </a:pPr>
            <a:r>
              <a:rPr lang="en-IN" sz="2000">
                <a:ea typeface="+mn-lt"/>
                <a:cs typeface="+mn-lt"/>
              </a:rPr>
              <a:t>Accessibility constraints that may limit the chatbot's ability to serve users with disabilities or accessibility needs.</a:t>
            </a:r>
          </a:p>
          <a:p>
            <a:pPr marL="285750" indent="-285750">
              <a:buFont typeface="Wingdings" panose="05000000000000000000" pitchFamily="2" charset="2"/>
              <a:buChar char="Ø"/>
            </a:pPr>
            <a:r>
              <a:rPr lang="en-IN" sz="2000">
                <a:ea typeface="+mn-lt"/>
                <a:cs typeface="+mn-lt"/>
              </a:rPr>
              <a:t>Performance constraints such as response time and accuracy that may affect the chatbot's usability and user satisfaction</a:t>
            </a:r>
            <a:endParaRPr lang="en-IN" sz="2000">
              <a:solidFill>
                <a:srgbClr val="000000"/>
              </a:solidFill>
            </a:endParaRPr>
          </a:p>
        </p:txBody>
      </p:sp>
    </p:spTree>
    <p:extLst>
      <p:ext uri="{BB962C8B-B14F-4D97-AF65-F5344CB8AC3E}">
        <p14:creationId xmlns:p14="http://schemas.microsoft.com/office/powerpoint/2010/main" val="3064596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1282C-8313-30CA-E25D-5C42E2EC522A}"/>
              </a:ext>
            </a:extLst>
          </p:cNvPr>
          <p:cNvSpPr>
            <a:spLocks noGrp="1"/>
          </p:cNvSpPr>
          <p:nvPr>
            <p:ph type="title"/>
          </p:nvPr>
        </p:nvSpPr>
        <p:spPr/>
        <p:txBody>
          <a:bodyPr/>
          <a:lstStyle/>
          <a:p>
            <a:r>
              <a:rPr lang="en-IN"/>
              <a:t>SRS FORMAT </a:t>
            </a:r>
          </a:p>
        </p:txBody>
      </p:sp>
      <p:sp>
        <p:nvSpPr>
          <p:cNvPr id="3" name="Content Placeholder 2">
            <a:extLst>
              <a:ext uri="{FF2B5EF4-FFF2-40B4-BE49-F238E27FC236}">
                <a16:creationId xmlns:a16="http://schemas.microsoft.com/office/drawing/2014/main" id="{77422D94-EC6D-EBD2-8068-4802F64BD4FD}"/>
              </a:ext>
            </a:extLst>
          </p:cNvPr>
          <p:cNvSpPr>
            <a:spLocks noGrp="1"/>
          </p:cNvSpPr>
          <p:nvPr>
            <p:ph idx="1"/>
          </p:nvPr>
        </p:nvSpPr>
        <p:spPr>
          <a:xfrm>
            <a:off x="2464904" y="2957884"/>
            <a:ext cx="8660296" cy="2994860"/>
          </a:xfrm>
        </p:spPr>
        <p:txBody>
          <a:bodyPr/>
          <a:lstStyle/>
          <a:p>
            <a:endParaRPr lang="en-IN"/>
          </a:p>
        </p:txBody>
      </p:sp>
      <p:grpSp>
        <p:nvGrpSpPr>
          <p:cNvPr id="18" name="Group 17">
            <a:extLst>
              <a:ext uri="{FF2B5EF4-FFF2-40B4-BE49-F238E27FC236}">
                <a16:creationId xmlns:a16="http://schemas.microsoft.com/office/drawing/2014/main" id="{9979959D-3D1B-C452-8352-F59A0B86FD7D}"/>
              </a:ext>
            </a:extLst>
          </p:cNvPr>
          <p:cNvGrpSpPr/>
          <p:nvPr/>
        </p:nvGrpSpPr>
        <p:grpSpPr>
          <a:xfrm>
            <a:off x="2242268" y="2361538"/>
            <a:ext cx="9264595" cy="3591206"/>
            <a:chOff x="1066800" y="2103120"/>
            <a:chExt cx="10058400" cy="3849624"/>
          </a:xfrm>
        </p:grpSpPr>
        <p:sp>
          <p:nvSpPr>
            <p:cNvPr id="4" name="Flowchart: Process 3">
              <a:extLst>
                <a:ext uri="{FF2B5EF4-FFF2-40B4-BE49-F238E27FC236}">
                  <a16:creationId xmlns:a16="http://schemas.microsoft.com/office/drawing/2014/main" id="{47EEB267-D962-FF05-7366-967A2A62688A}"/>
                </a:ext>
              </a:extLst>
            </p:cNvPr>
            <p:cNvSpPr/>
            <p:nvPr/>
          </p:nvSpPr>
          <p:spPr>
            <a:xfrm>
              <a:off x="1066800" y="2103120"/>
              <a:ext cx="2460702" cy="3849624"/>
            </a:xfrm>
            <a:prstGeom prst="flowChartProcess">
              <a:avLst/>
            </a:prstGeom>
            <a:solidFill>
              <a:schemeClr val="tx1">
                <a:lumMod val="65000"/>
                <a:lumOff val="3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5" name="Flowchart: Process 4">
              <a:extLst>
                <a:ext uri="{FF2B5EF4-FFF2-40B4-BE49-F238E27FC236}">
                  <a16:creationId xmlns:a16="http://schemas.microsoft.com/office/drawing/2014/main" id="{4AB8C9DC-D74F-1272-6837-922DFE20A384}"/>
                </a:ext>
              </a:extLst>
            </p:cNvPr>
            <p:cNvSpPr/>
            <p:nvPr/>
          </p:nvSpPr>
          <p:spPr>
            <a:xfrm>
              <a:off x="3623952" y="2103120"/>
              <a:ext cx="2460702" cy="3849624"/>
            </a:xfrm>
            <a:prstGeom prst="flowChartProcess">
              <a:avLst/>
            </a:prstGeom>
            <a:solidFill>
              <a:schemeClr val="tx1">
                <a:lumMod val="65000"/>
                <a:lumOff val="3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6" name="Flowchart: Process 5">
              <a:extLst>
                <a:ext uri="{FF2B5EF4-FFF2-40B4-BE49-F238E27FC236}">
                  <a16:creationId xmlns:a16="http://schemas.microsoft.com/office/drawing/2014/main" id="{4B791D03-2344-F39A-A8CB-D71F4C2C53BD}"/>
                </a:ext>
              </a:extLst>
            </p:cNvPr>
            <p:cNvSpPr/>
            <p:nvPr/>
          </p:nvSpPr>
          <p:spPr>
            <a:xfrm>
              <a:off x="6181104" y="2103120"/>
              <a:ext cx="2423823" cy="3849624"/>
            </a:xfrm>
            <a:prstGeom prst="flowChartProcess">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Process 6">
              <a:extLst>
                <a:ext uri="{FF2B5EF4-FFF2-40B4-BE49-F238E27FC236}">
                  <a16:creationId xmlns:a16="http://schemas.microsoft.com/office/drawing/2014/main" id="{340234C9-2E70-E885-AAC7-0C46980BE43E}"/>
                </a:ext>
              </a:extLst>
            </p:cNvPr>
            <p:cNvSpPr/>
            <p:nvPr/>
          </p:nvSpPr>
          <p:spPr>
            <a:xfrm>
              <a:off x="8701377" y="2103120"/>
              <a:ext cx="2423823" cy="3849624"/>
            </a:xfrm>
            <a:prstGeom prst="flowChartProcess">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609AF9B2-E67C-DAF0-AA54-D7649D396EBE}"/>
                </a:ext>
              </a:extLst>
            </p:cNvPr>
            <p:cNvSpPr txBox="1"/>
            <p:nvPr/>
          </p:nvSpPr>
          <p:spPr>
            <a:xfrm>
              <a:off x="1176017" y="2397398"/>
              <a:ext cx="2242268" cy="830997"/>
            </a:xfrm>
            <a:prstGeom prst="rect">
              <a:avLst/>
            </a:prstGeom>
            <a:noFill/>
          </p:spPr>
          <p:txBody>
            <a:bodyPr wrap="square" rtlCol="0">
              <a:spAutoFit/>
            </a:bodyPr>
            <a:lstStyle/>
            <a:p>
              <a:r>
                <a:rPr lang="en-IN" sz="4800">
                  <a:solidFill>
                    <a:schemeClr val="bg1"/>
                  </a:solidFill>
                </a:rPr>
                <a:t>01</a:t>
              </a:r>
            </a:p>
          </p:txBody>
        </p:sp>
        <p:sp>
          <p:nvSpPr>
            <p:cNvPr id="13" name="TextBox 12">
              <a:extLst>
                <a:ext uri="{FF2B5EF4-FFF2-40B4-BE49-F238E27FC236}">
                  <a16:creationId xmlns:a16="http://schemas.microsoft.com/office/drawing/2014/main" id="{4035A832-F208-6FB1-D989-8E768FA02A47}"/>
                </a:ext>
              </a:extLst>
            </p:cNvPr>
            <p:cNvSpPr txBox="1"/>
            <p:nvPr/>
          </p:nvSpPr>
          <p:spPr>
            <a:xfrm>
              <a:off x="3733169" y="2397399"/>
              <a:ext cx="2242268" cy="830997"/>
            </a:xfrm>
            <a:prstGeom prst="rect">
              <a:avLst/>
            </a:prstGeom>
            <a:noFill/>
          </p:spPr>
          <p:txBody>
            <a:bodyPr wrap="square" rtlCol="0">
              <a:spAutoFit/>
            </a:bodyPr>
            <a:lstStyle/>
            <a:p>
              <a:r>
                <a:rPr lang="en-IN" sz="4800">
                  <a:solidFill>
                    <a:schemeClr val="bg1"/>
                  </a:solidFill>
                </a:rPr>
                <a:t>02</a:t>
              </a:r>
            </a:p>
          </p:txBody>
        </p:sp>
        <p:sp>
          <p:nvSpPr>
            <p:cNvPr id="14" name="TextBox 13">
              <a:extLst>
                <a:ext uri="{FF2B5EF4-FFF2-40B4-BE49-F238E27FC236}">
                  <a16:creationId xmlns:a16="http://schemas.microsoft.com/office/drawing/2014/main" id="{58ADC8FF-0D11-A2C9-1DA3-0818F5F343E3}"/>
                </a:ext>
              </a:extLst>
            </p:cNvPr>
            <p:cNvSpPr txBox="1"/>
            <p:nvPr/>
          </p:nvSpPr>
          <p:spPr>
            <a:xfrm>
              <a:off x="6271881" y="2397399"/>
              <a:ext cx="2242268" cy="830997"/>
            </a:xfrm>
            <a:prstGeom prst="rect">
              <a:avLst/>
            </a:prstGeom>
            <a:noFill/>
          </p:spPr>
          <p:txBody>
            <a:bodyPr wrap="square" rtlCol="0">
              <a:spAutoFit/>
            </a:bodyPr>
            <a:lstStyle/>
            <a:p>
              <a:r>
                <a:rPr lang="en-IN" sz="4800">
                  <a:solidFill>
                    <a:schemeClr val="bg1"/>
                  </a:solidFill>
                </a:rPr>
                <a:t>03</a:t>
              </a:r>
            </a:p>
          </p:txBody>
        </p:sp>
        <p:sp>
          <p:nvSpPr>
            <p:cNvPr id="15" name="TextBox 14">
              <a:extLst>
                <a:ext uri="{FF2B5EF4-FFF2-40B4-BE49-F238E27FC236}">
                  <a16:creationId xmlns:a16="http://schemas.microsoft.com/office/drawing/2014/main" id="{B98BBDC0-2C8C-9F20-538F-B4F12B04A051}"/>
                </a:ext>
              </a:extLst>
            </p:cNvPr>
            <p:cNvSpPr txBox="1"/>
            <p:nvPr/>
          </p:nvSpPr>
          <p:spPr>
            <a:xfrm>
              <a:off x="8792154" y="2397401"/>
              <a:ext cx="2242268" cy="830997"/>
            </a:xfrm>
            <a:prstGeom prst="rect">
              <a:avLst/>
            </a:prstGeom>
            <a:noFill/>
          </p:spPr>
          <p:txBody>
            <a:bodyPr wrap="square" rtlCol="0">
              <a:spAutoFit/>
            </a:bodyPr>
            <a:lstStyle/>
            <a:p>
              <a:r>
                <a:rPr lang="en-IN" sz="4800">
                  <a:solidFill>
                    <a:schemeClr val="bg1"/>
                  </a:solidFill>
                </a:rPr>
                <a:t>04</a:t>
              </a:r>
            </a:p>
          </p:txBody>
        </p:sp>
      </p:grpSp>
      <p:sp>
        <p:nvSpPr>
          <p:cNvPr id="19" name="TextBox 18">
            <a:extLst>
              <a:ext uri="{FF2B5EF4-FFF2-40B4-BE49-F238E27FC236}">
                <a16:creationId xmlns:a16="http://schemas.microsoft.com/office/drawing/2014/main" id="{012A7B0A-1771-D354-C165-BAAA845B9817}"/>
              </a:ext>
            </a:extLst>
          </p:cNvPr>
          <p:cNvSpPr txBox="1"/>
          <p:nvPr/>
        </p:nvSpPr>
        <p:spPr>
          <a:xfrm>
            <a:off x="2327568" y="4301654"/>
            <a:ext cx="2376202" cy="461665"/>
          </a:xfrm>
          <a:prstGeom prst="rect">
            <a:avLst/>
          </a:prstGeom>
          <a:noFill/>
        </p:spPr>
        <p:txBody>
          <a:bodyPr wrap="square" rtlCol="0">
            <a:spAutoFit/>
          </a:bodyPr>
          <a:lstStyle/>
          <a:p>
            <a:r>
              <a:rPr lang="en-IN" sz="2400">
                <a:solidFill>
                  <a:schemeClr val="bg1"/>
                </a:solidFill>
              </a:rPr>
              <a:t>Introduction </a:t>
            </a:r>
          </a:p>
        </p:txBody>
      </p:sp>
      <p:sp>
        <p:nvSpPr>
          <p:cNvPr id="20" name="TextBox 19">
            <a:extLst>
              <a:ext uri="{FF2B5EF4-FFF2-40B4-BE49-F238E27FC236}">
                <a16:creationId xmlns:a16="http://schemas.microsoft.com/office/drawing/2014/main" id="{975F1FC5-7479-59C1-7DD0-7A0D5AB34C23}"/>
              </a:ext>
            </a:extLst>
          </p:cNvPr>
          <p:cNvSpPr txBox="1"/>
          <p:nvPr/>
        </p:nvSpPr>
        <p:spPr>
          <a:xfrm>
            <a:off x="4782911" y="4306267"/>
            <a:ext cx="2030713" cy="830997"/>
          </a:xfrm>
          <a:prstGeom prst="rect">
            <a:avLst/>
          </a:prstGeom>
          <a:noFill/>
        </p:spPr>
        <p:txBody>
          <a:bodyPr wrap="square" rtlCol="0">
            <a:spAutoFit/>
          </a:bodyPr>
          <a:lstStyle/>
          <a:p>
            <a:r>
              <a:rPr lang="en-IN" sz="2400">
                <a:solidFill>
                  <a:schemeClr val="bg1"/>
                </a:solidFill>
              </a:rPr>
              <a:t>Overall Description </a:t>
            </a:r>
          </a:p>
        </p:txBody>
      </p:sp>
      <p:sp>
        <p:nvSpPr>
          <p:cNvPr id="21" name="TextBox 20">
            <a:extLst>
              <a:ext uri="{FF2B5EF4-FFF2-40B4-BE49-F238E27FC236}">
                <a16:creationId xmlns:a16="http://schemas.microsoft.com/office/drawing/2014/main" id="{972A52F1-5797-A597-9801-2C2B212B38A0}"/>
              </a:ext>
            </a:extLst>
          </p:cNvPr>
          <p:cNvSpPr txBox="1"/>
          <p:nvPr/>
        </p:nvSpPr>
        <p:spPr>
          <a:xfrm>
            <a:off x="7073372" y="4301654"/>
            <a:ext cx="2030713" cy="707886"/>
          </a:xfrm>
          <a:prstGeom prst="rect">
            <a:avLst/>
          </a:prstGeom>
          <a:noFill/>
        </p:spPr>
        <p:txBody>
          <a:bodyPr wrap="square" rtlCol="0">
            <a:spAutoFit/>
          </a:bodyPr>
          <a:lstStyle/>
          <a:p>
            <a:r>
              <a:rPr lang="en-IN" sz="2000">
                <a:solidFill>
                  <a:schemeClr val="bg1"/>
                </a:solidFill>
              </a:rPr>
              <a:t>Requirement  </a:t>
            </a:r>
          </a:p>
          <a:p>
            <a:r>
              <a:rPr lang="en-IN" sz="2000">
                <a:solidFill>
                  <a:schemeClr val="bg1"/>
                </a:solidFill>
              </a:rPr>
              <a:t>Specifications</a:t>
            </a:r>
          </a:p>
        </p:txBody>
      </p:sp>
      <p:sp>
        <p:nvSpPr>
          <p:cNvPr id="22" name="TextBox 21">
            <a:extLst>
              <a:ext uri="{FF2B5EF4-FFF2-40B4-BE49-F238E27FC236}">
                <a16:creationId xmlns:a16="http://schemas.microsoft.com/office/drawing/2014/main" id="{F7BEC617-89F0-7B29-70AE-EF07661E1DD1}"/>
              </a:ext>
            </a:extLst>
          </p:cNvPr>
          <p:cNvSpPr txBox="1"/>
          <p:nvPr/>
        </p:nvSpPr>
        <p:spPr>
          <a:xfrm>
            <a:off x="9395646" y="4301654"/>
            <a:ext cx="1989896" cy="461665"/>
          </a:xfrm>
          <a:prstGeom prst="rect">
            <a:avLst/>
          </a:prstGeom>
          <a:noFill/>
        </p:spPr>
        <p:txBody>
          <a:bodyPr wrap="square" rtlCol="0">
            <a:spAutoFit/>
          </a:bodyPr>
          <a:lstStyle/>
          <a:p>
            <a:r>
              <a:rPr lang="en-IN" sz="2400">
                <a:solidFill>
                  <a:schemeClr val="bg1"/>
                </a:solidFill>
              </a:rPr>
              <a:t>Diagrams</a:t>
            </a:r>
          </a:p>
        </p:txBody>
      </p:sp>
    </p:spTree>
    <p:extLst>
      <p:ext uri="{BB962C8B-B14F-4D97-AF65-F5344CB8AC3E}">
        <p14:creationId xmlns:p14="http://schemas.microsoft.com/office/powerpoint/2010/main" val="4062671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34643"/>
            <a:ext cx="10058400" cy="1371600"/>
          </a:xfrm>
        </p:spPr>
        <p:txBody>
          <a:bodyPr>
            <a:normAutofit/>
          </a:bodyPr>
          <a:lstStyle/>
          <a:p>
            <a:r>
              <a:rPr lang="en-IN">
                <a:solidFill>
                  <a:schemeClr val="tx1">
                    <a:lumMod val="95000"/>
                    <a:lumOff val="5000"/>
                  </a:schemeClr>
                </a:solidFill>
                <a:ea typeface="+mj-lt"/>
                <a:cs typeface="+mj-lt"/>
              </a:rPr>
              <a:t>ASSUMPTION AND DEPENDENCIES </a:t>
            </a:r>
            <a:endParaRPr lang="en-US">
              <a:solidFill>
                <a:schemeClr val="tx1">
                  <a:lumMod val="95000"/>
                  <a:lumOff val="5000"/>
                </a:schemeClr>
              </a:solidFill>
            </a:endParaRP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nvPr>
        </p:nvGraphicFramePr>
        <p:xfrm>
          <a:off x="958795" y="2802469"/>
          <a:ext cx="10166405" cy="2541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D11782C8-7B50-351B-FB50-214D02329418}"/>
              </a:ext>
            </a:extLst>
          </p:cNvPr>
          <p:cNvSpPr txBox="1"/>
          <p:nvPr/>
        </p:nvSpPr>
        <p:spPr>
          <a:xfrm>
            <a:off x="880642" y="2006243"/>
            <a:ext cx="10430715" cy="4401205"/>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Ø"/>
            </a:pPr>
            <a:r>
              <a:rPr lang="en-IN" sz="2000">
                <a:ea typeface="+mn-lt"/>
                <a:cs typeface="+mn-lt"/>
              </a:rPr>
              <a:t>Dependence on the availability and reliability of internet and network connections for the chatbot to function.</a:t>
            </a:r>
          </a:p>
          <a:p>
            <a:pPr marL="285750" indent="-285750">
              <a:buFont typeface="Wingdings" panose="05000000000000000000" pitchFamily="2" charset="2"/>
              <a:buChar char="Ø"/>
            </a:pPr>
            <a:r>
              <a:rPr lang="en-IN" sz="2000">
                <a:ea typeface="+mn-lt"/>
                <a:cs typeface="+mn-lt"/>
              </a:rPr>
              <a:t>Dependence on the availability and accuracy of external data sources, such as databases and APIs, which the chatbot relies on to provide relevant information to users.</a:t>
            </a:r>
          </a:p>
          <a:p>
            <a:pPr marL="285750" indent="-285750">
              <a:buFont typeface="Wingdings" panose="05000000000000000000" pitchFamily="2" charset="2"/>
              <a:buChar char="Ø"/>
            </a:pPr>
            <a:r>
              <a:rPr lang="en-IN" sz="2000">
                <a:ea typeface="+mn-lt"/>
                <a:cs typeface="+mn-lt"/>
              </a:rPr>
              <a:t>Dependence on the availability of the necessary personnel, such as data scientists, to maintain and update the chatbot.</a:t>
            </a:r>
          </a:p>
          <a:p>
            <a:pPr marL="285750" indent="-285750">
              <a:buFont typeface="Wingdings" panose="05000000000000000000" pitchFamily="2" charset="2"/>
              <a:buChar char="Ø"/>
            </a:pPr>
            <a:r>
              <a:rPr lang="en-IN" sz="2000">
                <a:ea typeface="+mn-lt"/>
                <a:cs typeface="+mn-lt"/>
              </a:rPr>
              <a:t>Assumptions about the device and platform compatibility, such as browsers, mobile and desktop operating systems, and screen sizes, which the chatbot needs to support.</a:t>
            </a:r>
          </a:p>
          <a:p>
            <a:pPr marL="285750" indent="-285750">
              <a:buFont typeface="Wingdings" panose="05000000000000000000" pitchFamily="2" charset="2"/>
              <a:buChar char="Ø"/>
            </a:pPr>
            <a:r>
              <a:rPr lang="en-IN" sz="2000">
                <a:ea typeface="+mn-lt"/>
                <a:cs typeface="+mn-lt"/>
              </a:rPr>
              <a:t>Assumptions about the user's technical expertise and familiarity with the chatbot's interface and functionality.</a:t>
            </a:r>
          </a:p>
          <a:p>
            <a:pPr marL="285750" indent="-285750">
              <a:buFont typeface="Wingdings" panose="05000000000000000000" pitchFamily="2" charset="2"/>
              <a:buChar char="Ø"/>
            </a:pPr>
            <a:r>
              <a:rPr lang="en-IN" sz="2000">
                <a:ea typeface="+mn-lt"/>
                <a:cs typeface="+mn-lt"/>
              </a:rPr>
              <a:t>Assumptions about the user's language and dialect, which the chatbot needs to support.</a:t>
            </a:r>
            <a:endParaRPr lang="en-IN" sz="2000">
              <a:solidFill>
                <a:srgbClr val="000000"/>
              </a:solidFill>
            </a:endParaRPr>
          </a:p>
        </p:txBody>
      </p:sp>
    </p:spTree>
    <p:extLst>
      <p:ext uri="{BB962C8B-B14F-4D97-AF65-F5344CB8AC3E}">
        <p14:creationId xmlns:p14="http://schemas.microsoft.com/office/powerpoint/2010/main" val="2573395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34643"/>
            <a:ext cx="10058400" cy="1371600"/>
          </a:xfrm>
        </p:spPr>
        <p:txBody>
          <a:bodyPr>
            <a:normAutofit/>
          </a:bodyPr>
          <a:lstStyle/>
          <a:p>
            <a:r>
              <a:rPr lang="en-US"/>
              <a:t>REQUIREMENT SPECIFICATION</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nvPr>
        </p:nvGraphicFramePr>
        <p:xfrm>
          <a:off x="958795" y="2802469"/>
          <a:ext cx="10166405" cy="25416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D11782C8-7B50-351B-FB50-214D02329418}"/>
              </a:ext>
            </a:extLst>
          </p:cNvPr>
          <p:cNvSpPr txBox="1"/>
          <p:nvPr/>
        </p:nvSpPr>
        <p:spPr>
          <a:xfrm>
            <a:off x="958795" y="2305615"/>
            <a:ext cx="10120685" cy="1015663"/>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Ø"/>
            </a:pPr>
            <a:r>
              <a:rPr lang="en-IN" sz="2000">
                <a:solidFill>
                  <a:schemeClr val="tx1">
                    <a:lumMod val="95000"/>
                    <a:lumOff val="5000"/>
                  </a:schemeClr>
                </a:solidFill>
              </a:rPr>
              <a:t>Functional Requirements </a:t>
            </a:r>
          </a:p>
          <a:p>
            <a:pPr marL="285750" indent="-285750">
              <a:buFont typeface="Wingdings" panose="05000000000000000000" pitchFamily="2" charset="2"/>
              <a:buChar char="Ø"/>
            </a:pPr>
            <a:endParaRPr lang="en-IN" sz="2000">
              <a:solidFill>
                <a:schemeClr val="tx1">
                  <a:lumMod val="95000"/>
                  <a:lumOff val="5000"/>
                </a:schemeClr>
              </a:solidFill>
            </a:endParaRPr>
          </a:p>
          <a:p>
            <a:pPr marL="285750" indent="-285750">
              <a:buFont typeface="Wingdings" panose="05000000000000000000" pitchFamily="2" charset="2"/>
              <a:buChar char="Ø"/>
            </a:pPr>
            <a:r>
              <a:rPr lang="en-IN" sz="2000">
                <a:solidFill>
                  <a:schemeClr val="tx1">
                    <a:lumMod val="95000"/>
                    <a:lumOff val="5000"/>
                  </a:schemeClr>
                </a:solidFill>
                <a:ea typeface="+mn-lt"/>
                <a:cs typeface="+mn-lt"/>
              </a:rPr>
              <a:t>Non Functional Requirements</a:t>
            </a:r>
          </a:p>
        </p:txBody>
      </p:sp>
    </p:spTree>
    <p:extLst>
      <p:ext uri="{BB962C8B-B14F-4D97-AF65-F5344CB8AC3E}">
        <p14:creationId xmlns:p14="http://schemas.microsoft.com/office/powerpoint/2010/main" val="2918450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34643"/>
            <a:ext cx="10058400" cy="1371600"/>
          </a:xfrm>
        </p:spPr>
        <p:txBody>
          <a:bodyPr>
            <a:normAutofit/>
          </a:bodyPr>
          <a:lstStyle/>
          <a:p>
            <a:r>
              <a:rPr lang="en-US"/>
              <a:t>FUNCTIONAL REQUIREMENTS </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nvPr>
        </p:nvGraphicFramePr>
        <p:xfrm>
          <a:off x="958795" y="2802469"/>
          <a:ext cx="10166405" cy="25416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D11782C8-7B50-351B-FB50-214D02329418}"/>
              </a:ext>
            </a:extLst>
          </p:cNvPr>
          <p:cNvSpPr txBox="1"/>
          <p:nvPr/>
        </p:nvSpPr>
        <p:spPr>
          <a:xfrm>
            <a:off x="958795" y="2305615"/>
            <a:ext cx="10120685" cy="3170099"/>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Ø"/>
            </a:pPr>
            <a:r>
              <a:rPr lang="en-IN" sz="2000">
                <a:solidFill>
                  <a:schemeClr val="tx1">
                    <a:lumMod val="95000"/>
                    <a:lumOff val="5000"/>
                  </a:schemeClr>
                </a:solidFill>
              </a:rPr>
              <a:t>Performance Requirements</a:t>
            </a:r>
          </a:p>
          <a:p>
            <a:pPr marL="285750" indent="-285750">
              <a:buFont typeface="Wingdings" panose="05000000000000000000" pitchFamily="2" charset="2"/>
              <a:buChar char="Ø"/>
            </a:pPr>
            <a:endParaRPr lang="en-IN" sz="2000">
              <a:solidFill>
                <a:schemeClr val="tx1">
                  <a:lumMod val="95000"/>
                  <a:lumOff val="5000"/>
                </a:schemeClr>
              </a:solidFill>
            </a:endParaRPr>
          </a:p>
          <a:p>
            <a:pPr marL="285750" indent="-285750">
              <a:buFont typeface="Wingdings" panose="05000000000000000000" pitchFamily="2" charset="2"/>
              <a:buChar char="Ø"/>
            </a:pPr>
            <a:r>
              <a:rPr lang="en-IN" sz="2000">
                <a:solidFill>
                  <a:schemeClr val="tx1">
                    <a:lumMod val="95000"/>
                    <a:lumOff val="5000"/>
                  </a:schemeClr>
                </a:solidFill>
                <a:ea typeface="+mn-lt"/>
                <a:cs typeface="+mn-lt"/>
              </a:rPr>
              <a:t>Design  Constraints</a:t>
            </a:r>
          </a:p>
          <a:p>
            <a:pPr marL="285750" indent="-285750">
              <a:buFont typeface="Wingdings" panose="05000000000000000000" pitchFamily="2" charset="2"/>
              <a:buChar char="Ø"/>
            </a:pPr>
            <a:endParaRPr lang="en-IN" sz="2000">
              <a:solidFill>
                <a:schemeClr val="tx1">
                  <a:lumMod val="95000"/>
                  <a:lumOff val="5000"/>
                </a:schemeClr>
              </a:solidFill>
              <a:ea typeface="+mn-lt"/>
              <a:cs typeface="+mn-lt"/>
            </a:endParaRPr>
          </a:p>
          <a:p>
            <a:pPr marL="285750" indent="-285750">
              <a:buFont typeface="Wingdings" panose="05000000000000000000" pitchFamily="2" charset="2"/>
              <a:buChar char="Ø"/>
            </a:pPr>
            <a:r>
              <a:rPr lang="en-IN" sz="2000">
                <a:solidFill>
                  <a:schemeClr val="tx1">
                    <a:lumMod val="95000"/>
                    <a:lumOff val="5000"/>
                  </a:schemeClr>
                </a:solidFill>
                <a:ea typeface="+mn-lt"/>
                <a:cs typeface="+mn-lt"/>
              </a:rPr>
              <a:t>Hardware Requirements</a:t>
            </a:r>
          </a:p>
          <a:p>
            <a:endParaRPr lang="en-IN" sz="2000">
              <a:solidFill>
                <a:schemeClr val="tx1">
                  <a:lumMod val="95000"/>
                  <a:lumOff val="5000"/>
                </a:schemeClr>
              </a:solidFill>
              <a:ea typeface="+mn-lt"/>
              <a:cs typeface="+mn-lt"/>
            </a:endParaRPr>
          </a:p>
          <a:p>
            <a:pPr marL="285750" indent="-285750">
              <a:buFont typeface="Wingdings" panose="05000000000000000000" pitchFamily="2" charset="2"/>
              <a:buChar char="Ø"/>
            </a:pPr>
            <a:r>
              <a:rPr lang="en-IN" sz="2000">
                <a:solidFill>
                  <a:schemeClr val="tx1">
                    <a:lumMod val="95000"/>
                    <a:lumOff val="5000"/>
                  </a:schemeClr>
                </a:solidFill>
              </a:rPr>
              <a:t>Software Requirements</a:t>
            </a:r>
          </a:p>
          <a:p>
            <a:pPr marL="285750" indent="-285750">
              <a:buFont typeface="Wingdings" panose="05000000000000000000" pitchFamily="2" charset="2"/>
              <a:buChar char="Ø"/>
            </a:pPr>
            <a:endParaRPr lang="en-IN" sz="2000">
              <a:solidFill>
                <a:schemeClr val="tx1">
                  <a:lumMod val="95000"/>
                  <a:lumOff val="5000"/>
                </a:schemeClr>
              </a:solidFill>
            </a:endParaRPr>
          </a:p>
          <a:p>
            <a:pPr marL="285750" indent="-285750">
              <a:buFont typeface="Wingdings" panose="05000000000000000000" pitchFamily="2" charset="2"/>
              <a:buChar char="Ø"/>
            </a:pPr>
            <a:r>
              <a:rPr lang="en-IN" sz="2000">
                <a:solidFill>
                  <a:schemeClr val="tx1">
                    <a:lumMod val="95000"/>
                    <a:lumOff val="5000"/>
                  </a:schemeClr>
                </a:solidFill>
              </a:rPr>
              <a:t>Other Requirements </a:t>
            </a:r>
          </a:p>
          <a:p>
            <a:endParaRPr lang="en-IN" sz="2000">
              <a:solidFill>
                <a:schemeClr val="tx1">
                  <a:lumMod val="95000"/>
                  <a:lumOff val="5000"/>
                </a:schemeClr>
              </a:solidFill>
            </a:endParaRPr>
          </a:p>
        </p:txBody>
      </p:sp>
    </p:spTree>
    <p:extLst>
      <p:ext uri="{BB962C8B-B14F-4D97-AF65-F5344CB8AC3E}">
        <p14:creationId xmlns:p14="http://schemas.microsoft.com/office/powerpoint/2010/main" val="653673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34643"/>
            <a:ext cx="10058400" cy="1371600"/>
          </a:xfrm>
        </p:spPr>
        <p:txBody>
          <a:bodyPr>
            <a:normAutofit/>
          </a:bodyPr>
          <a:lstStyle/>
          <a:p>
            <a:pPr>
              <a:lnSpc>
                <a:spcPct val="100000"/>
              </a:lnSpc>
              <a:spcBef>
                <a:spcPts val="0"/>
              </a:spcBef>
            </a:pPr>
            <a:r>
              <a:rPr lang="en-IN">
                <a:solidFill>
                  <a:schemeClr val="tx1">
                    <a:lumMod val="95000"/>
                    <a:lumOff val="5000"/>
                  </a:schemeClr>
                </a:solidFill>
                <a:ea typeface="+mj-lt"/>
                <a:cs typeface="+mj-lt"/>
              </a:rPr>
              <a:t>PERFORMANCE REQUIREMENTS</a:t>
            </a:r>
            <a:endParaRPr lang="en-US">
              <a:solidFill>
                <a:schemeClr val="tx1">
                  <a:lumMod val="95000"/>
                  <a:lumOff val="5000"/>
                </a:schemeClr>
              </a:solidFill>
              <a:ea typeface="+mj-lt"/>
              <a:cs typeface="+mj-lt"/>
            </a:endParaRP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nvPr>
        </p:nvGraphicFramePr>
        <p:xfrm>
          <a:off x="958795" y="2802469"/>
          <a:ext cx="10166405" cy="2541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D11782C8-7B50-351B-FB50-214D02329418}"/>
              </a:ext>
            </a:extLst>
          </p:cNvPr>
          <p:cNvSpPr txBox="1"/>
          <p:nvPr/>
        </p:nvSpPr>
        <p:spPr>
          <a:xfrm>
            <a:off x="880642" y="2006243"/>
            <a:ext cx="10430715" cy="3477875"/>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Ø"/>
            </a:pPr>
            <a:r>
              <a:rPr lang="en-IN" sz="2000" b="1" dirty="0">
                <a:ea typeface="+mn-lt"/>
                <a:cs typeface="+mn-lt"/>
              </a:rPr>
              <a:t>Response time:</a:t>
            </a:r>
            <a:r>
              <a:rPr lang="en-IN" sz="2000" dirty="0">
                <a:ea typeface="+mn-lt"/>
                <a:cs typeface="+mn-lt"/>
              </a:rPr>
              <a:t> The chatbot should be able to respond to user inquiries within an acceptable time frame, typically a few seconds to a few minutes, depending on the complexity of the inquiry.</a:t>
            </a:r>
          </a:p>
          <a:p>
            <a:pPr marL="285750" indent="-285750">
              <a:buFont typeface="Wingdings" panose="05000000000000000000" pitchFamily="2" charset="2"/>
              <a:buChar char="Ø"/>
            </a:pPr>
            <a:r>
              <a:rPr lang="en-IN" sz="2000" b="1" dirty="0">
                <a:ea typeface="+mn-lt"/>
                <a:cs typeface="+mn-lt"/>
              </a:rPr>
              <a:t>Accuracy: </a:t>
            </a:r>
            <a:r>
              <a:rPr lang="en-IN" sz="2000" dirty="0">
                <a:ea typeface="+mn-lt"/>
                <a:cs typeface="+mn-lt"/>
              </a:rPr>
              <a:t>The chatbot should be able to provide accurate and relevant responses to user inquiries, with a high degree of confidence.</a:t>
            </a:r>
          </a:p>
          <a:p>
            <a:pPr marL="285750" indent="-285750">
              <a:buFont typeface="Wingdings" panose="05000000000000000000" pitchFamily="2" charset="2"/>
              <a:buChar char="Ø"/>
            </a:pPr>
            <a:r>
              <a:rPr lang="en-IN" sz="2000" b="1" dirty="0">
                <a:ea typeface="+mn-lt"/>
                <a:cs typeface="+mn-lt"/>
              </a:rPr>
              <a:t>Scalability:</a:t>
            </a:r>
            <a:r>
              <a:rPr lang="en-IN" sz="2000" dirty="0">
                <a:ea typeface="+mn-lt"/>
                <a:cs typeface="+mn-lt"/>
              </a:rPr>
              <a:t> The chatbot should be able to handle a high volume of user inquiries and support a large number of users simultaneously.</a:t>
            </a:r>
          </a:p>
          <a:p>
            <a:pPr marL="285750" indent="-285750">
              <a:buFont typeface="Wingdings" panose="05000000000000000000" pitchFamily="2" charset="2"/>
              <a:buChar char="Ø"/>
            </a:pPr>
            <a:r>
              <a:rPr lang="en-IN" sz="2000" b="1" dirty="0">
                <a:ea typeface="+mn-lt"/>
                <a:cs typeface="+mn-lt"/>
              </a:rPr>
              <a:t>Security:</a:t>
            </a:r>
            <a:r>
              <a:rPr lang="en-IN" sz="2000" dirty="0">
                <a:ea typeface="+mn-lt"/>
                <a:cs typeface="+mn-lt"/>
              </a:rPr>
              <a:t> The chatbot should be able to protect user data and ensure compliance with data protection and security regulations.</a:t>
            </a:r>
          </a:p>
          <a:p>
            <a:pPr marL="285750" indent="-285750">
              <a:buFont typeface="Wingdings" panose="05000000000000000000" pitchFamily="2" charset="2"/>
              <a:buChar char="Ø"/>
            </a:pPr>
            <a:r>
              <a:rPr lang="en-IN" sz="2000" b="1" dirty="0">
                <a:ea typeface="+mn-lt"/>
                <a:cs typeface="+mn-lt"/>
              </a:rPr>
              <a:t>Customizability:</a:t>
            </a:r>
            <a:r>
              <a:rPr lang="en-IN" sz="2000" dirty="0">
                <a:ea typeface="+mn-lt"/>
                <a:cs typeface="+mn-lt"/>
              </a:rPr>
              <a:t> The chatbot should be able to adapt and tailor its responses based on the user's input, context, and history.</a:t>
            </a:r>
            <a:endParaRPr lang="en-IN" sz="2000" dirty="0">
              <a:solidFill>
                <a:srgbClr val="000000"/>
              </a:solidFill>
            </a:endParaRPr>
          </a:p>
        </p:txBody>
      </p:sp>
      <p:sp>
        <p:nvSpPr>
          <p:cNvPr id="4" name="TextBox 3">
            <a:extLst>
              <a:ext uri="{FF2B5EF4-FFF2-40B4-BE49-F238E27FC236}">
                <a16:creationId xmlns:a16="http://schemas.microsoft.com/office/drawing/2014/main" id="{CF1A9057-919C-94AA-84A7-576F08EAA023}"/>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Arial"/>
            </a:endParaRPr>
          </a:p>
        </p:txBody>
      </p:sp>
    </p:spTree>
    <p:extLst>
      <p:ext uri="{BB962C8B-B14F-4D97-AF65-F5344CB8AC3E}">
        <p14:creationId xmlns:p14="http://schemas.microsoft.com/office/powerpoint/2010/main" val="1904246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34643"/>
            <a:ext cx="10058400" cy="1371600"/>
          </a:xfrm>
        </p:spPr>
        <p:txBody>
          <a:bodyPr>
            <a:normAutofit/>
          </a:bodyPr>
          <a:lstStyle/>
          <a:p>
            <a:pPr>
              <a:lnSpc>
                <a:spcPct val="100000"/>
              </a:lnSpc>
              <a:spcBef>
                <a:spcPts val="0"/>
              </a:spcBef>
            </a:pPr>
            <a:r>
              <a:rPr lang="en-IN">
                <a:solidFill>
                  <a:schemeClr val="tx1">
                    <a:lumMod val="95000"/>
                    <a:lumOff val="5000"/>
                  </a:schemeClr>
                </a:solidFill>
                <a:ea typeface="+mj-lt"/>
                <a:cs typeface="+mj-lt"/>
              </a:rPr>
              <a:t>DESIGN CONSTRAINTS</a:t>
            </a:r>
            <a:endParaRPr lang="en-US">
              <a:solidFill>
                <a:schemeClr val="tx1">
                  <a:lumMod val="95000"/>
                  <a:lumOff val="5000"/>
                </a:schemeClr>
              </a:solidFill>
            </a:endParaRP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nvPr>
        </p:nvGraphicFramePr>
        <p:xfrm>
          <a:off x="958795" y="2802469"/>
          <a:ext cx="10166405" cy="2541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D11782C8-7B50-351B-FB50-214D02329418}"/>
              </a:ext>
            </a:extLst>
          </p:cNvPr>
          <p:cNvSpPr txBox="1"/>
          <p:nvPr/>
        </p:nvSpPr>
        <p:spPr>
          <a:xfrm>
            <a:off x="880642" y="2006243"/>
            <a:ext cx="10430715" cy="2862322"/>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Ø"/>
            </a:pPr>
            <a:r>
              <a:rPr lang="en-IN" sz="2000" dirty="0">
                <a:ea typeface="+mn-lt"/>
                <a:cs typeface="+mn-lt"/>
              </a:rPr>
              <a:t>User interface constraints, such as the availability of different modes of interaction (text, voice, touch) and the availability of different input methods (keyboard, touch-screen, speech).</a:t>
            </a:r>
          </a:p>
          <a:p>
            <a:pPr marL="285750" indent="-285750">
              <a:buFont typeface="Wingdings" panose="05000000000000000000" pitchFamily="2" charset="2"/>
              <a:buChar char="Ø"/>
            </a:pPr>
            <a:endParaRPr lang="en-IN" sz="2000" dirty="0">
              <a:ea typeface="+mn-lt"/>
              <a:cs typeface="+mn-lt"/>
            </a:endParaRPr>
          </a:p>
          <a:p>
            <a:pPr marL="285750" indent="-285750">
              <a:buFont typeface="Wingdings" panose="05000000000000000000" pitchFamily="2" charset="2"/>
              <a:buChar char="Ø"/>
            </a:pPr>
            <a:r>
              <a:rPr lang="en-IN" sz="2000" dirty="0">
                <a:ea typeface="+mn-lt"/>
                <a:cs typeface="+mn-lt"/>
              </a:rPr>
              <a:t>Accessibility constraints that may limit the chatbot's ability to serve users with disabilities or accessibility needs.</a:t>
            </a:r>
          </a:p>
          <a:p>
            <a:pPr marL="285750" indent="-285750">
              <a:buFont typeface="Wingdings" panose="05000000000000000000" pitchFamily="2" charset="2"/>
              <a:buChar char="Ø"/>
            </a:pPr>
            <a:endParaRPr lang="en-IN" sz="2000" dirty="0">
              <a:solidFill>
                <a:srgbClr val="000000"/>
              </a:solidFill>
            </a:endParaRPr>
          </a:p>
          <a:p>
            <a:pPr marL="285750" indent="-285750">
              <a:buFont typeface="Wingdings" panose="05000000000000000000" pitchFamily="2" charset="2"/>
              <a:buChar char="Ø"/>
            </a:pPr>
            <a:r>
              <a:rPr lang="en-IN" sz="2000" dirty="0">
                <a:solidFill>
                  <a:srgbClr val="000000"/>
                </a:solidFill>
              </a:rPr>
              <a:t>Architecture constraints may lead to incomplete reach as should have been projected.</a:t>
            </a:r>
          </a:p>
        </p:txBody>
      </p:sp>
    </p:spTree>
    <p:extLst>
      <p:ext uri="{BB962C8B-B14F-4D97-AF65-F5344CB8AC3E}">
        <p14:creationId xmlns:p14="http://schemas.microsoft.com/office/powerpoint/2010/main" val="195057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34643"/>
            <a:ext cx="10058400" cy="1371600"/>
          </a:xfrm>
        </p:spPr>
        <p:txBody>
          <a:bodyPr>
            <a:normAutofit/>
          </a:bodyPr>
          <a:lstStyle/>
          <a:p>
            <a:pPr>
              <a:lnSpc>
                <a:spcPct val="100000"/>
              </a:lnSpc>
              <a:spcBef>
                <a:spcPts val="0"/>
              </a:spcBef>
            </a:pPr>
            <a:r>
              <a:rPr lang="en-IN">
                <a:solidFill>
                  <a:schemeClr val="tx1">
                    <a:lumMod val="95000"/>
                    <a:lumOff val="5000"/>
                  </a:schemeClr>
                </a:solidFill>
                <a:ea typeface="+mj-lt"/>
                <a:cs typeface="+mj-lt"/>
              </a:rPr>
              <a:t>HARDWARE REQUIREMENTS</a:t>
            </a:r>
            <a:endParaRPr lang="en-US">
              <a:solidFill>
                <a:schemeClr val="tx1">
                  <a:lumMod val="95000"/>
                  <a:lumOff val="5000"/>
                </a:schemeClr>
              </a:solidFill>
            </a:endParaRP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nvPr>
        </p:nvGraphicFramePr>
        <p:xfrm>
          <a:off x="958795" y="2802469"/>
          <a:ext cx="10166405" cy="2541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D11782C8-7B50-351B-FB50-214D02329418}"/>
              </a:ext>
            </a:extLst>
          </p:cNvPr>
          <p:cNvSpPr txBox="1"/>
          <p:nvPr/>
        </p:nvSpPr>
        <p:spPr>
          <a:xfrm>
            <a:off x="880642" y="2006243"/>
            <a:ext cx="10430715" cy="4401205"/>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Ø"/>
            </a:pPr>
            <a:r>
              <a:rPr lang="en-IN" sz="2000" b="1" dirty="0">
                <a:ea typeface="+mn-lt"/>
                <a:cs typeface="+mn-lt"/>
              </a:rPr>
              <a:t>CPU:</a:t>
            </a:r>
            <a:r>
              <a:rPr lang="en-IN" sz="2000" dirty="0">
                <a:ea typeface="+mn-lt"/>
                <a:cs typeface="+mn-lt"/>
              </a:rPr>
              <a:t> The chatbot should have sufficient processing power to handle natural language processing (NLP) and other complex tasks.</a:t>
            </a:r>
          </a:p>
          <a:p>
            <a:pPr marL="285750" indent="-285750">
              <a:buFont typeface="Wingdings" panose="05000000000000000000" pitchFamily="2" charset="2"/>
              <a:buChar char="Ø"/>
            </a:pPr>
            <a:r>
              <a:rPr lang="en-IN" sz="2000" b="1" dirty="0">
                <a:ea typeface="+mn-lt"/>
                <a:cs typeface="+mn-lt"/>
              </a:rPr>
              <a:t>Memory:</a:t>
            </a:r>
            <a:r>
              <a:rPr lang="en-IN" sz="2000" dirty="0">
                <a:ea typeface="+mn-lt"/>
                <a:cs typeface="+mn-lt"/>
              </a:rPr>
              <a:t> The chatbot should have sufficient memory to store and access the knowledge base and other data.</a:t>
            </a:r>
          </a:p>
          <a:p>
            <a:pPr marL="285750" indent="-285750">
              <a:buFont typeface="Wingdings" panose="05000000000000000000" pitchFamily="2" charset="2"/>
              <a:buChar char="Ø"/>
            </a:pPr>
            <a:r>
              <a:rPr lang="en-IN" sz="2000" b="1" dirty="0">
                <a:ea typeface="+mn-lt"/>
                <a:cs typeface="+mn-lt"/>
              </a:rPr>
              <a:t>Storage:</a:t>
            </a:r>
            <a:r>
              <a:rPr lang="en-IN" sz="2000" dirty="0">
                <a:ea typeface="+mn-lt"/>
                <a:cs typeface="+mn-lt"/>
              </a:rPr>
              <a:t> The chatbot should have sufficient storage capacity to store the knowledge base, historical data, and other information.</a:t>
            </a:r>
          </a:p>
          <a:p>
            <a:pPr marL="285750" indent="-285750">
              <a:buFont typeface="Wingdings" panose="05000000000000000000" pitchFamily="2" charset="2"/>
              <a:buChar char="Ø"/>
            </a:pPr>
            <a:r>
              <a:rPr lang="en-IN" sz="2000" b="1" dirty="0">
                <a:ea typeface="+mn-lt"/>
                <a:cs typeface="+mn-lt"/>
              </a:rPr>
              <a:t>Connectivity:</a:t>
            </a:r>
            <a:r>
              <a:rPr lang="en-IN" sz="2000" dirty="0">
                <a:ea typeface="+mn-lt"/>
                <a:cs typeface="+mn-lt"/>
              </a:rPr>
              <a:t> The chatbot should have sufficient network connectivity to communicate with external systems and data sources.</a:t>
            </a:r>
          </a:p>
          <a:p>
            <a:pPr marL="285750" indent="-285750">
              <a:buFont typeface="Wingdings" panose="05000000000000000000" pitchFamily="2" charset="2"/>
              <a:buChar char="Ø"/>
            </a:pPr>
            <a:r>
              <a:rPr lang="en-IN" sz="2000" b="1" dirty="0">
                <a:ea typeface="+mn-lt"/>
                <a:cs typeface="+mn-lt"/>
              </a:rPr>
              <a:t>Power consumption:</a:t>
            </a:r>
            <a:r>
              <a:rPr lang="en-IN" sz="2000" dirty="0">
                <a:ea typeface="+mn-lt"/>
                <a:cs typeface="+mn-lt"/>
              </a:rPr>
              <a:t> The chatbot's hardware should have low power consumption to minimize the cost of operation.</a:t>
            </a:r>
          </a:p>
          <a:p>
            <a:pPr marL="285750" indent="-285750">
              <a:buFont typeface="Wingdings" panose="05000000000000000000" pitchFamily="2" charset="2"/>
              <a:buChar char="Ø"/>
            </a:pPr>
            <a:r>
              <a:rPr lang="en-IN" sz="2000" b="1" dirty="0">
                <a:ea typeface="+mn-lt"/>
                <a:cs typeface="+mn-lt"/>
              </a:rPr>
              <a:t>Durability:</a:t>
            </a:r>
            <a:r>
              <a:rPr lang="en-IN" sz="2000" dirty="0">
                <a:ea typeface="+mn-lt"/>
                <a:cs typeface="+mn-lt"/>
              </a:rPr>
              <a:t> The chatbot's hardware should be durable to operate in different environments.</a:t>
            </a:r>
          </a:p>
          <a:p>
            <a:pPr marL="285750" indent="-285750">
              <a:buFont typeface="Wingdings" panose="05000000000000000000" pitchFamily="2" charset="2"/>
              <a:buChar char="Ø"/>
            </a:pPr>
            <a:r>
              <a:rPr lang="en-IN" sz="2000" b="1" dirty="0">
                <a:ea typeface="+mn-lt"/>
                <a:cs typeface="+mn-lt"/>
              </a:rPr>
              <a:t>Portability:</a:t>
            </a:r>
            <a:r>
              <a:rPr lang="en-IN" sz="2000" dirty="0">
                <a:ea typeface="+mn-lt"/>
                <a:cs typeface="+mn-lt"/>
              </a:rPr>
              <a:t> The chatbot's hardware should be portable if the chatbot needs to be deployed in different locations.</a:t>
            </a:r>
          </a:p>
        </p:txBody>
      </p:sp>
      <p:sp>
        <p:nvSpPr>
          <p:cNvPr id="4" name="TextBox 3">
            <a:extLst>
              <a:ext uri="{FF2B5EF4-FFF2-40B4-BE49-F238E27FC236}">
                <a16:creationId xmlns:a16="http://schemas.microsoft.com/office/drawing/2014/main" id="{CF1A9057-919C-94AA-84A7-576F08EAA023}"/>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Arial"/>
            </a:endParaRPr>
          </a:p>
        </p:txBody>
      </p:sp>
    </p:spTree>
    <p:extLst>
      <p:ext uri="{BB962C8B-B14F-4D97-AF65-F5344CB8AC3E}">
        <p14:creationId xmlns:p14="http://schemas.microsoft.com/office/powerpoint/2010/main" val="2887646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34643"/>
            <a:ext cx="10058400" cy="1371600"/>
          </a:xfrm>
        </p:spPr>
        <p:txBody>
          <a:bodyPr>
            <a:normAutofit/>
          </a:bodyPr>
          <a:lstStyle/>
          <a:p>
            <a:pPr>
              <a:lnSpc>
                <a:spcPct val="100000"/>
              </a:lnSpc>
              <a:spcBef>
                <a:spcPts val="0"/>
              </a:spcBef>
            </a:pPr>
            <a:r>
              <a:rPr lang="en-IN">
                <a:solidFill>
                  <a:schemeClr val="tx1">
                    <a:lumMod val="95000"/>
                    <a:lumOff val="5000"/>
                  </a:schemeClr>
                </a:solidFill>
                <a:ea typeface="+mj-lt"/>
                <a:cs typeface="+mj-lt"/>
              </a:rPr>
              <a:t>SOFTWARE REQUIREMENTS</a:t>
            </a:r>
            <a:endParaRPr lang="en-US">
              <a:solidFill>
                <a:schemeClr val="tx1">
                  <a:lumMod val="95000"/>
                  <a:lumOff val="5000"/>
                </a:schemeClr>
              </a:solidFill>
            </a:endParaRP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nvPr>
        </p:nvGraphicFramePr>
        <p:xfrm>
          <a:off x="958795" y="2802469"/>
          <a:ext cx="10166405" cy="2541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D11782C8-7B50-351B-FB50-214D02329418}"/>
              </a:ext>
            </a:extLst>
          </p:cNvPr>
          <p:cNvSpPr txBox="1"/>
          <p:nvPr/>
        </p:nvSpPr>
        <p:spPr>
          <a:xfrm>
            <a:off x="880642" y="1807461"/>
            <a:ext cx="10430715" cy="5324535"/>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Ø"/>
            </a:pPr>
            <a:r>
              <a:rPr lang="en-IN" sz="2000" b="1" dirty="0">
                <a:ea typeface="+mn-lt"/>
                <a:cs typeface="+mn-lt"/>
              </a:rPr>
              <a:t>Natural Language Processing (NLP) capability:</a:t>
            </a:r>
            <a:r>
              <a:rPr lang="en-IN" sz="2000" dirty="0">
                <a:ea typeface="+mn-lt"/>
                <a:cs typeface="+mn-lt"/>
              </a:rPr>
              <a:t> The chatbot should be able to understand and respond to user input in a human-like manner.</a:t>
            </a:r>
          </a:p>
          <a:p>
            <a:pPr marL="285750" indent="-285750">
              <a:buFont typeface="Wingdings" panose="05000000000000000000" pitchFamily="2" charset="2"/>
              <a:buChar char="Ø"/>
            </a:pPr>
            <a:r>
              <a:rPr lang="en-IN" sz="2000" b="1" dirty="0">
                <a:ea typeface="+mn-lt"/>
                <a:cs typeface="+mn-lt"/>
              </a:rPr>
              <a:t>Integration with external data sources and APIs:</a:t>
            </a:r>
            <a:r>
              <a:rPr lang="en-IN" sz="2000" dirty="0">
                <a:ea typeface="+mn-lt"/>
                <a:cs typeface="+mn-lt"/>
              </a:rPr>
              <a:t> The chatbot should be able to integrate with external systems and data sources to provide relevant information to users.</a:t>
            </a:r>
          </a:p>
          <a:p>
            <a:pPr marL="285750" indent="-285750">
              <a:buFont typeface="Wingdings" panose="05000000000000000000" pitchFamily="2" charset="2"/>
              <a:buChar char="Ø"/>
            </a:pPr>
            <a:r>
              <a:rPr lang="en-IN" sz="2000" b="1" dirty="0">
                <a:ea typeface="+mn-lt"/>
                <a:cs typeface="+mn-lt"/>
              </a:rPr>
              <a:t>Multi-language support:</a:t>
            </a:r>
            <a:r>
              <a:rPr lang="en-IN" sz="2000" dirty="0">
                <a:ea typeface="+mn-lt"/>
                <a:cs typeface="+mn-lt"/>
              </a:rPr>
              <a:t> The chatbot should be able to handle multiple languages and dialects.</a:t>
            </a:r>
          </a:p>
          <a:p>
            <a:pPr marL="285750" indent="-285750">
              <a:buFont typeface="Wingdings" panose="05000000000000000000" pitchFamily="2" charset="2"/>
              <a:buChar char="Ø"/>
            </a:pPr>
            <a:r>
              <a:rPr lang="en-IN" sz="2000" b="1" dirty="0">
                <a:ea typeface="+mn-lt"/>
                <a:cs typeface="+mn-lt"/>
              </a:rPr>
              <a:t>Conversation flow management and Customizable responses:</a:t>
            </a:r>
            <a:r>
              <a:rPr lang="en-IN" sz="2000" dirty="0">
                <a:ea typeface="+mn-lt"/>
                <a:cs typeface="+mn-lt"/>
              </a:rPr>
              <a:t> The chatbot should be able to guide users through a task or conversation and should be able to handle different types of user data and provide customizable responses.</a:t>
            </a:r>
          </a:p>
          <a:p>
            <a:pPr marL="285750" indent="-285750">
              <a:buFont typeface="Wingdings" panose="05000000000000000000" pitchFamily="2" charset="2"/>
              <a:buChar char="Ø"/>
            </a:pPr>
            <a:r>
              <a:rPr lang="en-IN" sz="2000" b="1" dirty="0">
                <a:ea typeface="+mn-lt"/>
                <a:cs typeface="+mn-lt"/>
              </a:rPr>
              <a:t>Self-learning capability: </a:t>
            </a:r>
            <a:r>
              <a:rPr lang="en-IN" sz="2000" dirty="0">
                <a:ea typeface="+mn-lt"/>
                <a:cs typeface="+mn-lt"/>
              </a:rPr>
              <a:t>The chatbot should be able to improve its understanding of user input over time.</a:t>
            </a:r>
          </a:p>
          <a:p>
            <a:pPr marL="285750" indent="-285750">
              <a:buFont typeface="Wingdings" panose="05000000000000000000" pitchFamily="2" charset="2"/>
              <a:buChar char="Ø"/>
            </a:pPr>
            <a:r>
              <a:rPr lang="en-IN" sz="2000" b="1" dirty="0">
                <a:ea typeface="+mn-lt"/>
                <a:cs typeface="+mn-lt"/>
              </a:rPr>
              <a:t>Compatibility:</a:t>
            </a:r>
            <a:r>
              <a:rPr lang="en-IN" sz="2000" dirty="0">
                <a:ea typeface="+mn-lt"/>
                <a:cs typeface="+mn-lt"/>
              </a:rPr>
              <a:t> The chatbot should be compatible with different devices and platforms such as browsers, mobile, and desktop operating systems, and screen sizes.</a:t>
            </a:r>
          </a:p>
          <a:p>
            <a:pPr marL="285750" indent="-285750">
              <a:buFont typeface="Wingdings" panose="05000000000000000000" pitchFamily="2" charset="2"/>
              <a:buChar char="Ø"/>
            </a:pPr>
            <a:endParaRPr lang="en-IN" sz="2000" dirty="0">
              <a:ea typeface="+mn-lt"/>
              <a:cs typeface="+mn-lt"/>
            </a:endParaRPr>
          </a:p>
          <a:p>
            <a:pPr marL="285750" indent="-285750">
              <a:buFont typeface="Wingdings" panose="05000000000000000000" pitchFamily="2" charset="2"/>
              <a:buChar char="Ø"/>
            </a:pPr>
            <a:endParaRPr lang="en-IN" sz="2000" dirty="0">
              <a:ea typeface="+mn-lt"/>
              <a:cs typeface="+mn-lt"/>
            </a:endParaRPr>
          </a:p>
        </p:txBody>
      </p:sp>
      <p:sp>
        <p:nvSpPr>
          <p:cNvPr id="4" name="TextBox 3">
            <a:extLst>
              <a:ext uri="{FF2B5EF4-FFF2-40B4-BE49-F238E27FC236}">
                <a16:creationId xmlns:a16="http://schemas.microsoft.com/office/drawing/2014/main" id="{CF1A9057-919C-94AA-84A7-576F08EAA023}"/>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Arial"/>
            </a:endParaRPr>
          </a:p>
        </p:txBody>
      </p:sp>
    </p:spTree>
    <p:extLst>
      <p:ext uri="{BB962C8B-B14F-4D97-AF65-F5344CB8AC3E}">
        <p14:creationId xmlns:p14="http://schemas.microsoft.com/office/powerpoint/2010/main" val="1901178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34643"/>
            <a:ext cx="10058400" cy="1371600"/>
          </a:xfrm>
        </p:spPr>
        <p:txBody>
          <a:bodyPr>
            <a:normAutofit/>
          </a:bodyPr>
          <a:lstStyle/>
          <a:p>
            <a:pPr>
              <a:lnSpc>
                <a:spcPct val="100000"/>
              </a:lnSpc>
              <a:spcBef>
                <a:spcPts val="0"/>
              </a:spcBef>
            </a:pPr>
            <a:r>
              <a:rPr lang="en-IN">
                <a:solidFill>
                  <a:schemeClr val="tx1">
                    <a:lumMod val="95000"/>
                    <a:lumOff val="5000"/>
                  </a:schemeClr>
                </a:solidFill>
                <a:ea typeface="+mj-lt"/>
                <a:cs typeface="+mj-lt"/>
              </a:rPr>
              <a:t>OTHER REQUIREMENTS</a:t>
            </a:r>
            <a:endParaRPr lang="en-US">
              <a:solidFill>
                <a:schemeClr val="tx1">
                  <a:lumMod val="95000"/>
                  <a:lumOff val="5000"/>
                </a:schemeClr>
              </a:solidFill>
            </a:endParaRP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nvPr>
        </p:nvGraphicFramePr>
        <p:xfrm>
          <a:off x="958795" y="2802469"/>
          <a:ext cx="10166405" cy="2541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D11782C8-7B50-351B-FB50-214D02329418}"/>
              </a:ext>
            </a:extLst>
          </p:cNvPr>
          <p:cNvSpPr txBox="1"/>
          <p:nvPr/>
        </p:nvSpPr>
        <p:spPr>
          <a:xfrm>
            <a:off x="880642" y="1928939"/>
            <a:ext cx="10430715" cy="4401205"/>
          </a:xfrm>
          <a:prstGeom prst="rect">
            <a:avLst/>
          </a:prstGeom>
          <a:noFill/>
        </p:spPr>
        <p:txBody>
          <a:bodyPr wrap="square" lIns="91440" tIns="45720" rIns="91440" bIns="45720" rtlCol="0" anchor="t">
            <a:spAutoFit/>
          </a:bodyPr>
          <a:lstStyle/>
          <a:p>
            <a:pPr marL="285750" indent="-285750">
              <a:buFont typeface="Wingdings,Sans-Serif" panose="05000000000000000000" pitchFamily="2" charset="2"/>
              <a:buChar char="Ø"/>
            </a:pPr>
            <a:r>
              <a:rPr lang="en-IN" sz="2000" b="1" dirty="0">
                <a:ea typeface="+mn-lt"/>
                <a:cs typeface="+mn-lt"/>
              </a:rPr>
              <a:t>Data management:</a:t>
            </a:r>
            <a:endParaRPr lang="en-IN" dirty="0">
              <a:ea typeface="+mn-lt"/>
              <a:cs typeface="+mn-lt"/>
            </a:endParaRPr>
          </a:p>
          <a:p>
            <a:pPr marL="342900" indent="-342900">
              <a:buFont typeface="Arial"/>
              <a:buChar char="•"/>
            </a:pPr>
            <a:r>
              <a:rPr lang="en-IN" sz="2000" u="sng" dirty="0">
                <a:ea typeface="+mn-lt"/>
                <a:cs typeface="+mn-lt"/>
              </a:rPr>
              <a:t>Users:</a:t>
            </a:r>
            <a:r>
              <a:rPr lang="en-IN" sz="2000" dirty="0">
                <a:ea typeface="+mn-lt"/>
                <a:cs typeface="+mn-lt"/>
              </a:rPr>
              <a:t> Company Employees, </a:t>
            </a:r>
            <a:r>
              <a:rPr lang="en-IN" sz="2000" dirty="0" err="1">
                <a:ea typeface="+mn-lt"/>
                <a:cs typeface="+mn-lt"/>
              </a:rPr>
              <a:t>DBAdmins</a:t>
            </a:r>
          </a:p>
          <a:p>
            <a:pPr marL="342900" indent="-342900">
              <a:buFont typeface="Arial"/>
              <a:buChar char="•"/>
            </a:pPr>
            <a:r>
              <a:rPr lang="en-IN" sz="2000" u="sng" dirty="0">
                <a:ea typeface="+mn-lt"/>
                <a:cs typeface="+mn-lt"/>
              </a:rPr>
              <a:t>Result:</a:t>
            </a:r>
            <a:r>
              <a:rPr lang="en-IN" sz="2000" dirty="0">
                <a:ea typeface="+mn-lt"/>
                <a:cs typeface="+mn-lt"/>
              </a:rPr>
              <a:t> The chatbot should have the capability to manage and store user data in a secure and compliant manner.</a:t>
            </a:r>
            <a:endParaRPr lang="en-IN" dirty="0"/>
          </a:p>
          <a:p>
            <a:endParaRPr lang="en-IN" sz="2000" dirty="0">
              <a:ea typeface="+mn-lt"/>
              <a:cs typeface="+mn-lt"/>
            </a:endParaRPr>
          </a:p>
          <a:p>
            <a:pPr marL="285750" indent="-285750">
              <a:buFont typeface="Wingdings" panose="05000000000000000000" pitchFamily="2" charset="2"/>
              <a:buChar char="Ø"/>
            </a:pPr>
            <a:r>
              <a:rPr lang="en-IN" sz="2000" b="1" dirty="0">
                <a:ea typeface="+mn-lt"/>
                <a:cs typeface="+mn-lt"/>
              </a:rPr>
              <a:t>Human fallback:</a:t>
            </a:r>
            <a:endParaRPr lang="en-IN" sz="2000" dirty="0">
              <a:solidFill>
                <a:srgbClr val="0D0D0D"/>
              </a:solidFill>
              <a:ea typeface="+mn-lt"/>
              <a:cs typeface="+mn-lt"/>
            </a:endParaRPr>
          </a:p>
          <a:p>
            <a:pPr marL="342900" indent="-342900">
              <a:buFont typeface="Arial"/>
              <a:buChar char="•"/>
            </a:pPr>
            <a:r>
              <a:rPr lang="en-IN" sz="2000" u="sng" dirty="0">
                <a:ea typeface="+mn-lt"/>
                <a:cs typeface="+mn-lt"/>
              </a:rPr>
              <a:t>Users:</a:t>
            </a:r>
            <a:r>
              <a:rPr lang="en-IN" sz="2000" dirty="0">
                <a:ea typeface="+mn-lt"/>
                <a:cs typeface="+mn-lt"/>
              </a:rPr>
              <a:t> End-User Customers</a:t>
            </a:r>
            <a:endParaRPr lang="en-IN" sz="2000" b="1" dirty="0">
              <a:ea typeface="+mn-lt"/>
              <a:cs typeface="+mn-lt"/>
            </a:endParaRPr>
          </a:p>
          <a:p>
            <a:pPr marL="342900" indent="-342900">
              <a:buFont typeface="Arial"/>
              <a:buChar char="•"/>
            </a:pPr>
            <a:r>
              <a:rPr lang="en-IN" sz="2000" u="sng" dirty="0">
                <a:ea typeface="+mn-lt"/>
                <a:cs typeface="+mn-lt"/>
              </a:rPr>
              <a:t>Result:</a:t>
            </a:r>
            <a:r>
              <a:rPr lang="en-IN" sz="2000" dirty="0">
                <a:ea typeface="+mn-lt"/>
                <a:cs typeface="+mn-lt"/>
              </a:rPr>
              <a:t> The chatbot should have the capability to escalate a conversation to a human agent if it is unable to handle the user's request.</a:t>
            </a:r>
            <a:endParaRPr lang="en-IN" sz="2000" dirty="0">
              <a:solidFill>
                <a:srgbClr val="0D0D0D"/>
              </a:solidFill>
              <a:ea typeface="+mn-lt"/>
              <a:cs typeface="+mn-lt"/>
            </a:endParaRPr>
          </a:p>
          <a:p>
            <a:endParaRPr lang="en-IN" sz="2000" dirty="0">
              <a:ea typeface="+mn-lt"/>
              <a:cs typeface="+mn-lt"/>
            </a:endParaRPr>
          </a:p>
          <a:p>
            <a:pPr marL="285750" indent="-285750">
              <a:buFont typeface="Wingdings" panose="05000000000000000000" pitchFamily="2" charset="2"/>
              <a:buChar char="Ø"/>
            </a:pPr>
            <a:r>
              <a:rPr lang="en-IN" sz="2000" b="1" dirty="0">
                <a:ea typeface="+mn-lt"/>
                <a:cs typeface="+mn-lt"/>
              </a:rPr>
              <a:t>Compliance:</a:t>
            </a:r>
            <a:endParaRPr lang="en-IN" sz="2000">
              <a:ea typeface="+mn-lt"/>
              <a:cs typeface="+mn-lt"/>
            </a:endParaRPr>
          </a:p>
          <a:p>
            <a:pPr marL="342900" indent="-342900">
              <a:buFont typeface="Arial"/>
              <a:buChar char="•"/>
            </a:pPr>
            <a:r>
              <a:rPr lang="en-IN" sz="2000" u="sng" dirty="0">
                <a:ea typeface="+mn-lt"/>
                <a:cs typeface="+mn-lt"/>
              </a:rPr>
              <a:t>Users:</a:t>
            </a:r>
            <a:r>
              <a:rPr lang="en-IN" sz="2000" dirty="0">
                <a:ea typeface="+mn-lt"/>
                <a:cs typeface="+mn-lt"/>
              </a:rPr>
              <a:t> Company Employees</a:t>
            </a:r>
            <a:endParaRPr lang="en-IN" sz="2000" b="1" dirty="0">
              <a:ea typeface="+mn-lt"/>
              <a:cs typeface="+mn-lt"/>
            </a:endParaRPr>
          </a:p>
          <a:p>
            <a:pPr marL="342900" indent="-342900">
              <a:buFont typeface="Arial"/>
              <a:buChar char="•"/>
            </a:pPr>
            <a:r>
              <a:rPr lang="en-IN" sz="2000" u="sng" dirty="0">
                <a:ea typeface="+mn-lt"/>
                <a:cs typeface="+mn-lt"/>
              </a:rPr>
              <a:t>Result:</a:t>
            </a:r>
            <a:r>
              <a:rPr lang="en-IN" sz="2000" dirty="0">
                <a:ea typeface="+mn-lt"/>
                <a:cs typeface="+mn-lt"/>
              </a:rPr>
              <a:t> The chatbot should comply with relevant industry regulations and standards, such as GDPR, HIPAA, and SOC2.</a:t>
            </a:r>
          </a:p>
        </p:txBody>
      </p:sp>
    </p:spTree>
    <p:extLst>
      <p:ext uri="{BB962C8B-B14F-4D97-AF65-F5344CB8AC3E}">
        <p14:creationId xmlns:p14="http://schemas.microsoft.com/office/powerpoint/2010/main" val="3817023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34643"/>
            <a:ext cx="10058400" cy="1371600"/>
          </a:xfrm>
        </p:spPr>
        <p:txBody>
          <a:bodyPr>
            <a:normAutofit/>
          </a:bodyPr>
          <a:lstStyle/>
          <a:p>
            <a:pPr>
              <a:lnSpc>
                <a:spcPct val="100000"/>
              </a:lnSpc>
              <a:spcBef>
                <a:spcPts val="0"/>
              </a:spcBef>
            </a:pPr>
            <a:r>
              <a:rPr lang="en-IN">
                <a:solidFill>
                  <a:schemeClr val="tx1">
                    <a:lumMod val="95000"/>
                    <a:lumOff val="5000"/>
                  </a:schemeClr>
                </a:solidFill>
                <a:ea typeface="+mj-lt"/>
                <a:cs typeface="+mj-lt"/>
              </a:rPr>
              <a:t>OTHER REQUIREMENTS</a:t>
            </a:r>
            <a:endParaRPr lang="en-US">
              <a:solidFill>
                <a:schemeClr val="tx1">
                  <a:lumMod val="95000"/>
                  <a:lumOff val="5000"/>
                </a:schemeClr>
              </a:solidFill>
            </a:endParaRP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nvPr>
        </p:nvGraphicFramePr>
        <p:xfrm>
          <a:off x="958795" y="2802469"/>
          <a:ext cx="10166405" cy="2541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D11782C8-7B50-351B-FB50-214D02329418}"/>
              </a:ext>
            </a:extLst>
          </p:cNvPr>
          <p:cNvSpPr txBox="1"/>
          <p:nvPr/>
        </p:nvSpPr>
        <p:spPr>
          <a:xfrm>
            <a:off x="880642" y="1928939"/>
            <a:ext cx="10430715" cy="2862322"/>
          </a:xfrm>
          <a:prstGeom prst="rect">
            <a:avLst/>
          </a:prstGeom>
          <a:noFill/>
        </p:spPr>
        <p:txBody>
          <a:bodyPr wrap="square" lIns="91440" tIns="45720" rIns="91440" bIns="45720" rtlCol="0" anchor="t">
            <a:spAutoFit/>
          </a:bodyPr>
          <a:lstStyle/>
          <a:p>
            <a:pPr marL="285750" indent="-285750">
              <a:buFont typeface="Wingdings,Sans-Serif" panose="05000000000000000000" pitchFamily="2" charset="2"/>
              <a:buChar char="Ø"/>
            </a:pPr>
            <a:r>
              <a:rPr lang="en-IN" sz="2000" b="1" dirty="0">
                <a:ea typeface="+mn-lt"/>
                <a:cs typeface="+mn-lt"/>
              </a:rPr>
              <a:t>Maintenance and updates:</a:t>
            </a:r>
            <a:endParaRPr lang="en-US"/>
          </a:p>
          <a:p>
            <a:pPr marL="342900" indent="-342900">
              <a:buFont typeface="Arial"/>
              <a:buChar char="•"/>
            </a:pPr>
            <a:r>
              <a:rPr lang="en-IN" sz="2000" u="sng" dirty="0">
                <a:ea typeface="+mn-lt"/>
                <a:cs typeface="+mn-lt"/>
              </a:rPr>
              <a:t>Users:</a:t>
            </a:r>
            <a:r>
              <a:rPr lang="en-IN" sz="2000" dirty="0">
                <a:ea typeface="+mn-lt"/>
                <a:cs typeface="+mn-lt"/>
              </a:rPr>
              <a:t> Developers</a:t>
            </a:r>
            <a:endParaRPr lang="en-IN" sz="2000" b="1" dirty="0">
              <a:ea typeface="+mn-lt"/>
              <a:cs typeface="+mn-lt"/>
            </a:endParaRPr>
          </a:p>
          <a:p>
            <a:pPr marL="342900" indent="-342900">
              <a:buFont typeface="Arial"/>
              <a:buChar char="•"/>
            </a:pPr>
            <a:r>
              <a:rPr lang="en-IN" sz="2000" u="sng" dirty="0">
                <a:ea typeface="+mn-lt"/>
                <a:cs typeface="+mn-lt"/>
              </a:rPr>
              <a:t>Result:</a:t>
            </a:r>
            <a:r>
              <a:rPr lang="en-IN" sz="2000" dirty="0">
                <a:ea typeface="+mn-lt"/>
                <a:cs typeface="+mn-lt"/>
              </a:rPr>
              <a:t> The chatbot should have a mechanism for regular maintenance and updates to improve its performance and add new features.</a:t>
            </a:r>
            <a:endParaRPr lang="en-IN"/>
          </a:p>
          <a:p>
            <a:endParaRPr lang="en-IN" sz="2000" dirty="0">
              <a:ea typeface="+mn-lt"/>
              <a:cs typeface="+mn-lt"/>
            </a:endParaRPr>
          </a:p>
          <a:p>
            <a:pPr marL="285750" indent="-285750">
              <a:buFont typeface="Wingdings,Sans-Serif" panose="05000000000000000000" pitchFamily="2" charset="2"/>
              <a:buChar char="Ø"/>
            </a:pPr>
            <a:r>
              <a:rPr lang="en-IN" sz="2000" b="1" dirty="0">
                <a:ea typeface="+mn-lt"/>
                <a:cs typeface="+mn-lt"/>
              </a:rPr>
              <a:t>Monitoring and reporting:</a:t>
            </a:r>
            <a:endParaRPr lang="en-US" sz="2000" dirty="0">
              <a:ea typeface="+mn-lt"/>
              <a:cs typeface="+mn-lt"/>
            </a:endParaRPr>
          </a:p>
          <a:p>
            <a:pPr marL="342900" indent="-342900">
              <a:buFont typeface="Arial"/>
              <a:buChar char="•"/>
            </a:pPr>
            <a:r>
              <a:rPr lang="en-IN" sz="2000" u="sng" dirty="0">
                <a:ea typeface="+mn-lt"/>
                <a:cs typeface="+mn-lt"/>
              </a:rPr>
              <a:t>Users:</a:t>
            </a:r>
            <a:r>
              <a:rPr lang="en-IN" sz="2000" dirty="0">
                <a:ea typeface="+mn-lt"/>
                <a:cs typeface="+mn-lt"/>
              </a:rPr>
              <a:t> Company Employees</a:t>
            </a:r>
            <a:endParaRPr lang="en-US" sz="2000" dirty="0">
              <a:ea typeface="+mn-lt"/>
              <a:cs typeface="+mn-lt"/>
            </a:endParaRPr>
          </a:p>
          <a:p>
            <a:pPr marL="342900" indent="-342900">
              <a:buFont typeface="Arial"/>
              <a:buChar char="•"/>
            </a:pPr>
            <a:r>
              <a:rPr lang="en-IN" sz="2000" u="sng" dirty="0">
                <a:ea typeface="+mn-lt"/>
                <a:cs typeface="+mn-lt"/>
              </a:rPr>
              <a:t>Result:</a:t>
            </a:r>
            <a:r>
              <a:rPr lang="en-IN" sz="2000" dirty="0">
                <a:ea typeface="+mn-lt"/>
                <a:cs typeface="+mn-lt"/>
              </a:rPr>
              <a:t> The chatbot should have the capability to monitor and report on its performance, including metrics such as response time and accuracy.</a:t>
            </a:r>
            <a:endParaRPr lang="en-US" sz="2000">
              <a:ea typeface="+mn-lt"/>
              <a:cs typeface="+mn-lt"/>
            </a:endParaRPr>
          </a:p>
        </p:txBody>
      </p:sp>
    </p:spTree>
    <p:extLst>
      <p:ext uri="{BB962C8B-B14F-4D97-AF65-F5344CB8AC3E}">
        <p14:creationId xmlns:p14="http://schemas.microsoft.com/office/powerpoint/2010/main" val="293272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34643"/>
            <a:ext cx="10058400" cy="1371600"/>
          </a:xfrm>
        </p:spPr>
        <p:txBody>
          <a:bodyPr>
            <a:normAutofit/>
          </a:bodyPr>
          <a:lstStyle/>
          <a:p>
            <a:r>
              <a:rPr lang="en-US"/>
              <a:t>NON FUNCTIONAL REQUIREMENTS</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nvPr>
        </p:nvGraphicFramePr>
        <p:xfrm>
          <a:off x="958795" y="2802469"/>
          <a:ext cx="10166405" cy="25416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D11782C8-7B50-351B-FB50-214D02329418}"/>
              </a:ext>
            </a:extLst>
          </p:cNvPr>
          <p:cNvSpPr txBox="1"/>
          <p:nvPr/>
        </p:nvSpPr>
        <p:spPr>
          <a:xfrm>
            <a:off x="1014012" y="1908050"/>
            <a:ext cx="10120685" cy="4401205"/>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Ø"/>
            </a:pPr>
            <a:r>
              <a:rPr lang="en-IN" sz="2000" b="1" dirty="0">
                <a:ea typeface="+mn-lt"/>
                <a:cs typeface="+mn-lt"/>
              </a:rPr>
              <a:t>Scalability:</a:t>
            </a:r>
            <a:r>
              <a:rPr lang="en-IN" sz="2000" dirty="0">
                <a:ea typeface="+mn-lt"/>
                <a:cs typeface="+mn-lt"/>
              </a:rPr>
              <a:t> The chatbot should be able to handle a high volume of user inquiries and support a large number of users simultaneously.</a:t>
            </a:r>
          </a:p>
          <a:p>
            <a:pPr marL="285750" indent="-285750">
              <a:buFont typeface="Wingdings" panose="05000000000000000000" pitchFamily="2" charset="2"/>
              <a:buChar char="Ø"/>
            </a:pPr>
            <a:endParaRPr lang="en-IN" sz="2000" dirty="0">
              <a:ea typeface="+mn-lt"/>
              <a:cs typeface="+mn-lt"/>
            </a:endParaRPr>
          </a:p>
          <a:p>
            <a:pPr marL="285750" indent="-285750">
              <a:buFont typeface="Wingdings" panose="05000000000000000000" pitchFamily="2" charset="2"/>
              <a:buChar char="Ø"/>
            </a:pPr>
            <a:r>
              <a:rPr lang="en-IN" sz="2000" b="1" dirty="0">
                <a:ea typeface="+mn-lt"/>
                <a:cs typeface="+mn-lt"/>
              </a:rPr>
              <a:t>Maintainability:</a:t>
            </a:r>
            <a:r>
              <a:rPr lang="en-IN" sz="2000" dirty="0">
                <a:ea typeface="+mn-lt"/>
                <a:cs typeface="+mn-lt"/>
              </a:rPr>
              <a:t> The chatbot should be designed to be easy to maintain and update, with minimal downtime or disruption to users.</a:t>
            </a:r>
          </a:p>
          <a:p>
            <a:pPr marL="285750" indent="-285750">
              <a:buFont typeface="Wingdings" panose="05000000000000000000" pitchFamily="2" charset="2"/>
              <a:buChar char="Ø"/>
            </a:pPr>
            <a:endParaRPr lang="en-IN" sz="2000" dirty="0">
              <a:ea typeface="+mn-lt"/>
              <a:cs typeface="+mn-lt"/>
            </a:endParaRPr>
          </a:p>
          <a:p>
            <a:pPr marL="285750" indent="-285750">
              <a:buFont typeface="Wingdings" panose="05000000000000000000" pitchFamily="2" charset="2"/>
              <a:buChar char="Ø"/>
            </a:pPr>
            <a:r>
              <a:rPr lang="en-IN" sz="2000" b="1" dirty="0">
                <a:ea typeface="+mn-lt"/>
                <a:cs typeface="+mn-lt"/>
              </a:rPr>
              <a:t>Portability:</a:t>
            </a:r>
            <a:r>
              <a:rPr lang="en-IN" sz="2000" dirty="0">
                <a:ea typeface="+mn-lt"/>
                <a:cs typeface="+mn-lt"/>
              </a:rPr>
              <a:t> The chatbot should be able to run on different hardware and software platforms.</a:t>
            </a:r>
          </a:p>
          <a:p>
            <a:pPr marL="285750" indent="-285750">
              <a:buFont typeface="Wingdings" panose="05000000000000000000" pitchFamily="2" charset="2"/>
              <a:buChar char="Ø"/>
            </a:pPr>
            <a:endParaRPr lang="en-IN" sz="2000" dirty="0">
              <a:ea typeface="+mn-lt"/>
              <a:cs typeface="+mn-lt"/>
            </a:endParaRPr>
          </a:p>
          <a:p>
            <a:pPr marL="285750" indent="-285750">
              <a:buFont typeface="Wingdings" panose="05000000000000000000" pitchFamily="2" charset="2"/>
              <a:buChar char="Ø"/>
            </a:pPr>
            <a:r>
              <a:rPr lang="en-IN" sz="2000" b="1" dirty="0">
                <a:ea typeface="+mn-lt"/>
                <a:cs typeface="+mn-lt"/>
              </a:rPr>
              <a:t>Extensibility:</a:t>
            </a:r>
            <a:r>
              <a:rPr lang="en-IN" sz="2000" dirty="0">
                <a:ea typeface="+mn-lt"/>
                <a:cs typeface="+mn-lt"/>
              </a:rPr>
              <a:t> The chatbot should be designed to allow for future expansion and growth of its capabilities.</a:t>
            </a:r>
          </a:p>
          <a:p>
            <a:pPr marL="285750" indent="-285750">
              <a:buFont typeface="Wingdings" panose="05000000000000000000" pitchFamily="2" charset="2"/>
              <a:buChar char="Ø"/>
            </a:pPr>
            <a:endParaRPr lang="en-IN" sz="2000" dirty="0">
              <a:ea typeface="+mn-lt"/>
              <a:cs typeface="+mn-lt"/>
            </a:endParaRPr>
          </a:p>
          <a:p>
            <a:pPr marL="285750" indent="-285750">
              <a:buFont typeface="Wingdings" panose="05000000000000000000" pitchFamily="2" charset="2"/>
              <a:buChar char="Ø"/>
            </a:pPr>
            <a:r>
              <a:rPr lang="en-IN" sz="2000" b="1" dirty="0">
                <a:ea typeface="+mn-lt"/>
                <a:cs typeface="+mn-lt"/>
              </a:rPr>
              <a:t>Testability:</a:t>
            </a:r>
            <a:r>
              <a:rPr lang="en-IN" sz="2000" dirty="0">
                <a:ea typeface="+mn-lt"/>
                <a:cs typeface="+mn-lt"/>
              </a:rPr>
              <a:t> The chatbot should be designed to be easily testable, with clear and measurable performance metrics.</a:t>
            </a:r>
          </a:p>
        </p:txBody>
      </p:sp>
    </p:spTree>
    <p:extLst>
      <p:ext uri="{BB962C8B-B14F-4D97-AF65-F5344CB8AC3E}">
        <p14:creationId xmlns:p14="http://schemas.microsoft.com/office/powerpoint/2010/main" val="323166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34643"/>
            <a:ext cx="10058400" cy="1371600"/>
          </a:xfrm>
        </p:spPr>
        <p:txBody>
          <a:bodyPr>
            <a:normAutofit/>
          </a:bodyPr>
          <a:lstStyle/>
          <a:p>
            <a:r>
              <a:rPr lang="en-IN"/>
              <a:t>INTRODUCTION </a:t>
            </a:r>
            <a:endParaRPr lang="en-US"/>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extLst>
              <p:ext uri="{D42A27DB-BD31-4B8C-83A1-F6EECF244321}">
                <p14:modId xmlns:p14="http://schemas.microsoft.com/office/powerpoint/2010/main" val="1948092861"/>
              </p:ext>
            </p:extLst>
          </p:nvPr>
        </p:nvGraphicFramePr>
        <p:xfrm>
          <a:off x="958795" y="2802469"/>
          <a:ext cx="10166405" cy="25416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D11782C8-7B50-351B-FB50-214D02329418}"/>
              </a:ext>
            </a:extLst>
          </p:cNvPr>
          <p:cNvSpPr txBox="1"/>
          <p:nvPr/>
        </p:nvSpPr>
        <p:spPr>
          <a:xfrm>
            <a:off x="958795" y="2305615"/>
            <a:ext cx="10120685" cy="2554545"/>
          </a:xfrm>
          <a:prstGeom prst="rect">
            <a:avLst/>
          </a:prstGeom>
          <a:noFill/>
        </p:spPr>
        <p:txBody>
          <a:bodyPr wrap="square" lIns="91440" tIns="45720" rIns="91440" bIns="45720" rtlCol="0" anchor="t">
            <a:spAutoFit/>
          </a:bodyPr>
          <a:lstStyle/>
          <a:p>
            <a:endParaRPr lang="en-IN" sz="2000">
              <a:solidFill>
                <a:schemeClr val="tx1">
                  <a:lumMod val="95000"/>
                  <a:lumOff val="5000"/>
                </a:schemeClr>
              </a:solidFill>
            </a:endParaRPr>
          </a:p>
          <a:p>
            <a:pPr marL="285750" indent="-285750">
              <a:buFont typeface="Wingdings" panose="05000000000000000000" pitchFamily="2" charset="2"/>
              <a:buChar char="Ø"/>
            </a:pPr>
            <a:r>
              <a:rPr lang="en-IN" sz="2000">
                <a:solidFill>
                  <a:schemeClr val="tx1">
                    <a:lumMod val="95000"/>
                    <a:lumOff val="5000"/>
                  </a:schemeClr>
                </a:solidFill>
              </a:rPr>
              <a:t>Purpose</a:t>
            </a:r>
            <a:endParaRPr lang="en-IN">
              <a:solidFill>
                <a:schemeClr val="tx1">
                  <a:lumMod val="95000"/>
                  <a:lumOff val="5000"/>
                </a:schemeClr>
              </a:solidFill>
            </a:endParaRPr>
          </a:p>
          <a:p>
            <a:pPr marL="285750" indent="-285750">
              <a:buFont typeface="Wingdings" panose="05000000000000000000" pitchFamily="2" charset="2"/>
              <a:buChar char="Ø"/>
            </a:pPr>
            <a:endParaRPr lang="en-IN" sz="2000">
              <a:solidFill>
                <a:schemeClr val="tx1">
                  <a:lumMod val="95000"/>
                  <a:lumOff val="5000"/>
                </a:schemeClr>
              </a:solidFill>
            </a:endParaRPr>
          </a:p>
          <a:p>
            <a:pPr marL="285750" indent="-285750">
              <a:buFont typeface="Wingdings" panose="05000000000000000000" pitchFamily="2" charset="2"/>
              <a:buChar char="Ø"/>
            </a:pPr>
            <a:r>
              <a:rPr lang="en-IN" sz="2000">
                <a:solidFill>
                  <a:schemeClr val="tx1">
                    <a:lumMod val="95000"/>
                    <a:lumOff val="5000"/>
                  </a:schemeClr>
                </a:solidFill>
              </a:rPr>
              <a:t>Scope</a:t>
            </a:r>
          </a:p>
          <a:p>
            <a:pPr marL="285750" indent="-285750">
              <a:buFont typeface="Wingdings" panose="05000000000000000000" pitchFamily="2" charset="2"/>
              <a:buChar char="Ø"/>
            </a:pPr>
            <a:endParaRPr lang="en-IN" sz="2000">
              <a:solidFill>
                <a:schemeClr val="tx1">
                  <a:lumMod val="95000"/>
                  <a:lumOff val="5000"/>
                </a:schemeClr>
              </a:solidFill>
            </a:endParaRPr>
          </a:p>
          <a:p>
            <a:pPr marL="285750" indent="-285750">
              <a:buFont typeface="Wingdings" panose="05000000000000000000" pitchFamily="2" charset="2"/>
              <a:buChar char="Ø"/>
            </a:pPr>
            <a:r>
              <a:rPr lang="en-IN" sz="2000">
                <a:solidFill>
                  <a:schemeClr val="tx1">
                    <a:lumMod val="95000"/>
                    <a:lumOff val="5000"/>
                  </a:schemeClr>
                </a:solidFill>
              </a:rPr>
              <a:t>Glossary</a:t>
            </a:r>
          </a:p>
          <a:p>
            <a:pPr marL="285750" indent="-285750">
              <a:buFont typeface="Wingdings" panose="05000000000000000000" pitchFamily="2" charset="2"/>
              <a:buChar char="Ø"/>
            </a:pPr>
            <a:endParaRPr lang="en-IN" sz="2000">
              <a:solidFill>
                <a:schemeClr val="tx1">
                  <a:lumMod val="95000"/>
                  <a:lumOff val="5000"/>
                </a:schemeClr>
              </a:solidFill>
            </a:endParaRPr>
          </a:p>
          <a:p>
            <a:pPr marL="285750" indent="-285750">
              <a:buFont typeface="Wingdings" panose="05000000000000000000" pitchFamily="2" charset="2"/>
              <a:buChar char="Ø"/>
            </a:pPr>
            <a:r>
              <a:rPr lang="en-IN" sz="2000">
                <a:solidFill>
                  <a:schemeClr val="tx1">
                    <a:lumMod val="95000"/>
                    <a:lumOff val="5000"/>
                  </a:schemeClr>
                </a:solidFill>
              </a:rPr>
              <a:t>Overview </a:t>
            </a:r>
          </a:p>
        </p:txBody>
      </p:sp>
    </p:spTree>
    <p:extLst>
      <p:ext uri="{BB962C8B-B14F-4D97-AF65-F5344CB8AC3E}">
        <p14:creationId xmlns:p14="http://schemas.microsoft.com/office/powerpoint/2010/main" val="38337735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34643"/>
            <a:ext cx="10058400" cy="1371600"/>
          </a:xfrm>
        </p:spPr>
        <p:txBody>
          <a:bodyPr>
            <a:normAutofit/>
          </a:bodyPr>
          <a:lstStyle/>
          <a:p>
            <a:r>
              <a:rPr lang="en-IN" b="1" dirty="0"/>
              <a:t>DIAGRAMS</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nvPr>
        </p:nvGraphicFramePr>
        <p:xfrm>
          <a:off x="958795" y="2802469"/>
          <a:ext cx="10166405" cy="25416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D11782C8-7B50-351B-FB50-214D02329418}"/>
              </a:ext>
            </a:extLst>
          </p:cNvPr>
          <p:cNvSpPr txBox="1"/>
          <p:nvPr/>
        </p:nvSpPr>
        <p:spPr>
          <a:xfrm>
            <a:off x="1069230" y="2294571"/>
            <a:ext cx="10120685" cy="707886"/>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Ø"/>
            </a:pPr>
            <a:r>
              <a:rPr lang="en-IN" sz="2000">
                <a:solidFill>
                  <a:schemeClr val="tx1">
                    <a:lumMod val="95000"/>
                    <a:lumOff val="5000"/>
                  </a:schemeClr>
                </a:solidFill>
              </a:rPr>
              <a:t>Use Case Diagram</a:t>
            </a:r>
          </a:p>
          <a:p>
            <a:endParaRPr lang="en-IN" sz="2000">
              <a:solidFill>
                <a:schemeClr val="tx1">
                  <a:lumMod val="95000"/>
                  <a:lumOff val="5000"/>
                </a:schemeClr>
              </a:solidFill>
            </a:endParaRPr>
          </a:p>
        </p:txBody>
      </p:sp>
      <p:pic>
        <p:nvPicPr>
          <p:cNvPr id="11" name="Picture 11" descr="Diagram&#10;&#10;Description automatically generated">
            <a:extLst>
              <a:ext uri="{FF2B5EF4-FFF2-40B4-BE49-F238E27FC236}">
                <a16:creationId xmlns:a16="http://schemas.microsoft.com/office/drawing/2014/main" id="{90409E1E-1813-0C26-12D8-1EA5A7672D0C}"/>
              </a:ext>
            </a:extLst>
          </p:cNvPr>
          <p:cNvPicPr>
            <a:picLocks noChangeAspect="1"/>
          </p:cNvPicPr>
          <p:nvPr/>
        </p:nvPicPr>
        <p:blipFill>
          <a:blip r:embed="rId8"/>
          <a:stretch>
            <a:fillRect/>
          </a:stretch>
        </p:blipFill>
        <p:spPr>
          <a:xfrm>
            <a:off x="5155095" y="375370"/>
            <a:ext cx="5559285" cy="6107257"/>
          </a:xfrm>
          <a:prstGeom prst="rect">
            <a:avLst/>
          </a:prstGeom>
        </p:spPr>
      </p:pic>
    </p:spTree>
    <p:extLst>
      <p:ext uri="{BB962C8B-B14F-4D97-AF65-F5344CB8AC3E}">
        <p14:creationId xmlns:p14="http://schemas.microsoft.com/office/powerpoint/2010/main" val="30451613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34643"/>
            <a:ext cx="10058400" cy="1371600"/>
          </a:xfrm>
        </p:spPr>
        <p:txBody>
          <a:bodyPr>
            <a:normAutofit/>
          </a:bodyPr>
          <a:lstStyle/>
          <a:p>
            <a:r>
              <a:rPr lang="en-IN" b="1" dirty="0"/>
              <a:t>DIAGRAMS</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nvPr>
        </p:nvGraphicFramePr>
        <p:xfrm>
          <a:off x="958795" y="2802469"/>
          <a:ext cx="10166405" cy="2541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D11782C8-7B50-351B-FB50-214D02329418}"/>
              </a:ext>
            </a:extLst>
          </p:cNvPr>
          <p:cNvSpPr txBox="1"/>
          <p:nvPr/>
        </p:nvSpPr>
        <p:spPr>
          <a:xfrm>
            <a:off x="1069230" y="2294571"/>
            <a:ext cx="10120685" cy="707886"/>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Ø"/>
            </a:pPr>
            <a:r>
              <a:rPr lang="en-IN" sz="2000" dirty="0">
                <a:solidFill>
                  <a:schemeClr val="tx1">
                    <a:lumMod val="95000"/>
                    <a:lumOff val="5000"/>
                  </a:schemeClr>
                </a:solidFill>
              </a:rPr>
              <a:t>Activity Diagram</a:t>
            </a:r>
          </a:p>
          <a:p>
            <a:endParaRPr lang="en-IN" sz="2000" dirty="0">
              <a:solidFill>
                <a:schemeClr val="tx1">
                  <a:lumMod val="95000"/>
                  <a:lumOff val="5000"/>
                </a:schemeClr>
              </a:solidFill>
            </a:endParaRPr>
          </a:p>
        </p:txBody>
      </p:sp>
      <p:pic>
        <p:nvPicPr>
          <p:cNvPr id="6" name="Picture 5">
            <a:extLst>
              <a:ext uri="{FF2B5EF4-FFF2-40B4-BE49-F238E27FC236}">
                <a16:creationId xmlns:a16="http://schemas.microsoft.com/office/drawing/2014/main" id="{1C417724-465A-4FCC-7E9D-C7ADF5BB8569}"/>
              </a:ext>
            </a:extLst>
          </p:cNvPr>
          <p:cNvPicPr>
            <a:picLocks noChangeAspect="1"/>
          </p:cNvPicPr>
          <p:nvPr/>
        </p:nvPicPr>
        <p:blipFill>
          <a:blip r:embed="rId7"/>
          <a:stretch>
            <a:fillRect/>
          </a:stretch>
        </p:blipFill>
        <p:spPr>
          <a:xfrm>
            <a:off x="7020340" y="433046"/>
            <a:ext cx="3928608" cy="5991908"/>
          </a:xfrm>
          <a:prstGeom prst="rect">
            <a:avLst/>
          </a:prstGeom>
        </p:spPr>
      </p:pic>
    </p:spTree>
    <p:extLst>
      <p:ext uri="{BB962C8B-B14F-4D97-AF65-F5344CB8AC3E}">
        <p14:creationId xmlns:p14="http://schemas.microsoft.com/office/powerpoint/2010/main" val="1000522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34643"/>
            <a:ext cx="10058400" cy="1371600"/>
          </a:xfrm>
        </p:spPr>
        <p:txBody>
          <a:bodyPr>
            <a:normAutofit/>
          </a:bodyPr>
          <a:lstStyle/>
          <a:p>
            <a:r>
              <a:rPr lang="en-IN" b="1" dirty="0"/>
              <a:t>DIAGRAMS</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nvPr>
        </p:nvGraphicFramePr>
        <p:xfrm>
          <a:off x="958795" y="2802469"/>
          <a:ext cx="10166405" cy="2541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D11782C8-7B50-351B-FB50-214D02329418}"/>
              </a:ext>
            </a:extLst>
          </p:cNvPr>
          <p:cNvSpPr txBox="1"/>
          <p:nvPr/>
        </p:nvSpPr>
        <p:spPr>
          <a:xfrm>
            <a:off x="1069230" y="2294571"/>
            <a:ext cx="10120685" cy="707886"/>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Ø"/>
            </a:pPr>
            <a:r>
              <a:rPr lang="en-IN" sz="2000" dirty="0">
                <a:solidFill>
                  <a:schemeClr val="tx1">
                    <a:lumMod val="95000"/>
                    <a:lumOff val="5000"/>
                  </a:schemeClr>
                </a:solidFill>
              </a:rPr>
              <a:t>Class Diagram</a:t>
            </a:r>
          </a:p>
          <a:p>
            <a:endParaRPr lang="en-IN" sz="2000" dirty="0">
              <a:solidFill>
                <a:schemeClr val="tx1">
                  <a:lumMod val="95000"/>
                  <a:lumOff val="5000"/>
                </a:schemeClr>
              </a:solidFill>
            </a:endParaRPr>
          </a:p>
        </p:txBody>
      </p:sp>
      <p:pic>
        <p:nvPicPr>
          <p:cNvPr id="6" name="Picture 5">
            <a:extLst>
              <a:ext uri="{FF2B5EF4-FFF2-40B4-BE49-F238E27FC236}">
                <a16:creationId xmlns:a16="http://schemas.microsoft.com/office/drawing/2014/main" id="{C79EDCE3-B0B1-00A4-82D8-06B0612AACF5}"/>
              </a:ext>
            </a:extLst>
          </p:cNvPr>
          <p:cNvPicPr>
            <a:picLocks noChangeAspect="1"/>
          </p:cNvPicPr>
          <p:nvPr/>
        </p:nvPicPr>
        <p:blipFill rotWithShape="1">
          <a:blip r:embed="rId7"/>
          <a:srcRect l="3767" t="10667" b="39594"/>
          <a:stretch/>
        </p:blipFill>
        <p:spPr>
          <a:xfrm>
            <a:off x="3967701" y="974172"/>
            <a:ext cx="7781207" cy="5172185"/>
          </a:xfrm>
          <a:prstGeom prst="rect">
            <a:avLst/>
          </a:prstGeom>
        </p:spPr>
      </p:pic>
    </p:spTree>
    <p:extLst>
      <p:ext uri="{BB962C8B-B14F-4D97-AF65-F5344CB8AC3E}">
        <p14:creationId xmlns:p14="http://schemas.microsoft.com/office/powerpoint/2010/main" val="895453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34643"/>
            <a:ext cx="10058400" cy="1371600"/>
          </a:xfrm>
        </p:spPr>
        <p:txBody>
          <a:bodyPr>
            <a:normAutofit/>
          </a:bodyPr>
          <a:lstStyle/>
          <a:p>
            <a:r>
              <a:rPr lang="en-IN" b="1" dirty="0"/>
              <a:t>DIAGRAMS</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nvPr>
        </p:nvGraphicFramePr>
        <p:xfrm>
          <a:off x="958795" y="2802469"/>
          <a:ext cx="10166405" cy="2541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D11782C8-7B50-351B-FB50-214D02329418}"/>
              </a:ext>
            </a:extLst>
          </p:cNvPr>
          <p:cNvSpPr txBox="1"/>
          <p:nvPr/>
        </p:nvSpPr>
        <p:spPr>
          <a:xfrm>
            <a:off x="1069230" y="2294571"/>
            <a:ext cx="10120685" cy="707886"/>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Ø"/>
            </a:pPr>
            <a:r>
              <a:rPr lang="en-IN" sz="2000" dirty="0">
                <a:solidFill>
                  <a:schemeClr val="tx1">
                    <a:lumMod val="95000"/>
                    <a:lumOff val="5000"/>
                  </a:schemeClr>
                </a:solidFill>
              </a:rPr>
              <a:t>Sequence Diagram</a:t>
            </a:r>
          </a:p>
          <a:p>
            <a:endParaRPr lang="en-IN" sz="2000" dirty="0">
              <a:solidFill>
                <a:schemeClr val="tx1">
                  <a:lumMod val="95000"/>
                  <a:lumOff val="5000"/>
                </a:schemeClr>
              </a:solidFill>
            </a:endParaRPr>
          </a:p>
        </p:txBody>
      </p:sp>
      <p:pic>
        <p:nvPicPr>
          <p:cNvPr id="6" name="Picture 5">
            <a:extLst>
              <a:ext uri="{FF2B5EF4-FFF2-40B4-BE49-F238E27FC236}">
                <a16:creationId xmlns:a16="http://schemas.microsoft.com/office/drawing/2014/main" id="{279DAEF8-A042-5CED-64EE-6526985EF4C8}"/>
              </a:ext>
            </a:extLst>
          </p:cNvPr>
          <p:cNvPicPr>
            <a:picLocks noChangeAspect="1"/>
          </p:cNvPicPr>
          <p:nvPr/>
        </p:nvPicPr>
        <p:blipFill rotWithShape="1">
          <a:blip r:embed="rId7"/>
          <a:srcRect t="1205" r="2076"/>
          <a:stretch/>
        </p:blipFill>
        <p:spPr>
          <a:xfrm>
            <a:off x="3922165" y="1320443"/>
            <a:ext cx="7734447" cy="4768268"/>
          </a:xfrm>
          <a:prstGeom prst="rect">
            <a:avLst/>
          </a:prstGeom>
        </p:spPr>
      </p:pic>
    </p:spTree>
    <p:extLst>
      <p:ext uri="{BB962C8B-B14F-4D97-AF65-F5344CB8AC3E}">
        <p14:creationId xmlns:p14="http://schemas.microsoft.com/office/powerpoint/2010/main" val="36417496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34643"/>
            <a:ext cx="10058400" cy="1371600"/>
          </a:xfrm>
        </p:spPr>
        <p:txBody>
          <a:bodyPr>
            <a:normAutofit/>
          </a:bodyPr>
          <a:lstStyle/>
          <a:p>
            <a:r>
              <a:rPr lang="en-IN" b="1" dirty="0"/>
              <a:t>DIAGRAMS</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nvPr>
        </p:nvGraphicFramePr>
        <p:xfrm>
          <a:off x="958795" y="2802469"/>
          <a:ext cx="10166405" cy="2541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D11782C8-7B50-351B-FB50-214D02329418}"/>
              </a:ext>
            </a:extLst>
          </p:cNvPr>
          <p:cNvSpPr txBox="1"/>
          <p:nvPr/>
        </p:nvSpPr>
        <p:spPr>
          <a:xfrm>
            <a:off x="1069230" y="2294571"/>
            <a:ext cx="10120685" cy="707886"/>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Ø"/>
            </a:pPr>
            <a:r>
              <a:rPr lang="en-IN" sz="2000" dirty="0">
                <a:solidFill>
                  <a:schemeClr val="tx1">
                    <a:lumMod val="95000"/>
                    <a:lumOff val="5000"/>
                  </a:schemeClr>
                </a:solidFill>
              </a:rPr>
              <a:t>State Diagram</a:t>
            </a:r>
          </a:p>
          <a:p>
            <a:endParaRPr lang="en-IN" sz="2000" dirty="0">
              <a:solidFill>
                <a:schemeClr val="tx1">
                  <a:lumMod val="95000"/>
                  <a:lumOff val="5000"/>
                </a:schemeClr>
              </a:solidFill>
            </a:endParaRPr>
          </a:p>
        </p:txBody>
      </p:sp>
      <p:pic>
        <p:nvPicPr>
          <p:cNvPr id="6" name="Picture 5">
            <a:extLst>
              <a:ext uri="{FF2B5EF4-FFF2-40B4-BE49-F238E27FC236}">
                <a16:creationId xmlns:a16="http://schemas.microsoft.com/office/drawing/2014/main" id="{4C04DE9E-18DB-2A18-B01B-873D57B5B0FD}"/>
              </a:ext>
            </a:extLst>
          </p:cNvPr>
          <p:cNvPicPr>
            <a:picLocks noChangeAspect="1"/>
          </p:cNvPicPr>
          <p:nvPr/>
        </p:nvPicPr>
        <p:blipFill>
          <a:blip r:embed="rId7"/>
          <a:stretch>
            <a:fillRect/>
          </a:stretch>
        </p:blipFill>
        <p:spPr>
          <a:xfrm>
            <a:off x="4560459" y="1333237"/>
            <a:ext cx="6739891" cy="4890120"/>
          </a:xfrm>
          <a:prstGeom prst="rect">
            <a:avLst/>
          </a:prstGeom>
        </p:spPr>
      </p:pic>
    </p:spTree>
    <p:extLst>
      <p:ext uri="{BB962C8B-B14F-4D97-AF65-F5344CB8AC3E}">
        <p14:creationId xmlns:p14="http://schemas.microsoft.com/office/powerpoint/2010/main" val="1601006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34643"/>
            <a:ext cx="10058400" cy="1371600"/>
          </a:xfrm>
        </p:spPr>
        <p:txBody>
          <a:bodyPr>
            <a:normAutofit/>
          </a:bodyPr>
          <a:lstStyle/>
          <a:p>
            <a:r>
              <a:rPr lang="en-US" b="1" dirty="0" err="1"/>
              <a:t>WireFrame</a:t>
            </a:r>
            <a:endParaRPr lang="en-US" b="1" dirty="0"/>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nvPr>
        </p:nvGraphicFramePr>
        <p:xfrm>
          <a:off x="958795" y="2802469"/>
          <a:ext cx="10166405" cy="2541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804280FB-D124-9C95-DCFE-345336338D70}"/>
              </a:ext>
            </a:extLst>
          </p:cNvPr>
          <p:cNvSpPr txBox="1"/>
          <p:nvPr/>
        </p:nvSpPr>
        <p:spPr>
          <a:xfrm>
            <a:off x="771277" y="1812897"/>
            <a:ext cx="10750163" cy="4410460"/>
          </a:xfrm>
          <a:prstGeom prst="rect">
            <a:avLst/>
          </a:prstGeom>
          <a:noFill/>
        </p:spPr>
        <p:txBody>
          <a:bodyPr wrap="square" rtlCol="0">
            <a:spAutoFit/>
          </a:bodyPr>
          <a:lstStyle/>
          <a:p>
            <a:endParaRPr lang="en-IN" dirty="0"/>
          </a:p>
        </p:txBody>
      </p:sp>
      <p:pic>
        <p:nvPicPr>
          <p:cNvPr id="8" name="Picture 7">
            <a:extLst>
              <a:ext uri="{FF2B5EF4-FFF2-40B4-BE49-F238E27FC236}">
                <a16:creationId xmlns:a16="http://schemas.microsoft.com/office/drawing/2014/main" id="{7EFD0D85-C25E-7BCC-B56B-E9AE574B6EAC}"/>
              </a:ext>
            </a:extLst>
          </p:cNvPr>
          <p:cNvPicPr>
            <a:picLocks noChangeAspect="1"/>
          </p:cNvPicPr>
          <p:nvPr/>
        </p:nvPicPr>
        <p:blipFill>
          <a:blip r:embed="rId7"/>
          <a:stretch>
            <a:fillRect/>
          </a:stretch>
        </p:blipFill>
        <p:spPr>
          <a:xfrm>
            <a:off x="3669445" y="1642160"/>
            <a:ext cx="8039513" cy="4496031"/>
          </a:xfrm>
          <a:prstGeom prst="rect">
            <a:avLst/>
          </a:prstGeom>
        </p:spPr>
      </p:pic>
    </p:spTree>
    <p:extLst>
      <p:ext uri="{BB962C8B-B14F-4D97-AF65-F5344CB8AC3E}">
        <p14:creationId xmlns:p14="http://schemas.microsoft.com/office/powerpoint/2010/main" val="396929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34643"/>
            <a:ext cx="10058400" cy="1371600"/>
          </a:xfrm>
        </p:spPr>
        <p:txBody>
          <a:bodyPr>
            <a:normAutofit/>
          </a:bodyPr>
          <a:lstStyle/>
          <a:p>
            <a:r>
              <a:rPr lang="en-US" b="1" dirty="0"/>
              <a:t>Code</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extLst>
              <p:ext uri="{D42A27DB-BD31-4B8C-83A1-F6EECF244321}">
                <p14:modId xmlns:p14="http://schemas.microsoft.com/office/powerpoint/2010/main" val="3588865046"/>
              </p:ext>
            </p:extLst>
          </p:nvPr>
        </p:nvGraphicFramePr>
        <p:xfrm>
          <a:off x="958795" y="2802469"/>
          <a:ext cx="10166405" cy="2541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804280FB-D124-9C95-DCFE-345336338D70}"/>
              </a:ext>
            </a:extLst>
          </p:cNvPr>
          <p:cNvSpPr txBox="1"/>
          <p:nvPr/>
        </p:nvSpPr>
        <p:spPr>
          <a:xfrm>
            <a:off x="771277" y="1812897"/>
            <a:ext cx="10750163" cy="4410460"/>
          </a:xfrm>
          <a:prstGeom prst="rect">
            <a:avLst/>
          </a:prstGeom>
          <a:noFill/>
        </p:spPr>
        <p:txBody>
          <a:bodyPr wrap="square" rtlCol="0">
            <a:spAutoFit/>
          </a:bodyPr>
          <a:lstStyle/>
          <a:p>
            <a:endParaRPr lang="en-IN" dirty="0"/>
          </a:p>
        </p:txBody>
      </p:sp>
      <p:pic>
        <p:nvPicPr>
          <p:cNvPr id="9" name="Picture 8">
            <a:extLst>
              <a:ext uri="{FF2B5EF4-FFF2-40B4-BE49-F238E27FC236}">
                <a16:creationId xmlns:a16="http://schemas.microsoft.com/office/drawing/2014/main" id="{575D4302-2B69-7661-C6C2-6A6BDCD4235D}"/>
              </a:ext>
            </a:extLst>
          </p:cNvPr>
          <p:cNvPicPr>
            <a:picLocks noChangeAspect="1"/>
          </p:cNvPicPr>
          <p:nvPr/>
        </p:nvPicPr>
        <p:blipFill>
          <a:blip r:embed="rId7"/>
          <a:stretch>
            <a:fillRect/>
          </a:stretch>
        </p:blipFill>
        <p:spPr>
          <a:xfrm>
            <a:off x="3856383" y="820359"/>
            <a:ext cx="7456335" cy="5217281"/>
          </a:xfrm>
          <a:prstGeom prst="rect">
            <a:avLst/>
          </a:prstGeom>
        </p:spPr>
      </p:pic>
    </p:spTree>
    <p:extLst>
      <p:ext uri="{BB962C8B-B14F-4D97-AF65-F5344CB8AC3E}">
        <p14:creationId xmlns:p14="http://schemas.microsoft.com/office/powerpoint/2010/main" val="20441060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34643"/>
            <a:ext cx="10058400" cy="1371600"/>
          </a:xfrm>
        </p:spPr>
        <p:txBody>
          <a:bodyPr>
            <a:normAutofit/>
          </a:bodyPr>
          <a:lstStyle/>
          <a:p>
            <a:r>
              <a:rPr lang="en-US" b="1" dirty="0"/>
              <a:t>Code</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nvPr>
        </p:nvGraphicFramePr>
        <p:xfrm>
          <a:off x="958795" y="2802469"/>
          <a:ext cx="10166405" cy="2541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804280FB-D124-9C95-DCFE-345336338D70}"/>
              </a:ext>
            </a:extLst>
          </p:cNvPr>
          <p:cNvSpPr txBox="1"/>
          <p:nvPr/>
        </p:nvSpPr>
        <p:spPr>
          <a:xfrm>
            <a:off x="771277" y="1812897"/>
            <a:ext cx="10750163" cy="4410460"/>
          </a:xfrm>
          <a:prstGeom prst="rect">
            <a:avLst/>
          </a:prstGeom>
          <a:noFill/>
        </p:spPr>
        <p:txBody>
          <a:bodyPr wrap="square" rtlCol="0">
            <a:spAutoFit/>
          </a:bodyPr>
          <a:lstStyle/>
          <a:p>
            <a:endParaRPr lang="en-IN" dirty="0"/>
          </a:p>
        </p:txBody>
      </p:sp>
      <p:pic>
        <p:nvPicPr>
          <p:cNvPr id="4" name="Picture 3">
            <a:extLst>
              <a:ext uri="{FF2B5EF4-FFF2-40B4-BE49-F238E27FC236}">
                <a16:creationId xmlns:a16="http://schemas.microsoft.com/office/drawing/2014/main" id="{A2599513-AB2B-8E64-DCEB-183EA8D6B341}"/>
              </a:ext>
            </a:extLst>
          </p:cNvPr>
          <p:cNvPicPr>
            <a:picLocks noChangeAspect="1"/>
          </p:cNvPicPr>
          <p:nvPr/>
        </p:nvPicPr>
        <p:blipFill>
          <a:blip r:embed="rId7"/>
          <a:stretch>
            <a:fillRect/>
          </a:stretch>
        </p:blipFill>
        <p:spPr>
          <a:xfrm>
            <a:off x="4510186" y="922235"/>
            <a:ext cx="6723019" cy="5301122"/>
          </a:xfrm>
          <a:prstGeom prst="rect">
            <a:avLst/>
          </a:prstGeom>
        </p:spPr>
      </p:pic>
    </p:spTree>
    <p:extLst>
      <p:ext uri="{BB962C8B-B14F-4D97-AF65-F5344CB8AC3E}">
        <p14:creationId xmlns:p14="http://schemas.microsoft.com/office/powerpoint/2010/main" val="17648029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34643"/>
            <a:ext cx="10058400" cy="1371600"/>
          </a:xfrm>
        </p:spPr>
        <p:txBody>
          <a:bodyPr>
            <a:normAutofit/>
          </a:bodyPr>
          <a:lstStyle/>
          <a:p>
            <a:r>
              <a:rPr lang="en-US" b="1" dirty="0"/>
              <a:t>Code</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nvPr>
        </p:nvGraphicFramePr>
        <p:xfrm>
          <a:off x="958795" y="2802469"/>
          <a:ext cx="10166405" cy="2541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804280FB-D124-9C95-DCFE-345336338D70}"/>
              </a:ext>
            </a:extLst>
          </p:cNvPr>
          <p:cNvSpPr txBox="1"/>
          <p:nvPr/>
        </p:nvSpPr>
        <p:spPr>
          <a:xfrm>
            <a:off x="779228" y="1812897"/>
            <a:ext cx="10750163" cy="4410460"/>
          </a:xfrm>
          <a:prstGeom prst="rect">
            <a:avLst/>
          </a:prstGeom>
          <a:noFill/>
        </p:spPr>
        <p:txBody>
          <a:bodyPr wrap="square" rtlCol="0">
            <a:spAutoFit/>
          </a:bodyPr>
          <a:lstStyle/>
          <a:p>
            <a:endParaRPr lang="en-IN" dirty="0"/>
          </a:p>
        </p:txBody>
      </p:sp>
      <p:pic>
        <p:nvPicPr>
          <p:cNvPr id="4" name="Picture 3">
            <a:extLst>
              <a:ext uri="{FF2B5EF4-FFF2-40B4-BE49-F238E27FC236}">
                <a16:creationId xmlns:a16="http://schemas.microsoft.com/office/drawing/2014/main" id="{E11DCF5C-836E-08B3-DE9B-047F45F6A99F}"/>
              </a:ext>
            </a:extLst>
          </p:cNvPr>
          <p:cNvPicPr>
            <a:picLocks noChangeAspect="1"/>
          </p:cNvPicPr>
          <p:nvPr/>
        </p:nvPicPr>
        <p:blipFill>
          <a:blip r:embed="rId7"/>
          <a:stretch>
            <a:fillRect/>
          </a:stretch>
        </p:blipFill>
        <p:spPr>
          <a:xfrm>
            <a:off x="3562526" y="948599"/>
            <a:ext cx="7858197" cy="4960801"/>
          </a:xfrm>
          <a:prstGeom prst="rect">
            <a:avLst/>
          </a:prstGeom>
        </p:spPr>
      </p:pic>
    </p:spTree>
    <p:extLst>
      <p:ext uri="{BB962C8B-B14F-4D97-AF65-F5344CB8AC3E}">
        <p14:creationId xmlns:p14="http://schemas.microsoft.com/office/powerpoint/2010/main" val="20468916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34643"/>
            <a:ext cx="10058400" cy="1371600"/>
          </a:xfrm>
        </p:spPr>
        <p:txBody>
          <a:bodyPr>
            <a:normAutofit/>
          </a:bodyPr>
          <a:lstStyle/>
          <a:p>
            <a:r>
              <a:rPr lang="en-US" b="1" dirty="0"/>
              <a:t>Code</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nvPr>
        </p:nvGraphicFramePr>
        <p:xfrm>
          <a:off x="958795" y="2802469"/>
          <a:ext cx="10166405" cy="2541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804280FB-D124-9C95-DCFE-345336338D70}"/>
              </a:ext>
            </a:extLst>
          </p:cNvPr>
          <p:cNvSpPr txBox="1"/>
          <p:nvPr/>
        </p:nvSpPr>
        <p:spPr>
          <a:xfrm>
            <a:off x="771277" y="1812897"/>
            <a:ext cx="10750163" cy="4410460"/>
          </a:xfrm>
          <a:prstGeom prst="rect">
            <a:avLst/>
          </a:prstGeom>
          <a:noFill/>
        </p:spPr>
        <p:txBody>
          <a:bodyPr wrap="square" rtlCol="0">
            <a:spAutoFit/>
          </a:bodyPr>
          <a:lstStyle/>
          <a:p>
            <a:endParaRPr lang="en-IN" dirty="0"/>
          </a:p>
        </p:txBody>
      </p:sp>
      <p:pic>
        <p:nvPicPr>
          <p:cNvPr id="4" name="Picture 3">
            <a:extLst>
              <a:ext uri="{FF2B5EF4-FFF2-40B4-BE49-F238E27FC236}">
                <a16:creationId xmlns:a16="http://schemas.microsoft.com/office/drawing/2014/main" id="{B93E91BC-7B0C-78A9-2E99-47430DE6CCD3}"/>
              </a:ext>
            </a:extLst>
          </p:cNvPr>
          <p:cNvPicPr>
            <a:picLocks noChangeAspect="1"/>
          </p:cNvPicPr>
          <p:nvPr/>
        </p:nvPicPr>
        <p:blipFill>
          <a:blip r:embed="rId7"/>
          <a:stretch>
            <a:fillRect/>
          </a:stretch>
        </p:blipFill>
        <p:spPr>
          <a:xfrm>
            <a:off x="3356656" y="1015273"/>
            <a:ext cx="8164784" cy="4827454"/>
          </a:xfrm>
          <a:prstGeom prst="rect">
            <a:avLst/>
          </a:prstGeom>
        </p:spPr>
      </p:pic>
    </p:spTree>
    <p:extLst>
      <p:ext uri="{BB962C8B-B14F-4D97-AF65-F5344CB8AC3E}">
        <p14:creationId xmlns:p14="http://schemas.microsoft.com/office/powerpoint/2010/main" val="3083235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34643"/>
            <a:ext cx="10058400" cy="1371600"/>
          </a:xfrm>
        </p:spPr>
        <p:txBody>
          <a:bodyPr>
            <a:normAutofit/>
          </a:bodyPr>
          <a:lstStyle/>
          <a:p>
            <a:r>
              <a:rPr lang="en-US"/>
              <a:t>PURPOSE</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nvPr>
        </p:nvGraphicFramePr>
        <p:xfrm>
          <a:off x="958795" y="2802469"/>
          <a:ext cx="10166405" cy="25416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D11782C8-7B50-351B-FB50-214D02329418}"/>
              </a:ext>
            </a:extLst>
          </p:cNvPr>
          <p:cNvSpPr txBox="1"/>
          <p:nvPr/>
        </p:nvSpPr>
        <p:spPr>
          <a:xfrm>
            <a:off x="958795" y="2006243"/>
            <a:ext cx="10120685" cy="4401205"/>
          </a:xfrm>
          <a:prstGeom prst="rect">
            <a:avLst/>
          </a:prstGeom>
          <a:noFill/>
        </p:spPr>
        <p:txBody>
          <a:bodyPr wrap="square" lIns="91440" tIns="45720" rIns="91440" bIns="45720" rtlCol="0" anchor="t">
            <a:spAutoFit/>
          </a:bodyPr>
          <a:lstStyle/>
          <a:p>
            <a:pPr marL="342900" indent="-342900">
              <a:buFont typeface="Wingdings" panose="05000000000000000000" pitchFamily="2" charset="2"/>
              <a:buChar char="§"/>
            </a:pPr>
            <a:r>
              <a:rPr lang="en-US" sz="2000" b="0" i="0">
                <a:solidFill>
                  <a:schemeClr val="tx1">
                    <a:lumMod val="95000"/>
                    <a:lumOff val="5000"/>
                  </a:schemeClr>
                </a:solidFill>
                <a:effectLst/>
              </a:rPr>
              <a:t>A chatbot is a computer program that is designed to simulate conversation with human users, especially over the Internet. </a:t>
            </a:r>
          </a:p>
          <a:p>
            <a:pPr marL="342900" indent="-342900">
              <a:buFont typeface="Wingdings" panose="05000000000000000000" pitchFamily="2" charset="2"/>
              <a:buChar char="§"/>
            </a:pPr>
            <a:endParaRPr lang="en-US" sz="2000" b="0" i="0">
              <a:solidFill>
                <a:schemeClr val="tx1">
                  <a:lumMod val="95000"/>
                  <a:lumOff val="5000"/>
                </a:schemeClr>
              </a:solidFill>
              <a:effectLst/>
            </a:endParaRPr>
          </a:p>
          <a:p>
            <a:pPr marL="342900" indent="-342900">
              <a:buFont typeface="Wingdings" panose="05000000000000000000" pitchFamily="2" charset="2"/>
              <a:buChar char="§"/>
            </a:pPr>
            <a:r>
              <a:rPr lang="en-US" sz="2000" b="0" i="0">
                <a:solidFill>
                  <a:schemeClr val="tx1">
                    <a:lumMod val="95000"/>
                    <a:lumOff val="5000"/>
                  </a:schemeClr>
                </a:solidFill>
                <a:effectLst/>
              </a:rPr>
              <a:t>Chatbots are often used in customer service to answer frequently asked questions, or to help customers complete a task.</a:t>
            </a:r>
          </a:p>
          <a:p>
            <a:pPr marL="342900" indent="-342900">
              <a:buFont typeface="Wingdings" panose="05000000000000000000" pitchFamily="2" charset="2"/>
              <a:buChar char="§"/>
            </a:pPr>
            <a:endParaRPr lang="en-US" sz="2000" b="0" i="0">
              <a:solidFill>
                <a:schemeClr val="tx1">
                  <a:lumMod val="95000"/>
                  <a:lumOff val="5000"/>
                </a:schemeClr>
              </a:solidFill>
              <a:effectLst/>
            </a:endParaRPr>
          </a:p>
          <a:p>
            <a:pPr marL="342900" indent="-342900">
              <a:buFont typeface="Wingdings" panose="05000000000000000000" pitchFamily="2" charset="2"/>
              <a:buChar char="§"/>
            </a:pPr>
            <a:r>
              <a:rPr lang="en-US" sz="2000" b="0" i="0">
                <a:solidFill>
                  <a:schemeClr val="tx1">
                    <a:lumMod val="95000"/>
                    <a:lumOff val="5000"/>
                  </a:schemeClr>
                </a:solidFill>
                <a:effectLst/>
              </a:rPr>
              <a:t> Chatbots can also be used for entertainment, such as creating chatbots that can tell jokes or play games with users. </a:t>
            </a:r>
          </a:p>
          <a:p>
            <a:pPr marL="342900" indent="-342900">
              <a:buFont typeface="Wingdings" panose="05000000000000000000" pitchFamily="2" charset="2"/>
              <a:buChar char="§"/>
            </a:pPr>
            <a:endParaRPr lang="en-US" sz="2000" b="0" i="0">
              <a:solidFill>
                <a:schemeClr val="tx1">
                  <a:lumMod val="95000"/>
                  <a:lumOff val="5000"/>
                </a:schemeClr>
              </a:solidFill>
              <a:effectLst/>
            </a:endParaRPr>
          </a:p>
          <a:p>
            <a:pPr marL="342900" indent="-342900">
              <a:buFont typeface="Wingdings" panose="05000000000000000000" pitchFamily="2" charset="2"/>
              <a:buChar char="§"/>
            </a:pPr>
            <a:r>
              <a:rPr lang="en-US" sz="2000" b="0" i="0">
                <a:solidFill>
                  <a:schemeClr val="tx1">
                    <a:lumMod val="95000"/>
                    <a:lumOff val="5000"/>
                  </a:schemeClr>
                </a:solidFill>
                <a:effectLst/>
              </a:rPr>
              <a:t>Some chatbots are designed to be very human-like in their conversation, while others are more straightforward and simply provide information.</a:t>
            </a:r>
          </a:p>
          <a:p>
            <a:pPr marL="342900" indent="-342900">
              <a:buFont typeface="Wingdings" panose="05000000000000000000" pitchFamily="2" charset="2"/>
              <a:buChar char="§"/>
            </a:pPr>
            <a:endParaRPr lang="en-US" sz="2000" b="0" i="0">
              <a:solidFill>
                <a:schemeClr val="tx1">
                  <a:lumMod val="95000"/>
                  <a:lumOff val="5000"/>
                </a:schemeClr>
              </a:solidFill>
              <a:effectLst/>
            </a:endParaRPr>
          </a:p>
          <a:p>
            <a:pPr marL="342900" indent="-342900">
              <a:buFont typeface="Wingdings" panose="05000000000000000000" pitchFamily="2" charset="2"/>
              <a:buChar char="§"/>
            </a:pPr>
            <a:r>
              <a:rPr lang="en-US" sz="2000" b="0" i="0">
                <a:solidFill>
                  <a:schemeClr val="tx1">
                    <a:lumMod val="95000"/>
                    <a:lumOff val="5000"/>
                  </a:schemeClr>
                </a:solidFill>
                <a:effectLst/>
              </a:rPr>
              <a:t> Chatbots are usually accessed through a chat interface, such as a messaging app, a website, or a mobile app..</a:t>
            </a:r>
            <a:endParaRPr lang="en-IN" sz="2000">
              <a:solidFill>
                <a:schemeClr val="tx1">
                  <a:lumMod val="95000"/>
                  <a:lumOff val="5000"/>
                </a:schemeClr>
              </a:solidFill>
            </a:endParaRPr>
          </a:p>
        </p:txBody>
      </p:sp>
    </p:spTree>
    <p:extLst>
      <p:ext uri="{BB962C8B-B14F-4D97-AF65-F5344CB8AC3E}">
        <p14:creationId xmlns:p14="http://schemas.microsoft.com/office/powerpoint/2010/main" val="18008244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34643"/>
            <a:ext cx="10058400" cy="1371600"/>
          </a:xfrm>
        </p:spPr>
        <p:txBody>
          <a:bodyPr>
            <a:normAutofit/>
          </a:bodyPr>
          <a:lstStyle/>
          <a:p>
            <a:r>
              <a:rPr lang="en-US" b="1" dirty="0"/>
              <a:t>Code</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nvPr>
        </p:nvGraphicFramePr>
        <p:xfrm>
          <a:off x="958795" y="2802469"/>
          <a:ext cx="10166405" cy="2541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804280FB-D124-9C95-DCFE-345336338D70}"/>
              </a:ext>
            </a:extLst>
          </p:cNvPr>
          <p:cNvSpPr txBox="1"/>
          <p:nvPr/>
        </p:nvSpPr>
        <p:spPr>
          <a:xfrm>
            <a:off x="771277" y="1812897"/>
            <a:ext cx="10750163" cy="4410460"/>
          </a:xfrm>
          <a:prstGeom prst="rect">
            <a:avLst/>
          </a:prstGeom>
          <a:noFill/>
        </p:spPr>
        <p:txBody>
          <a:bodyPr wrap="square" rtlCol="0">
            <a:spAutoFit/>
          </a:bodyPr>
          <a:lstStyle/>
          <a:p>
            <a:endParaRPr lang="en-IN" dirty="0"/>
          </a:p>
        </p:txBody>
      </p:sp>
      <p:pic>
        <p:nvPicPr>
          <p:cNvPr id="7" name="Picture 6">
            <a:extLst>
              <a:ext uri="{FF2B5EF4-FFF2-40B4-BE49-F238E27FC236}">
                <a16:creationId xmlns:a16="http://schemas.microsoft.com/office/drawing/2014/main" id="{829FE26F-DC3C-15B3-329E-27711ED820B6}"/>
              </a:ext>
            </a:extLst>
          </p:cNvPr>
          <p:cNvPicPr>
            <a:picLocks noChangeAspect="1"/>
          </p:cNvPicPr>
          <p:nvPr/>
        </p:nvPicPr>
        <p:blipFill>
          <a:blip r:embed="rId7"/>
          <a:stretch>
            <a:fillRect/>
          </a:stretch>
        </p:blipFill>
        <p:spPr>
          <a:xfrm>
            <a:off x="3866322" y="998094"/>
            <a:ext cx="7655118" cy="5225263"/>
          </a:xfrm>
          <a:prstGeom prst="rect">
            <a:avLst/>
          </a:prstGeom>
        </p:spPr>
      </p:pic>
    </p:spTree>
    <p:extLst>
      <p:ext uri="{BB962C8B-B14F-4D97-AF65-F5344CB8AC3E}">
        <p14:creationId xmlns:p14="http://schemas.microsoft.com/office/powerpoint/2010/main" val="10780045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34643"/>
            <a:ext cx="10058400" cy="1371600"/>
          </a:xfrm>
        </p:spPr>
        <p:txBody>
          <a:bodyPr>
            <a:normAutofit/>
          </a:bodyPr>
          <a:lstStyle/>
          <a:p>
            <a:r>
              <a:rPr lang="en-US" b="1" dirty="0"/>
              <a:t>Code</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nvPr>
        </p:nvGraphicFramePr>
        <p:xfrm>
          <a:off x="958795" y="2802469"/>
          <a:ext cx="10166405" cy="2541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804280FB-D124-9C95-DCFE-345336338D70}"/>
              </a:ext>
            </a:extLst>
          </p:cNvPr>
          <p:cNvSpPr txBox="1"/>
          <p:nvPr/>
        </p:nvSpPr>
        <p:spPr>
          <a:xfrm>
            <a:off x="771277" y="1812897"/>
            <a:ext cx="10750163" cy="4410460"/>
          </a:xfrm>
          <a:prstGeom prst="rect">
            <a:avLst/>
          </a:prstGeom>
          <a:noFill/>
        </p:spPr>
        <p:txBody>
          <a:bodyPr wrap="square" rtlCol="0">
            <a:spAutoFit/>
          </a:bodyPr>
          <a:lstStyle/>
          <a:p>
            <a:endParaRPr lang="en-IN" dirty="0"/>
          </a:p>
        </p:txBody>
      </p:sp>
      <p:pic>
        <p:nvPicPr>
          <p:cNvPr id="7" name="Picture 6">
            <a:extLst>
              <a:ext uri="{FF2B5EF4-FFF2-40B4-BE49-F238E27FC236}">
                <a16:creationId xmlns:a16="http://schemas.microsoft.com/office/drawing/2014/main" id="{454D0AFE-84A2-5EB8-2EC4-4563210D0E5C}"/>
              </a:ext>
            </a:extLst>
          </p:cNvPr>
          <p:cNvPicPr>
            <a:picLocks noChangeAspect="1"/>
          </p:cNvPicPr>
          <p:nvPr/>
        </p:nvPicPr>
        <p:blipFill>
          <a:blip r:embed="rId7"/>
          <a:stretch>
            <a:fillRect/>
          </a:stretch>
        </p:blipFill>
        <p:spPr>
          <a:xfrm>
            <a:off x="3461666" y="869937"/>
            <a:ext cx="7959057" cy="5118126"/>
          </a:xfrm>
          <a:prstGeom prst="rect">
            <a:avLst/>
          </a:prstGeom>
        </p:spPr>
      </p:pic>
    </p:spTree>
    <p:extLst>
      <p:ext uri="{BB962C8B-B14F-4D97-AF65-F5344CB8AC3E}">
        <p14:creationId xmlns:p14="http://schemas.microsoft.com/office/powerpoint/2010/main" val="5976228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34643"/>
            <a:ext cx="10058400" cy="1371600"/>
          </a:xfrm>
        </p:spPr>
        <p:txBody>
          <a:bodyPr>
            <a:normAutofit/>
          </a:bodyPr>
          <a:lstStyle/>
          <a:p>
            <a:r>
              <a:rPr lang="en-US" b="1" dirty="0"/>
              <a:t>Code</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nvPr>
        </p:nvGraphicFramePr>
        <p:xfrm>
          <a:off x="958795" y="2802469"/>
          <a:ext cx="10166405" cy="2541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804280FB-D124-9C95-DCFE-345336338D70}"/>
              </a:ext>
            </a:extLst>
          </p:cNvPr>
          <p:cNvSpPr txBox="1"/>
          <p:nvPr/>
        </p:nvSpPr>
        <p:spPr>
          <a:xfrm>
            <a:off x="771277" y="1812897"/>
            <a:ext cx="10750163" cy="4410460"/>
          </a:xfrm>
          <a:prstGeom prst="rect">
            <a:avLst/>
          </a:prstGeom>
          <a:noFill/>
        </p:spPr>
        <p:txBody>
          <a:bodyPr wrap="square" rtlCol="0">
            <a:spAutoFit/>
          </a:bodyPr>
          <a:lstStyle/>
          <a:p>
            <a:endParaRPr lang="en-IN" dirty="0"/>
          </a:p>
        </p:txBody>
      </p:sp>
      <p:pic>
        <p:nvPicPr>
          <p:cNvPr id="7" name="Picture 6">
            <a:extLst>
              <a:ext uri="{FF2B5EF4-FFF2-40B4-BE49-F238E27FC236}">
                <a16:creationId xmlns:a16="http://schemas.microsoft.com/office/drawing/2014/main" id="{B2BD5812-52FC-4529-35A5-8D9F65EA4229}"/>
              </a:ext>
            </a:extLst>
          </p:cNvPr>
          <p:cNvPicPr>
            <a:picLocks noChangeAspect="1"/>
          </p:cNvPicPr>
          <p:nvPr/>
        </p:nvPicPr>
        <p:blipFill>
          <a:blip r:embed="rId7"/>
          <a:stretch>
            <a:fillRect/>
          </a:stretch>
        </p:blipFill>
        <p:spPr>
          <a:xfrm>
            <a:off x="4049709" y="834025"/>
            <a:ext cx="7471731" cy="5389332"/>
          </a:xfrm>
          <a:prstGeom prst="rect">
            <a:avLst/>
          </a:prstGeom>
        </p:spPr>
      </p:pic>
    </p:spTree>
    <p:extLst>
      <p:ext uri="{BB962C8B-B14F-4D97-AF65-F5344CB8AC3E}">
        <p14:creationId xmlns:p14="http://schemas.microsoft.com/office/powerpoint/2010/main" val="25548845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34643"/>
            <a:ext cx="10058400" cy="1371600"/>
          </a:xfrm>
        </p:spPr>
        <p:txBody>
          <a:bodyPr>
            <a:normAutofit/>
          </a:bodyPr>
          <a:lstStyle/>
          <a:p>
            <a:r>
              <a:rPr lang="en-US" b="1" dirty="0"/>
              <a:t>Code</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nvPr>
        </p:nvGraphicFramePr>
        <p:xfrm>
          <a:off x="958795" y="2802469"/>
          <a:ext cx="10166405" cy="2541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804280FB-D124-9C95-DCFE-345336338D70}"/>
              </a:ext>
            </a:extLst>
          </p:cNvPr>
          <p:cNvSpPr txBox="1"/>
          <p:nvPr/>
        </p:nvSpPr>
        <p:spPr>
          <a:xfrm>
            <a:off x="771277" y="1812897"/>
            <a:ext cx="10750163" cy="4410460"/>
          </a:xfrm>
          <a:prstGeom prst="rect">
            <a:avLst/>
          </a:prstGeom>
          <a:noFill/>
        </p:spPr>
        <p:txBody>
          <a:bodyPr wrap="square" rtlCol="0">
            <a:spAutoFit/>
          </a:bodyPr>
          <a:lstStyle/>
          <a:p>
            <a:endParaRPr lang="en-IN" dirty="0"/>
          </a:p>
        </p:txBody>
      </p:sp>
      <p:pic>
        <p:nvPicPr>
          <p:cNvPr id="13" name="Picture 12">
            <a:extLst>
              <a:ext uri="{FF2B5EF4-FFF2-40B4-BE49-F238E27FC236}">
                <a16:creationId xmlns:a16="http://schemas.microsoft.com/office/drawing/2014/main" id="{CB203155-3573-1BF7-29A7-6B9AD15E684B}"/>
              </a:ext>
            </a:extLst>
          </p:cNvPr>
          <p:cNvPicPr>
            <a:picLocks noChangeAspect="1"/>
          </p:cNvPicPr>
          <p:nvPr/>
        </p:nvPicPr>
        <p:blipFill rotWithShape="1">
          <a:blip r:embed="rId7"/>
          <a:srcRect l="-4505" t="-2592" r="-7360" b="-9273"/>
          <a:stretch/>
        </p:blipFill>
        <p:spPr>
          <a:xfrm>
            <a:off x="3689405" y="636105"/>
            <a:ext cx="8321702" cy="6232046"/>
          </a:xfrm>
          <a:prstGeom prst="rect">
            <a:avLst/>
          </a:prstGeom>
        </p:spPr>
      </p:pic>
    </p:spTree>
    <p:extLst>
      <p:ext uri="{BB962C8B-B14F-4D97-AF65-F5344CB8AC3E}">
        <p14:creationId xmlns:p14="http://schemas.microsoft.com/office/powerpoint/2010/main" val="11205990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34643"/>
            <a:ext cx="10058400" cy="1371600"/>
          </a:xfrm>
        </p:spPr>
        <p:txBody>
          <a:bodyPr>
            <a:normAutofit/>
          </a:bodyPr>
          <a:lstStyle/>
          <a:p>
            <a:r>
              <a:rPr lang="en-US" b="1" dirty="0"/>
              <a:t>Testing</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nvPr>
        </p:nvGraphicFramePr>
        <p:xfrm>
          <a:off x="958795" y="2802469"/>
          <a:ext cx="10166405" cy="2541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804280FB-D124-9C95-DCFE-345336338D70}"/>
              </a:ext>
            </a:extLst>
          </p:cNvPr>
          <p:cNvSpPr txBox="1"/>
          <p:nvPr/>
        </p:nvSpPr>
        <p:spPr>
          <a:xfrm>
            <a:off x="771277" y="1812897"/>
            <a:ext cx="10750163" cy="4410460"/>
          </a:xfrm>
          <a:prstGeom prst="rect">
            <a:avLst/>
          </a:prstGeom>
          <a:noFill/>
        </p:spPr>
        <p:txBody>
          <a:bodyPr wrap="square" rtlCol="0">
            <a:spAutoFit/>
          </a:bodyPr>
          <a:lstStyle/>
          <a:p>
            <a:endParaRPr lang="en-IN" dirty="0"/>
          </a:p>
        </p:txBody>
      </p:sp>
      <p:pic>
        <p:nvPicPr>
          <p:cNvPr id="4" name="Picture 3">
            <a:extLst>
              <a:ext uri="{FF2B5EF4-FFF2-40B4-BE49-F238E27FC236}">
                <a16:creationId xmlns:a16="http://schemas.microsoft.com/office/drawing/2014/main" id="{8EC2B091-F5E8-60FD-F291-9F52E9D64104}"/>
              </a:ext>
            </a:extLst>
          </p:cNvPr>
          <p:cNvPicPr>
            <a:picLocks noChangeAspect="1"/>
          </p:cNvPicPr>
          <p:nvPr/>
        </p:nvPicPr>
        <p:blipFill>
          <a:blip r:embed="rId7"/>
          <a:stretch>
            <a:fillRect/>
          </a:stretch>
        </p:blipFill>
        <p:spPr>
          <a:xfrm>
            <a:off x="3166607" y="1513836"/>
            <a:ext cx="8156713" cy="4139532"/>
          </a:xfrm>
          <a:prstGeom prst="rect">
            <a:avLst/>
          </a:prstGeom>
        </p:spPr>
      </p:pic>
    </p:spTree>
    <p:extLst>
      <p:ext uri="{BB962C8B-B14F-4D97-AF65-F5344CB8AC3E}">
        <p14:creationId xmlns:p14="http://schemas.microsoft.com/office/powerpoint/2010/main" val="21105799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34643"/>
            <a:ext cx="10058400" cy="1371600"/>
          </a:xfrm>
        </p:spPr>
        <p:txBody>
          <a:bodyPr>
            <a:normAutofit/>
          </a:bodyPr>
          <a:lstStyle/>
          <a:p>
            <a:r>
              <a:rPr lang="en-IN" b="1" dirty="0"/>
              <a:t>Output</a:t>
            </a:r>
            <a:r>
              <a:rPr lang="en-IN" dirty="0"/>
              <a:t> </a:t>
            </a:r>
            <a:endParaRPr lang="en-US" dirty="0"/>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nvPr>
        </p:nvGraphicFramePr>
        <p:xfrm>
          <a:off x="958795" y="2802469"/>
          <a:ext cx="10166405" cy="2541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804280FB-D124-9C95-DCFE-345336338D70}"/>
              </a:ext>
            </a:extLst>
          </p:cNvPr>
          <p:cNvSpPr txBox="1"/>
          <p:nvPr/>
        </p:nvSpPr>
        <p:spPr>
          <a:xfrm>
            <a:off x="771277" y="1812897"/>
            <a:ext cx="10750163" cy="4410460"/>
          </a:xfrm>
          <a:prstGeom prst="rect">
            <a:avLst/>
          </a:prstGeom>
          <a:noFill/>
        </p:spPr>
        <p:txBody>
          <a:bodyPr wrap="square" rtlCol="0">
            <a:spAutoFit/>
          </a:bodyPr>
          <a:lstStyle/>
          <a:p>
            <a:endParaRPr lang="en-IN" dirty="0"/>
          </a:p>
        </p:txBody>
      </p:sp>
      <p:pic>
        <p:nvPicPr>
          <p:cNvPr id="7" name="Picture 6">
            <a:extLst>
              <a:ext uri="{FF2B5EF4-FFF2-40B4-BE49-F238E27FC236}">
                <a16:creationId xmlns:a16="http://schemas.microsoft.com/office/drawing/2014/main" id="{3C9E615A-2E7D-2399-C1AC-9D4168AE9A8C}"/>
              </a:ext>
            </a:extLst>
          </p:cNvPr>
          <p:cNvPicPr>
            <a:picLocks noChangeAspect="1"/>
          </p:cNvPicPr>
          <p:nvPr/>
        </p:nvPicPr>
        <p:blipFill>
          <a:blip r:embed="rId7"/>
          <a:stretch>
            <a:fillRect/>
          </a:stretch>
        </p:blipFill>
        <p:spPr>
          <a:xfrm>
            <a:off x="3053302" y="1320443"/>
            <a:ext cx="8468138" cy="4763327"/>
          </a:xfrm>
          <a:prstGeom prst="rect">
            <a:avLst/>
          </a:prstGeom>
        </p:spPr>
      </p:pic>
    </p:spTree>
    <p:extLst>
      <p:ext uri="{BB962C8B-B14F-4D97-AF65-F5344CB8AC3E}">
        <p14:creationId xmlns:p14="http://schemas.microsoft.com/office/powerpoint/2010/main" val="581488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34643"/>
            <a:ext cx="10058400" cy="1371600"/>
          </a:xfrm>
        </p:spPr>
        <p:txBody>
          <a:bodyPr>
            <a:normAutofit/>
          </a:bodyPr>
          <a:lstStyle/>
          <a:p>
            <a:r>
              <a:rPr lang="en-US"/>
              <a:t>SCOPE</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extLst>
              <p:ext uri="{D42A27DB-BD31-4B8C-83A1-F6EECF244321}">
                <p14:modId xmlns:p14="http://schemas.microsoft.com/office/powerpoint/2010/main" val="1723137170"/>
              </p:ext>
            </p:extLst>
          </p:nvPr>
        </p:nvGraphicFramePr>
        <p:xfrm>
          <a:off x="958795" y="2802469"/>
          <a:ext cx="10166405" cy="25416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D11782C8-7B50-351B-FB50-214D02329418}"/>
              </a:ext>
            </a:extLst>
          </p:cNvPr>
          <p:cNvSpPr txBox="1"/>
          <p:nvPr/>
        </p:nvSpPr>
        <p:spPr>
          <a:xfrm>
            <a:off x="958795" y="2305615"/>
            <a:ext cx="10120685" cy="400110"/>
          </a:xfrm>
          <a:prstGeom prst="rect">
            <a:avLst/>
          </a:prstGeom>
          <a:noFill/>
        </p:spPr>
        <p:txBody>
          <a:bodyPr wrap="square" lIns="91440" tIns="45720" rIns="91440" bIns="45720" rtlCol="0" anchor="t">
            <a:spAutoFit/>
          </a:bodyPr>
          <a:lstStyle/>
          <a:p>
            <a:endParaRPr lang="en-IN" sz="2000">
              <a:solidFill>
                <a:schemeClr val="tx1">
                  <a:lumMod val="95000"/>
                  <a:lumOff val="5000"/>
                </a:schemeClr>
              </a:solidFill>
            </a:endParaRPr>
          </a:p>
        </p:txBody>
      </p:sp>
      <p:sp>
        <p:nvSpPr>
          <p:cNvPr id="3" name="TextBox 2">
            <a:extLst>
              <a:ext uri="{FF2B5EF4-FFF2-40B4-BE49-F238E27FC236}">
                <a16:creationId xmlns:a16="http://schemas.microsoft.com/office/drawing/2014/main" id="{758A702C-596E-AA06-BED6-C2D471FEC6C4}"/>
              </a:ext>
            </a:extLst>
          </p:cNvPr>
          <p:cNvSpPr txBox="1"/>
          <p:nvPr/>
        </p:nvSpPr>
        <p:spPr>
          <a:xfrm>
            <a:off x="958795" y="2705725"/>
            <a:ext cx="10166405" cy="2308324"/>
          </a:xfrm>
          <a:prstGeom prst="rect">
            <a:avLst/>
          </a:prstGeom>
          <a:noFill/>
        </p:spPr>
        <p:txBody>
          <a:bodyPr wrap="square" rtlCol="0">
            <a:spAutoFit/>
          </a:bodyPr>
          <a:lstStyle/>
          <a:p>
            <a:pPr marL="285750" indent="-285750">
              <a:buFont typeface="Wingdings" panose="05000000000000000000" pitchFamily="2" charset="2"/>
              <a:buChar char="§"/>
            </a:pPr>
            <a:r>
              <a:rPr lang="en-US" b="0" i="0">
                <a:solidFill>
                  <a:schemeClr val="tx1">
                    <a:lumMod val="95000"/>
                    <a:lumOff val="5000"/>
                  </a:schemeClr>
                </a:solidFill>
                <a:effectLst/>
              </a:rPr>
              <a:t>Some chatbots are designed to handle a specific task, such as answering questions about a particular topic or helping users make a purchase.</a:t>
            </a:r>
          </a:p>
          <a:p>
            <a:pPr marL="285750" indent="-285750">
              <a:buFont typeface="Wingdings" panose="05000000000000000000" pitchFamily="2" charset="2"/>
              <a:buChar char="§"/>
            </a:pPr>
            <a:endParaRPr lang="en-US" b="0" i="0">
              <a:solidFill>
                <a:schemeClr val="tx1">
                  <a:lumMod val="95000"/>
                  <a:lumOff val="5000"/>
                </a:schemeClr>
              </a:solidFill>
              <a:effectLst/>
            </a:endParaRPr>
          </a:p>
          <a:p>
            <a:pPr marL="285750" indent="-285750">
              <a:buFont typeface="Wingdings" panose="05000000000000000000" pitchFamily="2" charset="2"/>
              <a:buChar char="§"/>
            </a:pPr>
            <a:r>
              <a:rPr lang="en-US" b="0" i="0">
                <a:solidFill>
                  <a:schemeClr val="tx1">
                    <a:lumMod val="95000"/>
                    <a:lumOff val="5000"/>
                  </a:schemeClr>
                </a:solidFill>
                <a:effectLst/>
              </a:rPr>
              <a:t> Other chatbots are more general-purpose and can handle a wide range of tasks and conversations.</a:t>
            </a:r>
          </a:p>
          <a:p>
            <a:pPr marL="285750" indent="-285750">
              <a:buFont typeface="Wingdings" panose="05000000000000000000" pitchFamily="2" charset="2"/>
              <a:buChar char="§"/>
            </a:pPr>
            <a:endParaRPr lang="en-US">
              <a:solidFill>
                <a:schemeClr val="tx1">
                  <a:lumMod val="95000"/>
                  <a:lumOff val="5000"/>
                </a:schemeClr>
              </a:solidFill>
            </a:endParaRPr>
          </a:p>
          <a:p>
            <a:pPr marL="285750" indent="-285750">
              <a:buFont typeface="Wingdings" panose="05000000000000000000" pitchFamily="2" charset="2"/>
              <a:buChar char="§"/>
            </a:pPr>
            <a:r>
              <a:rPr lang="en-US" b="0" i="0">
                <a:solidFill>
                  <a:schemeClr val="tx1">
                    <a:lumMod val="95000"/>
                    <a:lumOff val="5000"/>
                  </a:schemeClr>
                </a:solidFill>
                <a:effectLst/>
              </a:rPr>
              <a:t> The scope of a chatbot is ultimately determined by the goals of its creators and the capabilities of the underlying technology.</a:t>
            </a:r>
            <a:endParaRPr lang="en-IN">
              <a:solidFill>
                <a:schemeClr val="tx1">
                  <a:lumMod val="95000"/>
                  <a:lumOff val="5000"/>
                </a:schemeClr>
              </a:solidFill>
            </a:endParaRPr>
          </a:p>
        </p:txBody>
      </p:sp>
    </p:spTree>
    <p:extLst>
      <p:ext uri="{BB962C8B-B14F-4D97-AF65-F5344CB8AC3E}">
        <p14:creationId xmlns:p14="http://schemas.microsoft.com/office/powerpoint/2010/main" val="4060755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34643"/>
            <a:ext cx="10058400" cy="1371600"/>
          </a:xfrm>
        </p:spPr>
        <p:txBody>
          <a:bodyPr>
            <a:normAutofit/>
          </a:bodyPr>
          <a:lstStyle/>
          <a:p>
            <a:r>
              <a:rPr lang="en-IN">
                <a:solidFill>
                  <a:schemeClr val="tx1">
                    <a:lumMod val="95000"/>
                    <a:lumOff val="5000"/>
                  </a:schemeClr>
                </a:solidFill>
                <a:ea typeface="+mj-lt"/>
                <a:cs typeface="+mj-lt"/>
              </a:rPr>
              <a:t>GLOSSARY</a:t>
            </a:r>
            <a:endParaRPr lang="en-US">
              <a:solidFill>
                <a:schemeClr val="tx1">
                  <a:lumMod val="95000"/>
                  <a:lumOff val="5000"/>
                </a:schemeClr>
              </a:solidFill>
            </a:endParaRP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nvPr>
        </p:nvGraphicFramePr>
        <p:xfrm>
          <a:off x="958795" y="2802469"/>
          <a:ext cx="10166405" cy="25416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D11782C8-7B50-351B-FB50-214D02329418}"/>
              </a:ext>
            </a:extLst>
          </p:cNvPr>
          <p:cNvSpPr txBox="1"/>
          <p:nvPr/>
        </p:nvSpPr>
        <p:spPr>
          <a:xfrm>
            <a:off x="958795" y="2305615"/>
            <a:ext cx="10120685" cy="400110"/>
          </a:xfrm>
          <a:prstGeom prst="rect">
            <a:avLst/>
          </a:prstGeom>
          <a:noFill/>
        </p:spPr>
        <p:txBody>
          <a:bodyPr wrap="square" lIns="91440" tIns="45720" rIns="91440" bIns="45720" rtlCol="0" anchor="t">
            <a:spAutoFit/>
          </a:bodyPr>
          <a:lstStyle/>
          <a:p>
            <a:endParaRPr lang="en-IN" sz="2000">
              <a:solidFill>
                <a:schemeClr val="tx1">
                  <a:lumMod val="95000"/>
                  <a:lumOff val="5000"/>
                </a:schemeClr>
              </a:solidFill>
            </a:endParaRPr>
          </a:p>
        </p:txBody>
      </p:sp>
      <p:sp>
        <p:nvSpPr>
          <p:cNvPr id="3" name="TextBox 2">
            <a:extLst>
              <a:ext uri="{FF2B5EF4-FFF2-40B4-BE49-F238E27FC236}">
                <a16:creationId xmlns:a16="http://schemas.microsoft.com/office/drawing/2014/main" id="{49756A84-D092-D3A1-2D21-B419B170D3ED}"/>
              </a:ext>
            </a:extLst>
          </p:cNvPr>
          <p:cNvSpPr txBox="1"/>
          <p:nvPr/>
        </p:nvSpPr>
        <p:spPr>
          <a:xfrm>
            <a:off x="958795" y="2006243"/>
            <a:ext cx="10996654" cy="4524315"/>
          </a:xfrm>
          <a:prstGeom prst="rect">
            <a:avLst/>
          </a:prstGeom>
          <a:noFill/>
        </p:spPr>
        <p:txBody>
          <a:bodyPr wrap="square" rtlCol="0">
            <a:spAutoFit/>
          </a:bodyPr>
          <a:lstStyle/>
          <a:p>
            <a:pPr algn="l">
              <a:buFont typeface="+mj-lt"/>
              <a:buAutoNum type="arabicPeriod"/>
            </a:pPr>
            <a:r>
              <a:rPr lang="en-US" b="0" i="0">
                <a:solidFill>
                  <a:schemeClr val="tx1">
                    <a:lumMod val="95000"/>
                    <a:lumOff val="5000"/>
                  </a:schemeClr>
                </a:solidFill>
                <a:effectLst/>
              </a:rPr>
              <a:t> Artificial intelligence (AI) - The branch of computer science that aims to create intelligent machines that can think and act like humans.</a:t>
            </a:r>
          </a:p>
          <a:p>
            <a:pPr algn="l">
              <a:buFont typeface="+mj-lt"/>
              <a:buAutoNum type="arabicPeriod"/>
            </a:pPr>
            <a:endParaRPr lang="en-US" b="0" i="0">
              <a:solidFill>
                <a:schemeClr val="tx1">
                  <a:lumMod val="95000"/>
                  <a:lumOff val="5000"/>
                </a:schemeClr>
              </a:solidFill>
              <a:effectLst/>
            </a:endParaRPr>
          </a:p>
          <a:p>
            <a:pPr algn="l">
              <a:buFont typeface="+mj-lt"/>
              <a:buAutoNum type="arabicPeriod"/>
            </a:pPr>
            <a:r>
              <a:rPr lang="en-US" b="0" i="0">
                <a:solidFill>
                  <a:schemeClr val="tx1">
                    <a:lumMod val="95000"/>
                    <a:lumOff val="5000"/>
                  </a:schemeClr>
                </a:solidFill>
                <a:effectLst/>
              </a:rPr>
              <a:t> Natural language processing (NLP) - The ability of a computer to understand, interpret, and generate human language.</a:t>
            </a:r>
          </a:p>
          <a:p>
            <a:pPr algn="l">
              <a:buFont typeface="+mj-lt"/>
              <a:buAutoNum type="arabicPeriod"/>
            </a:pPr>
            <a:endParaRPr lang="en-US" b="0" i="0">
              <a:solidFill>
                <a:schemeClr val="tx1">
                  <a:lumMod val="95000"/>
                  <a:lumOff val="5000"/>
                </a:schemeClr>
              </a:solidFill>
              <a:effectLst/>
            </a:endParaRPr>
          </a:p>
          <a:p>
            <a:pPr algn="l">
              <a:buFont typeface="+mj-lt"/>
              <a:buAutoNum type="arabicPeriod"/>
            </a:pPr>
            <a:r>
              <a:rPr lang="en-US" b="0" i="0">
                <a:solidFill>
                  <a:schemeClr val="tx1">
                    <a:lumMod val="95000"/>
                    <a:lumOff val="5000"/>
                  </a:schemeClr>
                </a:solidFill>
                <a:effectLst/>
              </a:rPr>
              <a:t> Chatbot - A computer program designed to simulate conversation with human users, especially over the Internet.</a:t>
            </a:r>
          </a:p>
          <a:p>
            <a:pPr algn="l">
              <a:buFont typeface="+mj-lt"/>
              <a:buAutoNum type="arabicPeriod"/>
            </a:pPr>
            <a:endParaRPr lang="en-US" b="0" i="0">
              <a:solidFill>
                <a:schemeClr val="tx1">
                  <a:lumMod val="95000"/>
                  <a:lumOff val="5000"/>
                </a:schemeClr>
              </a:solidFill>
              <a:effectLst/>
            </a:endParaRPr>
          </a:p>
          <a:p>
            <a:pPr algn="l">
              <a:buFont typeface="+mj-lt"/>
              <a:buAutoNum type="arabicPeriod"/>
            </a:pPr>
            <a:r>
              <a:rPr lang="en-US" b="0" i="0">
                <a:solidFill>
                  <a:schemeClr val="tx1">
                    <a:lumMod val="95000"/>
                    <a:lumOff val="5000"/>
                  </a:schemeClr>
                </a:solidFill>
                <a:effectLst/>
              </a:rPr>
              <a:t> Chat interface - A user interface that allows users to communicate with a chatbot, typically through a messaging app, website, or mobile app.</a:t>
            </a:r>
          </a:p>
          <a:p>
            <a:pPr algn="l">
              <a:buFont typeface="+mj-lt"/>
              <a:buAutoNum type="arabicPeriod"/>
            </a:pPr>
            <a:endParaRPr lang="en-US" b="0" i="0">
              <a:solidFill>
                <a:schemeClr val="tx1">
                  <a:lumMod val="95000"/>
                  <a:lumOff val="5000"/>
                </a:schemeClr>
              </a:solidFill>
              <a:effectLst/>
            </a:endParaRPr>
          </a:p>
          <a:p>
            <a:pPr algn="l">
              <a:buFont typeface="+mj-lt"/>
              <a:buAutoNum type="arabicPeriod"/>
            </a:pPr>
            <a:r>
              <a:rPr lang="en-US" b="0" i="0">
                <a:solidFill>
                  <a:schemeClr val="tx1">
                    <a:lumMod val="95000"/>
                    <a:lumOff val="5000"/>
                  </a:schemeClr>
                </a:solidFill>
                <a:effectLst/>
              </a:rPr>
              <a:t> Dialog flow - The sequence of interactions that take place between a user and a chatbot during a conversation.</a:t>
            </a:r>
          </a:p>
          <a:p>
            <a:pPr algn="l">
              <a:buFont typeface="+mj-lt"/>
              <a:buAutoNum type="arabicPeriod"/>
            </a:pPr>
            <a:endParaRPr lang="en-US" b="0" i="0">
              <a:solidFill>
                <a:schemeClr val="tx1">
                  <a:lumMod val="95000"/>
                  <a:lumOff val="5000"/>
                </a:schemeClr>
              </a:solidFill>
              <a:effectLst/>
            </a:endParaRPr>
          </a:p>
          <a:p>
            <a:endParaRPr lang="en-IN">
              <a:solidFill>
                <a:schemeClr val="tx1">
                  <a:lumMod val="95000"/>
                  <a:lumOff val="5000"/>
                </a:schemeClr>
              </a:solidFill>
            </a:endParaRPr>
          </a:p>
        </p:txBody>
      </p:sp>
    </p:spTree>
    <p:extLst>
      <p:ext uri="{BB962C8B-B14F-4D97-AF65-F5344CB8AC3E}">
        <p14:creationId xmlns:p14="http://schemas.microsoft.com/office/powerpoint/2010/main" val="682734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34643"/>
            <a:ext cx="10058400" cy="1371600"/>
          </a:xfrm>
        </p:spPr>
        <p:txBody>
          <a:bodyPr>
            <a:normAutofit/>
          </a:bodyPr>
          <a:lstStyle/>
          <a:p>
            <a:r>
              <a:rPr lang="en-IN">
                <a:solidFill>
                  <a:schemeClr val="tx1">
                    <a:lumMod val="95000"/>
                    <a:lumOff val="5000"/>
                  </a:schemeClr>
                </a:solidFill>
                <a:ea typeface="+mj-lt"/>
                <a:cs typeface="+mj-lt"/>
              </a:rPr>
              <a:t>GLOSSARY</a:t>
            </a:r>
            <a:endParaRPr lang="en-IN">
              <a:ea typeface="+mj-lt"/>
              <a:cs typeface="+mj-lt"/>
            </a:endParaRPr>
          </a:p>
          <a:p>
            <a:endParaRPr lang="en-IN">
              <a:solidFill>
                <a:schemeClr val="tx1">
                  <a:lumMod val="95000"/>
                  <a:lumOff val="5000"/>
                </a:schemeClr>
              </a:solidFill>
            </a:endParaRP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nvPr>
        </p:nvGraphicFramePr>
        <p:xfrm>
          <a:off x="958795" y="2802469"/>
          <a:ext cx="10166405" cy="2541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D11782C8-7B50-351B-FB50-214D02329418}"/>
              </a:ext>
            </a:extLst>
          </p:cNvPr>
          <p:cNvSpPr txBox="1"/>
          <p:nvPr/>
        </p:nvSpPr>
        <p:spPr>
          <a:xfrm>
            <a:off x="958795" y="2305615"/>
            <a:ext cx="10120685" cy="400110"/>
          </a:xfrm>
          <a:prstGeom prst="rect">
            <a:avLst/>
          </a:prstGeom>
          <a:noFill/>
        </p:spPr>
        <p:txBody>
          <a:bodyPr wrap="square" lIns="91440" tIns="45720" rIns="91440" bIns="45720" rtlCol="0" anchor="t">
            <a:spAutoFit/>
          </a:bodyPr>
          <a:lstStyle/>
          <a:p>
            <a:endParaRPr lang="en-IN" sz="2000">
              <a:solidFill>
                <a:schemeClr val="tx1">
                  <a:lumMod val="95000"/>
                  <a:lumOff val="5000"/>
                </a:schemeClr>
              </a:solidFill>
            </a:endParaRPr>
          </a:p>
        </p:txBody>
      </p:sp>
      <p:sp>
        <p:nvSpPr>
          <p:cNvPr id="3" name="TextBox 2">
            <a:extLst>
              <a:ext uri="{FF2B5EF4-FFF2-40B4-BE49-F238E27FC236}">
                <a16:creationId xmlns:a16="http://schemas.microsoft.com/office/drawing/2014/main" id="{49756A84-D092-D3A1-2D21-B419B170D3ED}"/>
              </a:ext>
            </a:extLst>
          </p:cNvPr>
          <p:cNvSpPr txBox="1"/>
          <p:nvPr/>
        </p:nvSpPr>
        <p:spPr>
          <a:xfrm>
            <a:off x="958795" y="2305615"/>
            <a:ext cx="10996654" cy="2308324"/>
          </a:xfrm>
          <a:prstGeom prst="rect">
            <a:avLst/>
          </a:prstGeom>
          <a:noFill/>
        </p:spPr>
        <p:txBody>
          <a:bodyPr wrap="square" rtlCol="0">
            <a:spAutoFit/>
          </a:bodyPr>
          <a:lstStyle/>
          <a:p>
            <a:pPr algn="l" rtl="0" eaLnBrk="1" latinLnBrk="0" hangingPunct="1">
              <a:spcBef>
                <a:spcPts val="0"/>
              </a:spcBef>
              <a:spcAft>
                <a:spcPts val="0"/>
              </a:spcAft>
            </a:pPr>
            <a:r>
              <a:rPr lang="en-US">
                <a:solidFill>
                  <a:srgbClr val="0D0D0D"/>
                </a:solidFill>
              </a:rPr>
              <a:t>6. </a:t>
            </a:r>
            <a:r>
              <a:rPr lang="en-US" sz="1800" b="0" i="0" kern="1200">
                <a:solidFill>
                  <a:srgbClr val="0D0D0D"/>
                </a:solidFill>
                <a:effectLst/>
                <a:ea typeface="+mn-ea"/>
                <a:cs typeface="+mn-cs"/>
              </a:rPr>
              <a:t>Entity - A specific piece of information that a chatbot can recognize and extract from a user's message.</a:t>
            </a:r>
          </a:p>
          <a:p>
            <a:pPr algn="l" rtl="0" eaLnBrk="1" latinLnBrk="0" hangingPunct="1">
              <a:spcBef>
                <a:spcPts val="0"/>
              </a:spcBef>
              <a:spcAft>
                <a:spcPts val="0"/>
              </a:spcAft>
            </a:pPr>
            <a:endParaRPr lang="en-IN">
              <a:effectLst/>
            </a:endParaRPr>
          </a:p>
          <a:p>
            <a:pPr marL="0" algn="l" rtl="0" eaLnBrk="1" latinLnBrk="0" hangingPunct="1">
              <a:spcBef>
                <a:spcPts val="0"/>
              </a:spcBef>
              <a:spcAft>
                <a:spcPts val="0"/>
              </a:spcAft>
            </a:pPr>
            <a:r>
              <a:rPr lang="en-US" sz="1800" b="0" i="0" kern="1200">
                <a:solidFill>
                  <a:srgbClr val="0D0D0D"/>
                </a:solidFill>
                <a:effectLst/>
                <a:ea typeface="+mn-ea"/>
                <a:cs typeface="+mn-cs"/>
              </a:rPr>
              <a:t>7. Knowledge base - A database of information that a chatbot can use to answer questions or provide information to users.</a:t>
            </a:r>
          </a:p>
          <a:p>
            <a:pPr marL="0" algn="l" rtl="0" eaLnBrk="1" latinLnBrk="0" hangingPunct="1">
              <a:spcBef>
                <a:spcPts val="0"/>
              </a:spcBef>
              <a:spcAft>
                <a:spcPts val="0"/>
              </a:spcAft>
            </a:pPr>
            <a:endParaRPr lang="en-IN">
              <a:effectLst/>
            </a:endParaRPr>
          </a:p>
          <a:p>
            <a:pPr marL="0" algn="l" rtl="0" eaLnBrk="1" latinLnBrk="0" hangingPunct="1">
              <a:spcBef>
                <a:spcPts val="0"/>
              </a:spcBef>
              <a:spcAft>
                <a:spcPts val="0"/>
              </a:spcAft>
            </a:pPr>
            <a:r>
              <a:rPr lang="en-US" sz="1800" b="0" i="0" kern="1200">
                <a:solidFill>
                  <a:srgbClr val="0D0D0D"/>
                </a:solidFill>
                <a:effectLst/>
                <a:ea typeface="+mn-ea"/>
                <a:cs typeface="+mn-cs"/>
              </a:rPr>
              <a:t>8. Machine learning - A type of artificial intelligence that enables computers to learn and adapt to new data without being explicitly programmed.</a:t>
            </a:r>
            <a:endParaRPr lang="en-IN">
              <a:effectLst/>
            </a:endParaRPr>
          </a:p>
        </p:txBody>
      </p:sp>
    </p:spTree>
    <p:extLst>
      <p:ext uri="{BB962C8B-B14F-4D97-AF65-F5344CB8AC3E}">
        <p14:creationId xmlns:p14="http://schemas.microsoft.com/office/powerpoint/2010/main" val="461448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34643"/>
            <a:ext cx="10058400" cy="1371600"/>
          </a:xfrm>
        </p:spPr>
        <p:txBody>
          <a:bodyPr>
            <a:normAutofit/>
          </a:bodyPr>
          <a:lstStyle/>
          <a:p>
            <a:r>
              <a:rPr lang="en-IN">
                <a:solidFill>
                  <a:schemeClr val="tx1">
                    <a:lumMod val="95000"/>
                    <a:lumOff val="5000"/>
                  </a:schemeClr>
                </a:solidFill>
                <a:ea typeface="+mj-lt"/>
                <a:cs typeface="+mj-lt"/>
              </a:rPr>
              <a:t>OVERVIEW</a:t>
            </a:r>
            <a:endParaRPr lang="en-US"/>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nvPr>
        </p:nvGraphicFramePr>
        <p:xfrm>
          <a:off x="958795" y="2802469"/>
          <a:ext cx="10166405" cy="2541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D11782C8-7B50-351B-FB50-214D02329418}"/>
              </a:ext>
            </a:extLst>
          </p:cNvPr>
          <p:cNvSpPr txBox="1"/>
          <p:nvPr/>
        </p:nvSpPr>
        <p:spPr>
          <a:xfrm>
            <a:off x="958795" y="2305615"/>
            <a:ext cx="10120685" cy="400110"/>
          </a:xfrm>
          <a:prstGeom prst="rect">
            <a:avLst/>
          </a:prstGeom>
          <a:noFill/>
        </p:spPr>
        <p:txBody>
          <a:bodyPr wrap="square" lIns="91440" tIns="45720" rIns="91440" bIns="45720" rtlCol="0" anchor="t">
            <a:spAutoFit/>
          </a:bodyPr>
          <a:lstStyle/>
          <a:p>
            <a:endParaRPr lang="en-IN" sz="2000">
              <a:solidFill>
                <a:schemeClr val="tx1">
                  <a:lumMod val="95000"/>
                  <a:lumOff val="5000"/>
                </a:schemeClr>
              </a:solidFill>
            </a:endParaRPr>
          </a:p>
        </p:txBody>
      </p:sp>
      <p:sp>
        <p:nvSpPr>
          <p:cNvPr id="3" name="TextBox 2">
            <a:extLst>
              <a:ext uri="{FF2B5EF4-FFF2-40B4-BE49-F238E27FC236}">
                <a16:creationId xmlns:a16="http://schemas.microsoft.com/office/drawing/2014/main" id="{49756A84-D092-D3A1-2D21-B419B170D3ED}"/>
              </a:ext>
            </a:extLst>
          </p:cNvPr>
          <p:cNvSpPr txBox="1"/>
          <p:nvPr/>
        </p:nvSpPr>
        <p:spPr>
          <a:xfrm>
            <a:off x="958795" y="1839266"/>
            <a:ext cx="10996654" cy="2308324"/>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
            </a:pPr>
            <a:r>
              <a:rPr lang="en-US" b="0" i="0">
                <a:solidFill>
                  <a:schemeClr val="tx1">
                    <a:lumMod val="95000"/>
                    <a:lumOff val="5000"/>
                  </a:schemeClr>
                </a:solidFill>
                <a:effectLst/>
              </a:rPr>
              <a:t>A chatbot is a computer program designed to simulate conversation with human users, especially over the Internet.</a:t>
            </a:r>
            <a:r>
              <a:rPr lang="en-US">
                <a:solidFill>
                  <a:schemeClr val="tx1">
                    <a:lumMod val="95000"/>
                    <a:lumOff val="5000"/>
                  </a:schemeClr>
                </a:solidFill>
              </a:rPr>
              <a:t> </a:t>
            </a:r>
            <a:endParaRPr lang="en-US" b="0" i="0">
              <a:solidFill>
                <a:schemeClr val="tx1">
                  <a:lumMod val="95000"/>
                  <a:lumOff val="5000"/>
                </a:schemeClr>
              </a:solidFill>
              <a:effectLst/>
            </a:endParaRPr>
          </a:p>
          <a:p>
            <a:pPr marL="285750" indent="-285750" algn="l">
              <a:buFont typeface="Wingdings" panose="05000000000000000000" pitchFamily="2" charset="2"/>
              <a:buChar char="§"/>
            </a:pPr>
            <a:endParaRPr lang="en-US">
              <a:solidFill>
                <a:schemeClr val="tx1">
                  <a:lumMod val="95000"/>
                  <a:lumOff val="5000"/>
                </a:schemeClr>
              </a:solidFill>
            </a:endParaRPr>
          </a:p>
          <a:p>
            <a:pPr marL="285750" indent="-285750">
              <a:buFont typeface="Wingdings" panose="05000000000000000000" pitchFamily="2" charset="2"/>
              <a:buChar char="§"/>
            </a:pPr>
            <a:r>
              <a:rPr lang="en-US" b="0" i="0">
                <a:solidFill>
                  <a:schemeClr val="tx1">
                    <a:lumMod val="95000"/>
                    <a:lumOff val="5000"/>
                  </a:schemeClr>
                </a:solidFill>
                <a:effectLst/>
              </a:rPr>
              <a:t>Chatbots can be used in a variety of contexts, such as customer service, marketing, or entertainment.</a:t>
            </a:r>
            <a:r>
              <a:rPr lang="en-US">
                <a:solidFill>
                  <a:schemeClr val="tx1">
                    <a:lumMod val="95000"/>
                    <a:lumOff val="5000"/>
                  </a:schemeClr>
                </a:solidFill>
              </a:rPr>
              <a:t> </a:t>
            </a:r>
            <a:endParaRPr lang="en-US" b="0" i="0">
              <a:solidFill>
                <a:schemeClr val="tx1">
                  <a:lumMod val="95000"/>
                  <a:lumOff val="5000"/>
                </a:schemeClr>
              </a:solidFill>
              <a:effectLst/>
            </a:endParaRPr>
          </a:p>
          <a:p>
            <a:pPr marL="285750" indent="-285750" algn="l">
              <a:buFont typeface="Wingdings" panose="05000000000000000000" pitchFamily="2" charset="2"/>
              <a:buChar char="§"/>
            </a:pPr>
            <a:endParaRPr lang="en-US">
              <a:solidFill>
                <a:schemeClr val="tx1">
                  <a:lumMod val="95000"/>
                  <a:lumOff val="5000"/>
                </a:schemeClr>
              </a:solidFill>
            </a:endParaRPr>
          </a:p>
          <a:p>
            <a:pPr marL="285750" indent="-285750" algn="l">
              <a:buFont typeface="Wingdings" panose="05000000000000000000" pitchFamily="2" charset="2"/>
              <a:buChar char="§"/>
            </a:pPr>
            <a:r>
              <a:rPr lang="en-US" b="0" i="0">
                <a:solidFill>
                  <a:schemeClr val="tx1">
                    <a:lumMod val="95000"/>
                    <a:lumOff val="5000"/>
                  </a:schemeClr>
                </a:solidFill>
                <a:effectLst/>
              </a:rPr>
              <a:t>They can be found on websites, messaging apps, and even as part of virtual assistants on smartphones.</a:t>
            </a:r>
          </a:p>
        </p:txBody>
      </p:sp>
    </p:spTree>
    <p:extLst>
      <p:ext uri="{BB962C8B-B14F-4D97-AF65-F5344CB8AC3E}">
        <p14:creationId xmlns:p14="http://schemas.microsoft.com/office/powerpoint/2010/main" val="2148549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34643"/>
            <a:ext cx="10058400" cy="1371600"/>
          </a:xfrm>
        </p:spPr>
        <p:txBody>
          <a:bodyPr>
            <a:normAutofit/>
          </a:bodyPr>
          <a:lstStyle/>
          <a:p>
            <a:r>
              <a:rPr lang="en-IN">
                <a:solidFill>
                  <a:schemeClr val="tx1">
                    <a:lumMod val="95000"/>
                    <a:lumOff val="5000"/>
                  </a:schemeClr>
                </a:solidFill>
                <a:ea typeface="+mj-lt"/>
                <a:cs typeface="+mj-lt"/>
              </a:rPr>
              <a:t>OVERVIEW</a:t>
            </a:r>
            <a:endParaRPr lang="en-US"/>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nvPr>
        </p:nvGraphicFramePr>
        <p:xfrm>
          <a:off x="958795" y="2802469"/>
          <a:ext cx="10166405" cy="2541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D11782C8-7B50-351B-FB50-214D02329418}"/>
              </a:ext>
            </a:extLst>
          </p:cNvPr>
          <p:cNvSpPr txBox="1"/>
          <p:nvPr/>
        </p:nvSpPr>
        <p:spPr>
          <a:xfrm>
            <a:off x="958795" y="2305615"/>
            <a:ext cx="10120685" cy="400110"/>
          </a:xfrm>
          <a:prstGeom prst="rect">
            <a:avLst/>
          </a:prstGeom>
          <a:noFill/>
        </p:spPr>
        <p:txBody>
          <a:bodyPr wrap="square" lIns="91440" tIns="45720" rIns="91440" bIns="45720" rtlCol="0" anchor="t">
            <a:spAutoFit/>
          </a:bodyPr>
          <a:lstStyle/>
          <a:p>
            <a:endParaRPr lang="en-IN" sz="2000">
              <a:solidFill>
                <a:schemeClr val="tx1">
                  <a:lumMod val="95000"/>
                  <a:lumOff val="5000"/>
                </a:schemeClr>
              </a:solidFill>
            </a:endParaRPr>
          </a:p>
        </p:txBody>
      </p:sp>
      <p:sp>
        <p:nvSpPr>
          <p:cNvPr id="3" name="TextBox 2">
            <a:extLst>
              <a:ext uri="{FF2B5EF4-FFF2-40B4-BE49-F238E27FC236}">
                <a16:creationId xmlns:a16="http://schemas.microsoft.com/office/drawing/2014/main" id="{49756A84-D092-D3A1-2D21-B419B170D3ED}"/>
              </a:ext>
            </a:extLst>
          </p:cNvPr>
          <p:cNvSpPr txBox="1"/>
          <p:nvPr/>
        </p:nvSpPr>
        <p:spPr>
          <a:xfrm>
            <a:off x="958795" y="1839266"/>
            <a:ext cx="10808915" cy="3693319"/>
          </a:xfrm>
          <a:prstGeom prst="rect">
            <a:avLst/>
          </a:prstGeom>
          <a:noFill/>
        </p:spPr>
        <p:txBody>
          <a:bodyPr wrap="square" lIns="91440" tIns="45720" rIns="91440" bIns="45720" rtlCol="0" anchor="t">
            <a:spAutoFit/>
          </a:bodyPr>
          <a:lstStyle/>
          <a:p>
            <a:endParaRPr lang="en-US" sz="1800" b="0" i="0" kern="1200">
              <a:solidFill>
                <a:srgbClr val="0D0D0D"/>
              </a:solidFill>
              <a:effectLst/>
            </a:endParaRPr>
          </a:p>
          <a:p>
            <a:pPr marL="285750" indent="-285750">
              <a:buFont typeface="Wingdings,Sans-Serif" panose="05000000000000000000" pitchFamily="2" charset="2"/>
              <a:buChar char="§"/>
            </a:pPr>
            <a:r>
              <a:rPr lang="en-US">
                <a:solidFill>
                  <a:schemeClr val="tx1">
                    <a:lumMod val="95000"/>
                    <a:lumOff val="5000"/>
                  </a:schemeClr>
                </a:solidFill>
                <a:ea typeface="+mn-lt"/>
                <a:cs typeface="+mn-lt"/>
              </a:rPr>
              <a:t>There are two main types of chatbots: rule-based and artificial intelligence-based.</a:t>
            </a:r>
          </a:p>
          <a:p>
            <a:pPr lvl="1"/>
            <a:endParaRPr lang="en-US">
              <a:solidFill>
                <a:schemeClr val="tx1">
                  <a:lumMod val="95000"/>
                  <a:lumOff val="5000"/>
                </a:schemeClr>
              </a:solidFill>
              <a:ea typeface="+mn-lt"/>
              <a:cs typeface="+mn-lt"/>
            </a:endParaRPr>
          </a:p>
          <a:p>
            <a:pPr lvl="1"/>
            <a:r>
              <a:rPr lang="en-US">
                <a:solidFill>
                  <a:schemeClr val="tx1">
                    <a:lumMod val="95000"/>
                    <a:lumOff val="5000"/>
                  </a:schemeClr>
                </a:solidFill>
                <a:ea typeface="+mn-lt"/>
                <a:cs typeface="+mn-lt"/>
              </a:rPr>
              <a:t>1.   Rule-based chatbots are programmed to follow a specific set of rules to respond to user input. These chatbots can handle simple queries and provide basic information, but they are not able to understand or respond to more complex questions.</a:t>
            </a:r>
            <a:endParaRPr lang="en-US">
              <a:solidFill>
                <a:schemeClr val="tx1">
                  <a:lumMod val="95000"/>
                  <a:lumOff val="5000"/>
                </a:schemeClr>
              </a:solidFill>
            </a:endParaRPr>
          </a:p>
          <a:p>
            <a:pPr lvl="1"/>
            <a:endParaRPr lang="en-US">
              <a:solidFill>
                <a:schemeClr val="tx1">
                  <a:lumMod val="95000"/>
                  <a:lumOff val="5000"/>
                </a:schemeClr>
              </a:solidFill>
            </a:endParaRPr>
          </a:p>
          <a:p>
            <a:pPr lvl="1"/>
            <a:r>
              <a:rPr lang="en-US">
                <a:solidFill>
                  <a:schemeClr val="tx1">
                    <a:lumMod val="95000"/>
                    <a:lumOff val="5000"/>
                  </a:schemeClr>
                </a:solidFill>
              </a:rPr>
              <a:t>2.</a:t>
            </a:r>
            <a:r>
              <a:rPr lang="en-US" b="0" i="0">
                <a:solidFill>
                  <a:schemeClr val="tx1">
                    <a:lumMod val="95000"/>
                    <a:lumOff val="5000"/>
                  </a:schemeClr>
                </a:solidFill>
                <a:effectLst/>
              </a:rPr>
              <a:t>Overall, chatbots can be a useful tool for businesses or organizations looking to improve customer service, generate leads, or engage with users in a more interactive way.</a:t>
            </a:r>
            <a:endParaRPr lang="en-IN">
              <a:solidFill>
                <a:schemeClr val="tx1">
                  <a:lumMod val="95000"/>
                  <a:lumOff val="5000"/>
                </a:schemeClr>
              </a:solidFill>
            </a:endParaRPr>
          </a:p>
          <a:p>
            <a:pPr marL="285750" indent="-285750">
              <a:buFont typeface="Wingdings" panose="05000000000000000000" pitchFamily="2" charset="2"/>
              <a:buChar char="§"/>
            </a:pPr>
            <a:endParaRPr lang="en-US">
              <a:solidFill>
                <a:schemeClr val="tx1">
                  <a:lumMod val="95000"/>
                  <a:lumOff val="5000"/>
                </a:schemeClr>
              </a:solidFill>
            </a:endParaRPr>
          </a:p>
          <a:p>
            <a:pPr marL="285750" indent="-285750">
              <a:buFont typeface="Wingdings" panose="05000000000000000000" pitchFamily="2" charset="2"/>
              <a:buChar char="§"/>
            </a:pPr>
            <a:r>
              <a:rPr lang="en-US">
                <a:solidFill>
                  <a:schemeClr val="tx1">
                    <a:lumMod val="95000"/>
                    <a:lumOff val="5000"/>
                  </a:schemeClr>
                </a:solidFill>
                <a:ea typeface="+mn-lt"/>
                <a:cs typeface="+mn-lt"/>
              </a:rPr>
              <a:t>Artificial intelligence-based chatbots, on the other hand, use machine learning algorithms to understand and respond to user input. These chatbots can understand and interpret more complex queries and can generate responses that are more natural and human-like.</a:t>
            </a:r>
            <a:r>
              <a:rPr lang="en-US">
                <a:solidFill>
                  <a:schemeClr val="tx1">
                    <a:lumMod val="95000"/>
                    <a:lumOff val="5000"/>
                  </a:schemeClr>
                </a:solidFill>
              </a:rPr>
              <a:t>   </a:t>
            </a:r>
            <a:endParaRPr lang="en-IN" b="0" i="0">
              <a:solidFill>
                <a:schemeClr val="tx1">
                  <a:lumMod val="95000"/>
                  <a:lumOff val="5000"/>
                </a:schemeClr>
              </a:solidFill>
              <a:effectLst/>
            </a:endParaRPr>
          </a:p>
        </p:txBody>
      </p:sp>
    </p:spTree>
    <p:extLst>
      <p:ext uri="{BB962C8B-B14F-4D97-AF65-F5344CB8AC3E}">
        <p14:creationId xmlns:p14="http://schemas.microsoft.com/office/powerpoint/2010/main" val="28813273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3.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4.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5.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6.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7.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8.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9.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0DB95DD-0319-4EE5-8C5C-9CEDF75E024B}">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3.xml><?xml version="1.0" encoding="utf-8"?>
<ds:datastoreItem xmlns:ds="http://schemas.openxmlformats.org/officeDocument/2006/customXml" ds:itemID="{52F3B215-496E-4790-A364-7C1C46DEC771}">
  <ds:schemaRefs>
    <ds:schemaRef ds:uri="71af3243-3dd4-4a8d-8c0d-dd76da1f02a5"/>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{7A687716-599F-44CB-8D1E-F4DEF76FAF98}tf78829772_win32</Template>
  <TotalTime>0</TotalTime>
  <Words>2284</Words>
  <Application>Microsoft Office PowerPoint</Application>
  <PresentationFormat>Widescreen</PresentationFormat>
  <Paragraphs>246</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Garamond</vt:lpstr>
      <vt:lpstr>Sagona Book</vt:lpstr>
      <vt:lpstr>Sagona ExtraLight</vt:lpstr>
      <vt:lpstr>Wingdings</vt:lpstr>
      <vt:lpstr>Wingdings,Sans-Serif</vt:lpstr>
      <vt:lpstr>SavonVTI</vt:lpstr>
      <vt:lpstr>Chatbot System </vt:lpstr>
      <vt:lpstr>SRS FORMAT </vt:lpstr>
      <vt:lpstr>INTRODUCTION </vt:lpstr>
      <vt:lpstr>PURPOSE</vt:lpstr>
      <vt:lpstr>SCOPE</vt:lpstr>
      <vt:lpstr>GLOSSARY</vt:lpstr>
      <vt:lpstr>GLOSSARY </vt:lpstr>
      <vt:lpstr>OVERVIEW</vt:lpstr>
      <vt:lpstr>OVERVIEW</vt:lpstr>
      <vt:lpstr>OVERALL DESCRIPTION </vt:lpstr>
      <vt:lpstr>PROBLEM STATMENT </vt:lpstr>
      <vt:lpstr>EXISTING SYSTEM</vt:lpstr>
      <vt:lpstr>PROPOSED SYSTEM</vt:lpstr>
      <vt:lpstr>PRODUCT  FUNCTIONS</vt:lpstr>
      <vt:lpstr>USER’S CHARACTERISTICS </vt:lpstr>
      <vt:lpstr>USER'S REQUIRMENTS</vt:lpstr>
      <vt:lpstr>USER'S EDUCATIONAL LEVEL</vt:lpstr>
      <vt:lpstr>USER'S TECHNICAL EXPERTISE</vt:lpstr>
      <vt:lpstr>CONSTRAINTS</vt:lpstr>
      <vt:lpstr>ASSUMPTION AND DEPENDENCIES </vt:lpstr>
      <vt:lpstr>REQUIREMENT SPECIFICATION</vt:lpstr>
      <vt:lpstr>FUNCTIONAL REQUIREMENTS </vt:lpstr>
      <vt:lpstr>PERFORMANCE REQUIREMENTS</vt:lpstr>
      <vt:lpstr>DESIGN CONSTRAINTS</vt:lpstr>
      <vt:lpstr>HARDWARE REQUIREMENTS</vt:lpstr>
      <vt:lpstr>SOFTWARE REQUIREMENTS</vt:lpstr>
      <vt:lpstr>OTHER REQUIREMENTS</vt:lpstr>
      <vt:lpstr>OTHER REQUIREMENTS</vt:lpstr>
      <vt:lpstr>NON FUNCTIONAL REQUIREMENTS</vt:lpstr>
      <vt:lpstr>DIAGRAMS</vt:lpstr>
      <vt:lpstr>DIAGRAMS</vt:lpstr>
      <vt:lpstr>DIAGRAMS</vt:lpstr>
      <vt:lpstr>DIAGRAMS</vt:lpstr>
      <vt:lpstr>DIAGRAMS</vt:lpstr>
      <vt:lpstr>WireFrame</vt:lpstr>
      <vt:lpstr>Code</vt:lpstr>
      <vt:lpstr>Code</vt:lpstr>
      <vt:lpstr>Code</vt:lpstr>
      <vt:lpstr>Code</vt:lpstr>
      <vt:lpstr>Code</vt:lpstr>
      <vt:lpstr>Code</vt:lpstr>
      <vt:lpstr>Code</vt:lpstr>
      <vt:lpstr>Code</vt:lpstr>
      <vt:lpstr>Testing</vt:lpstr>
      <vt:lpstr>Output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System</dc:title>
  <dc:creator>Shubham Patel</dc:creator>
  <cp:lastModifiedBy>Shubham Patel</cp:lastModifiedBy>
  <cp:revision>168</cp:revision>
  <dcterms:created xsi:type="dcterms:W3CDTF">2023-01-10T04:17:12Z</dcterms:created>
  <dcterms:modified xsi:type="dcterms:W3CDTF">2023-04-18T05:34:37Z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