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4" r:id="rId18"/>
    <p:sldId id="273" r:id="rId19"/>
    <p:sldId id="269" r:id="rId2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99229126-5559-4447-A55A-AFB91948A347}">
  <a:tblStyle styleId="{99229126-5559-4447-A55A-AFB91948A347}"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med" len="med"/>
              <a:tailEnd type="none" w="med" len="med"/>
            </a:ln>
          </a:left>
          <a:right>
            <a:ln w="12700" cap="flat" cmpd="sng">
              <a:solidFill>
                <a:schemeClr val="dk1"/>
              </a:solidFill>
              <a:prstDash val="solid"/>
              <a:round/>
              <a:headEnd type="none" w="med" len="med"/>
              <a:tailEnd type="none" w="med" len="med"/>
            </a:ln>
          </a:right>
          <a:top>
            <a:ln w="12700" cap="flat" cmpd="sng">
              <a:solidFill>
                <a:schemeClr val="dk1"/>
              </a:solidFill>
              <a:prstDash val="solid"/>
              <a:round/>
              <a:headEnd type="none" w="med" len="med"/>
              <a:tailEnd type="none" w="med" len="med"/>
            </a:ln>
          </a:top>
          <a:bottom>
            <a:ln w="12700" cap="flat" cmpd="sng">
              <a:solidFill>
                <a:schemeClr val="dk1"/>
              </a:solidFill>
              <a:prstDash val="solid"/>
              <a:round/>
              <a:headEnd type="none" w="med" len="med"/>
              <a:tailEnd type="none" w="med" len="med"/>
            </a:ln>
          </a:bottom>
          <a:insideH>
            <a:ln w="12700" cap="flat" cmpd="sng">
              <a:solidFill>
                <a:schemeClr val="dk1"/>
              </a:solidFill>
              <a:prstDash val="solid"/>
              <a:round/>
              <a:headEnd type="none" w="med" len="med"/>
              <a:tailEnd type="none" w="med" len="med"/>
            </a:ln>
          </a:insideH>
          <a:insideV>
            <a:ln w="12700" cap="flat" cmpd="sng">
              <a:solidFill>
                <a:schemeClr val="dk1"/>
              </a:solidFill>
              <a:prstDash val="solid"/>
              <a:round/>
              <a:headEnd type="none" w="med" len="med"/>
              <a:tailEnd type="none" w="med" len="med"/>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968" autoAdjust="0"/>
  </p:normalViewPr>
  <p:slideViewPr>
    <p:cSldViewPr snapToGrid="0">
      <p:cViewPr varScale="1">
        <p:scale>
          <a:sx n="53" d="100"/>
          <a:sy n="53" d="100"/>
        </p:scale>
        <p:origin x="-1854" y="-9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wrap="square"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wrap="square"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lstStyle>
            <a:lvl1pPr marL="0" marR="0" lvl="0" indent="0" algn="l" rtl="0">
              <a:spcBef>
                <a:spcPts val="0"/>
              </a:spcBef>
              <a:buChar char="●"/>
              <a:defRPr sz="1200" b="0" i="0" u="none" strike="noStrike" cap="none">
                <a:solidFill>
                  <a:schemeClr val="dk1"/>
                </a:solidFill>
                <a:latin typeface="Calibri"/>
                <a:ea typeface="Calibri"/>
                <a:cs typeface="Calibri"/>
                <a:sym typeface="Calibri"/>
              </a:defRPr>
            </a:lvl1pPr>
            <a:lvl2pPr marL="457200" marR="0" lvl="1" indent="0" algn="l" rtl="0">
              <a:spcBef>
                <a:spcPts val="0"/>
              </a:spcBef>
              <a:buChar char="○"/>
              <a:defRPr sz="1200" b="0" i="0" u="none" strike="noStrike" cap="none">
                <a:solidFill>
                  <a:schemeClr val="dk1"/>
                </a:solidFill>
                <a:latin typeface="Calibri"/>
                <a:ea typeface="Calibri"/>
                <a:cs typeface="Calibri"/>
                <a:sym typeface="Calibri"/>
              </a:defRPr>
            </a:lvl2pPr>
            <a:lvl3pPr marL="914400" marR="0" lvl="2" indent="0" algn="l" rtl="0">
              <a:spcBef>
                <a:spcPts val="0"/>
              </a:spcBef>
              <a:buChar char="■"/>
              <a:defRPr sz="1200" b="0" i="0" u="none" strike="noStrike" cap="none">
                <a:solidFill>
                  <a:schemeClr val="dk1"/>
                </a:solidFill>
                <a:latin typeface="Calibri"/>
                <a:ea typeface="Calibri"/>
                <a:cs typeface="Calibri"/>
                <a:sym typeface="Calibri"/>
              </a:defRPr>
            </a:lvl3pPr>
            <a:lvl4pPr marL="1371600" marR="0" lvl="3" indent="0" algn="l" rtl="0">
              <a:spcBef>
                <a:spcPts val="0"/>
              </a:spcBef>
              <a:buChar char="●"/>
              <a:defRPr sz="1200" b="0" i="0" u="none" strike="noStrike" cap="none">
                <a:solidFill>
                  <a:schemeClr val="dk1"/>
                </a:solidFill>
                <a:latin typeface="Calibri"/>
                <a:ea typeface="Calibri"/>
                <a:cs typeface="Calibri"/>
                <a:sym typeface="Calibri"/>
              </a:defRPr>
            </a:lvl4pPr>
            <a:lvl5pPr marL="1828800" marR="0" lvl="4" indent="0" algn="l" rtl="0">
              <a:spcBef>
                <a:spcPts val="0"/>
              </a:spcBef>
              <a:buChar char="○"/>
              <a:defRPr sz="1200" b="0" i="0" u="none" strike="noStrike" cap="none">
                <a:solidFill>
                  <a:schemeClr val="dk1"/>
                </a:solidFill>
                <a:latin typeface="Calibri"/>
                <a:ea typeface="Calibri"/>
                <a:cs typeface="Calibri"/>
                <a:sym typeface="Calibri"/>
              </a:defRPr>
            </a:lvl5pPr>
            <a:lvl6pPr marL="2286000" marR="0" lvl="5" indent="0" algn="l" rtl="0">
              <a:spcBef>
                <a:spcPts val="0"/>
              </a:spcBef>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wrap="square"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buSzPct val="25000"/>
                <a:buNone/>
              </a:pPr>
              <a:t>‹#›</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274770865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rtl="0"/>
            <a:r>
              <a:rPr lang="en-IN" sz="1200" b="0" i="0" u="none" strike="noStrike" kern="1200" cap="none" dirty="0" smtClean="0">
                <a:solidFill>
                  <a:schemeClr val="dk1"/>
                </a:solidFill>
                <a:effectLst/>
                <a:latin typeface="Calibri"/>
                <a:ea typeface="Calibri"/>
                <a:cs typeface="Calibri"/>
                <a:sym typeface="Calibri"/>
              </a:rPr>
              <a:t>Good Morning everyone, I am Shubham and this is my friend </a:t>
            </a:r>
            <a:r>
              <a:rPr lang="en-IN" sz="1200" b="0" i="0" u="none" strike="noStrike" kern="1200" cap="none" dirty="0" err="1" smtClean="0">
                <a:solidFill>
                  <a:schemeClr val="dk1"/>
                </a:solidFill>
                <a:effectLst/>
                <a:latin typeface="Calibri"/>
                <a:ea typeface="Calibri"/>
                <a:cs typeface="Calibri"/>
                <a:sym typeface="Calibri"/>
              </a:rPr>
              <a:t>Manas</a:t>
            </a:r>
            <a:r>
              <a:rPr lang="en-IN" sz="1200" b="0" i="0" u="none" strike="noStrike" kern="1200" cap="none" dirty="0" smtClean="0">
                <a:solidFill>
                  <a:schemeClr val="dk1"/>
                </a:solidFill>
                <a:effectLst/>
                <a:latin typeface="Calibri"/>
                <a:ea typeface="Calibri"/>
                <a:cs typeface="Calibri"/>
                <a:sym typeface="Calibri"/>
              </a:rPr>
              <a:t>. We are working on project of relation extraction from biochemical research papers. So, Let’s see what the actual problem statement is,</a:t>
            </a:r>
            <a:endParaRPr lang="en-IN" b="0" dirty="0" smtClean="0">
              <a:effectLst/>
            </a:endParaRPr>
          </a:p>
          <a:p>
            <a:pPr>
              <a:buNone/>
            </a:pPr>
            <a:endParaRPr dirty="0"/>
          </a:p>
        </p:txBody>
      </p:sp>
      <p:sp>
        <p:nvSpPr>
          <p:cNvPr id="110" name="Shape 11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616220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dirty="0"/>
          </a:p>
        </p:txBody>
      </p:sp>
      <p:sp>
        <p:nvSpPr>
          <p:cNvPr id="184" name="Shape 18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425500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a:p>
        </p:txBody>
      </p:sp>
      <p:sp>
        <p:nvSpPr>
          <p:cNvPr id="190" name="Shape 19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404340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a:p>
        </p:txBody>
      </p:sp>
      <p:sp>
        <p:nvSpPr>
          <p:cNvPr id="196" name="Shape 19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829641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a:p>
        </p:txBody>
      </p:sp>
      <p:sp>
        <p:nvSpPr>
          <p:cNvPr id="202" name="Shape 20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78748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a:p>
        </p:txBody>
      </p:sp>
      <p:sp>
        <p:nvSpPr>
          <p:cNvPr id="208" name="Shape 20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406370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rtl="0"/>
            <a:r>
              <a:rPr lang="en-IN" sz="1200" b="0" i="0" u="none" strike="noStrike" kern="1200" cap="none" dirty="0" smtClean="0">
                <a:solidFill>
                  <a:schemeClr val="dk1"/>
                </a:solidFill>
                <a:effectLst/>
                <a:latin typeface="Calibri"/>
                <a:ea typeface="Calibri"/>
                <a:cs typeface="Calibri"/>
                <a:sym typeface="Calibri"/>
              </a:rPr>
              <a:t>The problem statement that we are going to solve is to generate structured content from published research articles. Basically, what is</a:t>
            </a:r>
            <a:r>
              <a:rPr lang="en-IN" sz="1200" b="0" i="0" u="none" strike="noStrike" kern="1200" cap="none" baseline="0" dirty="0" smtClean="0">
                <a:solidFill>
                  <a:schemeClr val="dk1"/>
                </a:solidFill>
                <a:effectLst/>
                <a:latin typeface="Calibri"/>
                <a:ea typeface="Calibri"/>
                <a:cs typeface="Calibri"/>
                <a:sym typeface="Calibri"/>
              </a:rPr>
              <a:t> meant by this structured content is to find various attributes of our interest such as substrates, environment in which microbe appears. Apart from this, we have created a database for all the entity types such as microbes, property of microbe, substrate etc and use this database to infer about the characteristics of microbes. The inference that we need to make is whether a particular type of microbe is found in aerobic conditions or anaerobic.	</a:t>
            </a:r>
            <a:endParaRPr lang="en-IN" b="0" dirty="0" smtClean="0">
              <a:effectLst/>
            </a:endParaRPr>
          </a:p>
          <a:p>
            <a:endParaRPr dirty="0"/>
          </a:p>
        </p:txBody>
      </p:sp>
      <p:sp>
        <p:nvSpPr>
          <p:cNvPr id="116" name="Shape 11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253577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r>
              <a:rPr lang="en-IN" dirty="0" smtClean="0"/>
              <a:t>To tackle</a:t>
            </a:r>
            <a:r>
              <a:rPr lang="en-IN" baseline="0" dirty="0" smtClean="0"/>
              <a:t> this task of identifying the useful relations, we have divided the task into sub tasks. First of all, we need to have corpus which is basically pre-defined set of documents provided by ExxonMobil subject matter experts. After that, we need to identify the entities which are of interest to us such as …. Further, after identifying the entities and their types, we need to develop some kind of model to extract relevant relations between them such as  ….and then infer from these relations whether a bacteria is aerobic or anaerobic.</a:t>
            </a:r>
            <a:endParaRPr dirty="0"/>
          </a:p>
        </p:txBody>
      </p:sp>
      <p:sp>
        <p:nvSpPr>
          <p:cNvPr id="122" name="Shape 12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971710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r>
              <a:rPr lang="en-IN" dirty="0" smtClean="0"/>
              <a:t>Going through a some articles from corpus and problem statement we decided that the  entities and their types</a:t>
            </a:r>
            <a:r>
              <a:rPr lang="en-IN" baseline="0" dirty="0" smtClean="0"/>
              <a:t> </a:t>
            </a:r>
            <a:r>
              <a:rPr lang="en-IN" dirty="0" smtClean="0"/>
              <a:t>that are</a:t>
            </a:r>
            <a:r>
              <a:rPr lang="en-IN" baseline="0" dirty="0" smtClean="0"/>
              <a:t> of interest to us include the list stated in the slides such as microbes, environment such as deep sea or ground water, substrates that act with the help of microbes and nutrient, different reactions and processes such as fermentation, incineration to name a few and so on.</a:t>
            </a:r>
            <a:endParaRPr dirty="0"/>
          </a:p>
        </p:txBody>
      </p:sp>
      <p:sp>
        <p:nvSpPr>
          <p:cNvPr id="148" name="Shape 14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53738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r>
              <a:rPr lang="en-IN" dirty="0" smtClean="0"/>
              <a:t>We need to manually annotate the documents and prepare list corresponding to each entity and further refine them to produce as much as accuracy</a:t>
            </a:r>
            <a:r>
              <a:rPr lang="en-IN" baseline="0" dirty="0" smtClean="0"/>
              <a:t> as possible to the best of our knowledge. Although, some online resources such as NCBI, PubChem </a:t>
            </a:r>
            <a:r>
              <a:rPr lang="en-IN" baseline="0" dirty="0" err="1" smtClean="0"/>
              <a:t>etc</a:t>
            </a:r>
            <a:r>
              <a:rPr lang="en-IN" baseline="0" dirty="0" smtClean="0"/>
              <a:t> are used for obtaining the list of microbes or substrates. But manual annotation was necessary to include all such entities and identify them according to their type.</a:t>
            </a:r>
            <a:endParaRPr dirty="0"/>
          </a:p>
        </p:txBody>
      </p:sp>
      <p:sp>
        <p:nvSpPr>
          <p:cNvPr id="154" name="Shape 15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4241888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r>
              <a:rPr lang="en-IN" dirty="0" smtClean="0"/>
              <a:t>For annotating the different entities and their corresponding</a:t>
            </a:r>
            <a:r>
              <a:rPr lang="en-IN" baseline="0" dirty="0" smtClean="0"/>
              <a:t> types, we did pattern matching from the manually </a:t>
            </a:r>
            <a:endParaRPr dirty="0"/>
          </a:p>
        </p:txBody>
      </p:sp>
      <p:sp>
        <p:nvSpPr>
          <p:cNvPr id="160" name="Shape 16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532690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a:p>
        </p:txBody>
      </p:sp>
      <p:sp>
        <p:nvSpPr>
          <p:cNvPr id="166" name="Shape 16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174390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2" name="Shape 172"/>
          <p:cNvSpPr txBox="1">
            <a:spLocks noGrp="1"/>
          </p:cNvSpPr>
          <p:nvPr>
            <p:ph type="body" idx="1"/>
          </p:nvPr>
        </p:nvSpPr>
        <p:spPr>
          <a:xfrm>
            <a:off x="685800" y="4400550"/>
            <a:ext cx="5486399" cy="360045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73" name="Shape 173"/>
          <p:cNvSpPr txBox="1">
            <a:spLocks noGrp="1"/>
          </p:cNvSpPr>
          <p:nvPr>
            <p:ph type="sldNum" idx="12"/>
          </p:nvPr>
        </p:nvSpPr>
        <p:spPr>
          <a:xfrm>
            <a:off x="3884612" y="8685213"/>
            <a:ext cx="2971799" cy="458786"/>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buSzPct val="25000"/>
                <a:buNone/>
              </a:pPr>
              <a:t>8</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1985280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r>
              <a:rPr lang="en-IN" dirty="0" smtClean="0"/>
              <a:t>For</a:t>
            </a:r>
            <a:r>
              <a:rPr lang="en-IN" baseline="0" dirty="0" smtClean="0"/>
              <a:t> relation extraction</a:t>
            </a:r>
          </a:p>
          <a:p>
            <a:pPr lvl="0">
              <a:spcBef>
                <a:spcPts val="0"/>
              </a:spcBef>
              <a:buNone/>
            </a:pPr>
            <a:r>
              <a:rPr lang="en-IN" baseline="0" dirty="0" smtClean="0"/>
              <a:t>We decided to use the  </a:t>
            </a:r>
            <a:endParaRPr dirty="0"/>
          </a:p>
        </p:txBody>
      </p:sp>
      <p:sp>
        <p:nvSpPr>
          <p:cNvPr id="178" name="Shape 17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405716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Shape 28"/>
        <p:cNvGrpSpPr/>
        <p:nvPr/>
      </p:nvGrpSpPr>
      <p:grpSpPr>
        <a:xfrm>
          <a:off x="0" y="0"/>
          <a:ext cx="0" cy="0"/>
          <a:chOff x="0" y="0"/>
          <a:chExt cx="0" cy="0"/>
        </a:xfrm>
      </p:grpSpPr>
      <p:sp>
        <p:nvSpPr>
          <p:cNvPr id="29" name="Shape 29"/>
          <p:cNvSpPr/>
          <p:nvPr/>
        </p:nvSpPr>
        <p:spPr>
          <a:xfrm rot="10800000" flipH="1">
            <a:off x="5410182" y="3810000"/>
            <a:ext cx="3733819" cy="91087"/>
          </a:xfrm>
          <a:prstGeom prst="rect">
            <a:avLst/>
          </a:prstGeom>
          <a:solidFill>
            <a:schemeClr val="accent2"/>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0" name="Shape 30"/>
          <p:cNvSpPr/>
          <p:nvPr/>
        </p:nvSpPr>
        <p:spPr>
          <a:xfrm rot="10800000" flipH="1">
            <a:off x="5410200" y="3897009"/>
            <a:ext cx="3733800" cy="192023"/>
          </a:xfrm>
          <a:prstGeom prst="rect">
            <a:avLst/>
          </a:prstGeom>
          <a:solidFill>
            <a:schemeClr val="accent2">
              <a:alpha val="49803"/>
            </a:schemeClr>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1" name="Shape 31"/>
          <p:cNvSpPr/>
          <p:nvPr/>
        </p:nvSpPr>
        <p:spPr>
          <a:xfrm rot="10800000" flipH="1">
            <a:off x="5410200" y="4115166"/>
            <a:ext cx="3733800" cy="9143"/>
          </a:xfrm>
          <a:prstGeom prst="rect">
            <a:avLst/>
          </a:prstGeom>
          <a:solidFill>
            <a:schemeClr val="accent2">
              <a:alpha val="64705"/>
            </a:schemeClr>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2" name="Shape 32"/>
          <p:cNvSpPr/>
          <p:nvPr/>
        </p:nvSpPr>
        <p:spPr>
          <a:xfrm rot="10800000" flipH="1">
            <a:off x="5410200" y="4164403"/>
            <a:ext cx="1965959" cy="18287"/>
          </a:xfrm>
          <a:prstGeom prst="rect">
            <a:avLst/>
          </a:prstGeom>
          <a:solidFill>
            <a:schemeClr val="accent2">
              <a:alpha val="60000"/>
            </a:schemeClr>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3" name="Shape 33"/>
          <p:cNvSpPr/>
          <p:nvPr/>
        </p:nvSpPr>
        <p:spPr>
          <a:xfrm rot="10800000" flipH="1">
            <a:off x="5410200" y="4199572"/>
            <a:ext cx="1965959" cy="9143"/>
          </a:xfrm>
          <a:prstGeom prst="rect">
            <a:avLst/>
          </a:prstGeom>
          <a:solidFill>
            <a:schemeClr val="accent2">
              <a:alpha val="64705"/>
            </a:schemeClr>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4" name="Shape 34"/>
          <p:cNvSpPr/>
          <p:nvPr/>
        </p:nvSpPr>
        <p:spPr>
          <a:xfrm>
            <a:off x="5410200" y="3962400"/>
            <a:ext cx="3063240" cy="27431"/>
          </a:xfrm>
          <a:prstGeom prst="roundRect">
            <a:avLst>
              <a:gd name="adj" fmla="val 16667"/>
            </a:avLst>
          </a:prstGeom>
          <a:solidFill>
            <a:schemeClr val="lt1"/>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5" name="Shape 35"/>
          <p:cNvSpPr/>
          <p:nvPr/>
        </p:nvSpPr>
        <p:spPr>
          <a:xfrm>
            <a:off x="7376507" y="4060982"/>
            <a:ext cx="1600199" cy="36575"/>
          </a:xfrm>
          <a:prstGeom prst="roundRect">
            <a:avLst>
              <a:gd name="adj" fmla="val 16667"/>
            </a:avLst>
          </a:prstGeom>
          <a:solidFill>
            <a:schemeClr val="lt1"/>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6" name="Shape 36"/>
          <p:cNvSpPr/>
          <p:nvPr/>
        </p:nvSpPr>
        <p:spPr>
          <a:xfrm>
            <a:off x="0" y="3649662"/>
            <a:ext cx="9144000" cy="244170"/>
          </a:xfrm>
          <a:prstGeom prst="rect">
            <a:avLst/>
          </a:prstGeom>
          <a:solidFill>
            <a:schemeClr val="accent2">
              <a:alpha val="49803"/>
            </a:schemeClr>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7" name="Shape 37"/>
          <p:cNvSpPr/>
          <p:nvPr/>
        </p:nvSpPr>
        <p:spPr>
          <a:xfrm>
            <a:off x="0" y="3675526"/>
            <a:ext cx="9144001" cy="140677"/>
          </a:xfrm>
          <a:prstGeom prst="rect">
            <a:avLst/>
          </a:prstGeom>
          <a:solidFill>
            <a:schemeClr val="accent2"/>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8" name="Shape 38"/>
          <p:cNvSpPr/>
          <p:nvPr/>
        </p:nvSpPr>
        <p:spPr>
          <a:xfrm rot="10800000" flipH="1">
            <a:off x="6414051" y="3643089"/>
            <a:ext cx="2729950" cy="248432"/>
          </a:xfrm>
          <a:prstGeom prst="rect">
            <a:avLst/>
          </a:prstGeom>
          <a:solidFill>
            <a:schemeClr val="accent2"/>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9" name="Shape 39"/>
          <p:cNvSpPr/>
          <p:nvPr/>
        </p:nvSpPr>
        <p:spPr>
          <a:xfrm>
            <a:off x="0" y="0"/>
            <a:ext cx="9144000" cy="3701699"/>
          </a:xfrm>
          <a:prstGeom prst="rect">
            <a:avLst/>
          </a:prstGeom>
          <a:solidFill>
            <a:schemeClr val="dk2"/>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40" name="Shape 40"/>
          <p:cNvSpPr txBox="1">
            <a:spLocks noGrp="1"/>
          </p:cNvSpPr>
          <p:nvPr>
            <p:ph type="ctrTitle"/>
          </p:nvPr>
        </p:nvSpPr>
        <p:spPr>
          <a:xfrm>
            <a:off x="457200" y="2401886"/>
            <a:ext cx="8458200" cy="1470024"/>
          </a:xfrm>
          <a:prstGeom prst="rect">
            <a:avLst/>
          </a:prstGeom>
          <a:noFill/>
          <a:ln>
            <a:noFill/>
          </a:ln>
        </p:spPr>
        <p:txBody>
          <a:bodyPr wrap="square" lIns="91425" tIns="91425" rIns="91425" bIns="91425" anchor="b" anchorCtr="0"/>
          <a:lstStyle>
            <a:lvl1pPr marL="0" marR="0" lvl="0" indent="0" algn="l" rtl="0">
              <a:spcBef>
                <a:spcPts val="0"/>
              </a:spcBef>
              <a:buClr>
                <a:schemeClr val="lt1"/>
              </a:buClr>
              <a:buFont typeface="Calibri"/>
              <a:buNone/>
              <a:defRPr sz="4400" b="0"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1" name="Shape 41"/>
          <p:cNvSpPr txBox="1">
            <a:spLocks noGrp="1"/>
          </p:cNvSpPr>
          <p:nvPr>
            <p:ph type="subTitle" idx="1"/>
          </p:nvPr>
        </p:nvSpPr>
        <p:spPr>
          <a:xfrm>
            <a:off x="457200" y="3899937"/>
            <a:ext cx="4953000" cy="1752600"/>
          </a:xfrm>
          <a:prstGeom prst="rect">
            <a:avLst/>
          </a:prstGeom>
          <a:noFill/>
          <a:ln>
            <a:noFill/>
          </a:ln>
        </p:spPr>
        <p:txBody>
          <a:bodyPr wrap="square" lIns="91425" tIns="91425" rIns="91425" bIns="91425" anchor="t" anchorCtr="0"/>
          <a:lstStyle>
            <a:lvl1pPr marL="64008" marR="0" lvl="0" indent="-507" algn="l" rtl="0">
              <a:spcBef>
                <a:spcPts val="300"/>
              </a:spcBef>
              <a:buClr>
                <a:schemeClr val="accent3"/>
              </a:buClr>
              <a:buFont typeface="Georgia"/>
              <a:buNone/>
              <a:defRPr sz="2400" b="0" i="0" u="none" strike="noStrike" cap="none">
                <a:solidFill>
                  <a:schemeClr val="dk2"/>
                </a:solidFill>
                <a:latin typeface="Calibri"/>
                <a:ea typeface="Calibri"/>
                <a:cs typeface="Calibri"/>
                <a:sym typeface="Calibri"/>
              </a:defRPr>
            </a:lvl1pPr>
            <a:lvl2pPr marL="457200" marR="0" lvl="1" indent="0" algn="ctr" rtl="0">
              <a:spcBef>
                <a:spcPts val="300"/>
              </a:spcBef>
              <a:buClr>
                <a:schemeClr val="accent2"/>
              </a:buClr>
              <a:buFont typeface="Georgia"/>
              <a:buNone/>
              <a:defRPr sz="2600" b="0" i="0" u="none" strike="noStrike" cap="none">
                <a:solidFill>
                  <a:schemeClr val="accent2"/>
                </a:solidFill>
                <a:latin typeface="Calibri"/>
                <a:ea typeface="Calibri"/>
                <a:cs typeface="Calibri"/>
                <a:sym typeface="Calibri"/>
              </a:defRPr>
            </a:lvl2pPr>
            <a:lvl3pPr marL="914400" marR="0" lvl="2" indent="0" algn="ctr" rtl="0">
              <a:spcBef>
                <a:spcPts val="300"/>
              </a:spcBef>
              <a:buClr>
                <a:schemeClr val="accent1"/>
              </a:buClr>
              <a:buFont typeface="Noto Sans Symbols"/>
              <a:buNone/>
              <a:defRPr sz="2400" b="0" i="0" u="none" strike="noStrike" cap="none">
                <a:solidFill>
                  <a:schemeClr val="accent1"/>
                </a:solidFill>
                <a:latin typeface="Calibri"/>
                <a:ea typeface="Calibri"/>
                <a:cs typeface="Calibri"/>
                <a:sym typeface="Calibri"/>
              </a:defRPr>
            </a:lvl3pPr>
            <a:lvl4pPr marL="1371600" marR="0" lvl="3" indent="0" algn="ctr" rtl="0">
              <a:spcBef>
                <a:spcPts val="300"/>
              </a:spcBef>
              <a:buClr>
                <a:schemeClr val="accent1"/>
              </a:buClr>
              <a:buFont typeface="Noto Sans Symbols"/>
              <a:buNone/>
              <a:defRPr sz="2200" b="0" i="0" u="none" strike="noStrike" cap="none">
                <a:solidFill>
                  <a:schemeClr val="accent1"/>
                </a:solidFill>
                <a:latin typeface="Calibri"/>
                <a:ea typeface="Calibri"/>
                <a:cs typeface="Calibri"/>
                <a:sym typeface="Calibri"/>
              </a:defRPr>
            </a:lvl4pPr>
            <a:lvl5pPr marL="1828800" marR="0" lvl="4" indent="0" algn="ctr" rtl="0">
              <a:spcBef>
                <a:spcPts val="300"/>
              </a:spcBef>
              <a:buClr>
                <a:schemeClr val="accent3"/>
              </a:buClr>
              <a:buFont typeface="Georgia"/>
              <a:buNone/>
              <a:defRPr sz="2000" b="0" i="0" u="none" strike="noStrike" cap="none">
                <a:solidFill>
                  <a:schemeClr val="accent3"/>
                </a:solidFill>
                <a:latin typeface="Calibri"/>
                <a:ea typeface="Calibri"/>
                <a:cs typeface="Calibri"/>
                <a:sym typeface="Calibri"/>
              </a:defRPr>
            </a:lvl5pPr>
            <a:lvl6pPr marL="2286000" marR="0" lvl="5" indent="0" algn="ctr" rtl="0">
              <a:spcBef>
                <a:spcPts val="300"/>
              </a:spcBef>
              <a:buClr>
                <a:schemeClr val="accent3"/>
              </a:buClr>
              <a:buFont typeface="Georgia"/>
              <a:buNone/>
              <a:defRPr sz="1800" b="0" i="0" u="none" strike="noStrike" cap="none">
                <a:solidFill>
                  <a:schemeClr val="accent3"/>
                </a:solidFill>
                <a:latin typeface="Calibri"/>
                <a:ea typeface="Calibri"/>
                <a:cs typeface="Calibri"/>
                <a:sym typeface="Calibri"/>
              </a:defRPr>
            </a:lvl6pPr>
            <a:lvl7pPr marL="2743200" marR="0" lvl="6" indent="0" algn="ctr" rtl="0">
              <a:spcBef>
                <a:spcPts val="300"/>
              </a:spcBef>
              <a:buClr>
                <a:schemeClr val="accent3"/>
              </a:buClr>
              <a:buFont typeface="Georgia"/>
              <a:buNone/>
              <a:defRPr sz="1600" b="0" i="0" u="none" strike="noStrike" cap="none">
                <a:solidFill>
                  <a:schemeClr val="accent3"/>
                </a:solidFill>
                <a:latin typeface="Calibri"/>
                <a:ea typeface="Calibri"/>
                <a:cs typeface="Calibri"/>
                <a:sym typeface="Calibri"/>
              </a:defRPr>
            </a:lvl7pPr>
            <a:lvl8pPr marL="3200400" marR="0" lvl="7" indent="0" algn="ctr" rtl="0">
              <a:spcBef>
                <a:spcPts val="300"/>
              </a:spcBef>
              <a:buClr>
                <a:schemeClr val="accent3"/>
              </a:buClr>
              <a:buFont typeface="Georgia"/>
              <a:buNone/>
              <a:defRPr sz="1500" b="0" i="0" u="none" strike="noStrike" cap="none">
                <a:solidFill>
                  <a:schemeClr val="accent3"/>
                </a:solidFill>
                <a:latin typeface="Calibri"/>
                <a:ea typeface="Calibri"/>
                <a:cs typeface="Calibri"/>
                <a:sym typeface="Calibri"/>
              </a:defRPr>
            </a:lvl8pPr>
            <a:lvl9pPr marL="3657600" marR="0" lvl="8" indent="0" algn="ctr" rtl="0">
              <a:spcBef>
                <a:spcPts val="300"/>
              </a:spcBef>
              <a:buClr>
                <a:schemeClr val="accent3"/>
              </a:buClr>
              <a:buFont typeface="Georgia"/>
              <a:buNone/>
              <a:defRPr sz="1400" b="0" i="0" u="none" strike="noStrike" cap="none">
                <a:solidFill>
                  <a:schemeClr val="accent3"/>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6705600" y="4206239"/>
            <a:ext cx="960119" cy="457200"/>
          </a:xfrm>
          <a:prstGeom prst="rect">
            <a:avLst/>
          </a:prstGeom>
          <a:noFill/>
          <a:ln>
            <a:noFill/>
          </a:ln>
        </p:spPr>
        <p:txBody>
          <a:bodyPr wrap="square" lIns="91425" tIns="91425" rIns="91425" bIns="91425" anchor="t" anchorCtr="0"/>
          <a:lstStyle>
            <a:lvl1pPr marL="0" marR="0" lvl="0" indent="0" algn="l" rtl="0">
              <a:spcBef>
                <a:spcPts val="0"/>
              </a:spcBef>
              <a:buNone/>
              <a:defRPr sz="800" b="0" i="0" u="none" strike="noStrike" cap="none">
                <a:solidFill>
                  <a:schemeClr val="accen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5410200" y="4205287"/>
            <a:ext cx="1295400" cy="457200"/>
          </a:xfrm>
          <a:prstGeom prst="rect">
            <a:avLst/>
          </a:prstGeom>
          <a:noFill/>
          <a:ln>
            <a:noFill/>
          </a:ln>
        </p:spPr>
        <p:txBody>
          <a:bodyPr wrap="square" lIns="91425" tIns="91425" rIns="91425" bIns="91425" anchor="t" anchorCtr="0"/>
          <a:lstStyle>
            <a:lvl1pPr marL="0" marR="0" lvl="0" indent="0" algn="r" rtl="0">
              <a:spcBef>
                <a:spcPts val="0"/>
              </a:spcBef>
              <a:buNone/>
              <a:defRPr sz="800" b="0" i="0" u="none" strike="noStrike" cap="none">
                <a:solidFill>
                  <a:schemeClr val="accen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8320088" y="1135"/>
            <a:ext cx="747711" cy="365759"/>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IN" sz="1800" b="0" i="0" u="none" strike="noStrike" cap="none">
                <a:solidFill>
                  <a:schemeClr val="lt1"/>
                </a:solidFill>
                <a:latin typeface="Calibri"/>
                <a:ea typeface="Calibri"/>
                <a:cs typeface="Calibri"/>
                <a:sym typeface="Calibri"/>
              </a:rPr>
              <a:pPr marL="0" marR="0" lvl="0" indent="0" algn="r" rtl="0">
                <a:spcBef>
                  <a:spcPts val="0"/>
                </a:spcBef>
                <a:buSzPct val="25000"/>
                <a:buNone/>
              </a:pPr>
              <a:t>‹#›</a:t>
            </a:fld>
            <a:endParaRPr lang="en-IN"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57200" y="1143000"/>
            <a:ext cx="8229600" cy="1066799"/>
          </a:xfrm>
          <a:prstGeom prst="rect">
            <a:avLst/>
          </a:prstGeom>
          <a:noFill/>
          <a:ln>
            <a:noFill/>
          </a:ln>
        </p:spPr>
        <p:txBody>
          <a:bodyPr wrap="square" lIns="91425" tIns="91425" rIns="91425" bIns="91425" anchor="ctr" anchorCtr="0"/>
          <a:lstStyle>
            <a:lvl1pPr marL="0" marR="0" lvl="0" indent="0" algn="l" rtl="0">
              <a:spcBef>
                <a:spcPts val="0"/>
              </a:spcBef>
              <a:buClr>
                <a:schemeClr val="dk2"/>
              </a:buClr>
              <a:buFont typeface="Calibri"/>
              <a:buNone/>
              <a:defRPr sz="40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8" name="Shape 98"/>
          <p:cNvSpPr txBox="1">
            <a:spLocks noGrp="1"/>
          </p:cNvSpPr>
          <p:nvPr>
            <p:ph type="body" idx="1"/>
          </p:nvPr>
        </p:nvSpPr>
        <p:spPr>
          <a:xfrm rot="5400000">
            <a:off x="2409443" y="297179"/>
            <a:ext cx="4325112" cy="8229600"/>
          </a:xfrm>
          <a:prstGeom prst="rect">
            <a:avLst/>
          </a:prstGeom>
          <a:noFill/>
          <a:ln>
            <a:noFill/>
          </a:ln>
        </p:spPr>
        <p:txBody>
          <a:bodyPr wrap="square" lIns="91425" tIns="91425" rIns="91425" bIns="91425" anchor="t" anchorCtr="0"/>
          <a:lstStyle>
            <a:lvl1pPr marL="365760" marR="0" lvl="0" indent="-86359" algn="l" rtl="0">
              <a:spcBef>
                <a:spcPts val="300"/>
              </a:spcBef>
              <a:buClr>
                <a:schemeClr val="accent3"/>
              </a:buClr>
              <a:buSzPct val="100000"/>
              <a:buFont typeface="Georgia"/>
              <a:buChar char="•"/>
              <a:defRPr sz="2800" b="0" i="0" u="none" strike="noStrike" cap="none">
                <a:solidFill>
                  <a:schemeClr val="dk1"/>
                </a:solidFill>
                <a:latin typeface="Calibri"/>
                <a:ea typeface="Calibri"/>
                <a:cs typeface="Calibri"/>
                <a:sym typeface="Calibri"/>
              </a:defRPr>
            </a:lvl1pPr>
            <a:lvl2pPr marL="658368" marR="0" lvl="1" indent="-86868" algn="l" rtl="0">
              <a:spcBef>
                <a:spcPts val="300"/>
              </a:spcBef>
              <a:buClr>
                <a:schemeClr val="accent2"/>
              </a:buClr>
              <a:buSzPct val="100000"/>
              <a:buFont typeface="Georgia"/>
              <a:buChar char="▫"/>
              <a:defRPr sz="2600" b="0" i="0" u="none" strike="noStrike" cap="none">
                <a:solidFill>
                  <a:schemeClr val="accent2"/>
                </a:solidFill>
                <a:latin typeface="Calibri"/>
                <a:ea typeface="Calibri"/>
                <a:cs typeface="Calibri"/>
                <a:sym typeface="Calibri"/>
              </a:defRPr>
            </a:lvl2pPr>
            <a:lvl3pPr marL="923544" marR="0" lvl="2" indent="-72644" algn="l" rtl="0">
              <a:spcBef>
                <a:spcPts val="300"/>
              </a:spcBef>
              <a:buClr>
                <a:schemeClr val="accent1"/>
              </a:buClr>
              <a:buSzPct val="100000"/>
              <a:buFont typeface="Noto Sans Symbols"/>
              <a:buChar char="⚫"/>
              <a:defRPr sz="2400" b="0" i="0" u="none" strike="noStrike" cap="none">
                <a:solidFill>
                  <a:schemeClr val="accent1"/>
                </a:solidFill>
                <a:latin typeface="Calibri"/>
                <a:ea typeface="Calibri"/>
                <a:cs typeface="Calibri"/>
                <a:sym typeface="Calibri"/>
              </a:defRPr>
            </a:lvl3pPr>
            <a:lvl4pPr marL="1179576" marR="0" lvl="3" indent="-61975" algn="l" rtl="0">
              <a:spcBef>
                <a:spcPts val="300"/>
              </a:spcBef>
              <a:buClr>
                <a:schemeClr val="accent1"/>
              </a:buClr>
              <a:buSzPct val="100000"/>
              <a:buFont typeface="Noto Sans Symbols"/>
              <a:buChar char="⚫"/>
              <a:defRPr sz="2200" b="0" i="0" u="none" strike="noStrike" cap="none">
                <a:solidFill>
                  <a:schemeClr val="accent1"/>
                </a:solidFill>
                <a:latin typeface="Calibri"/>
                <a:ea typeface="Calibri"/>
                <a:cs typeface="Calibri"/>
                <a:sym typeface="Calibri"/>
              </a:defRPr>
            </a:lvl4pPr>
            <a:lvl5pPr marL="1389888" marR="0" lvl="4" indent="-56388" algn="l" rtl="0">
              <a:spcBef>
                <a:spcPts val="300"/>
              </a:spcBef>
              <a:buClr>
                <a:schemeClr val="accent3"/>
              </a:buClr>
              <a:buSzPct val="100000"/>
              <a:buFont typeface="Georgia"/>
              <a:buChar char="▫"/>
              <a:defRPr sz="2000" b="0" i="0" u="none" strike="noStrike" cap="none">
                <a:solidFill>
                  <a:schemeClr val="accent3"/>
                </a:solidFill>
                <a:latin typeface="Calibri"/>
                <a:ea typeface="Calibri"/>
                <a:cs typeface="Calibri"/>
                <a:sym typeface="Calibri"/>
              </a:defRPr>
            </a:lvl5pPr>
            <a:lvl6pPr marL="1609344" marR="0" lvl="5" indent="-72644" algn="l" rtl="0">
              <a:spcBef>
                <a:spcPts val="300"/>
              </a:spcBef>
              <a:buClr>
                <a:schemeClr val="accent3"/>
              </a:buClr>
              <a:buSzPct val="100000"/>
              <a:buFont typeface="Georgia"/>
              <a:buChar char="▫"/>
              <a:defRPr sz="1800" b="0" i="0" u="none" strike="noStrike" cap="none">
                <a:solidFill>
                  <a:schemeClr val="accent3"/>
                </a:solidFill>
                <a:latin typeface="Calibri"/>
                <a:ea typeface="Calibri"/>
                <a:cs typeface="Calibri"/>
                <a:sym typeface="Calibri"/>
              </a:defRPr>
            </a:lvl6pPr>
            <a:lvl7pPr marL="1828800" marR="0" lvl="6" indent="-88900" algn="l" rtl="0">
              <a:spcBef>
                <a:spcPts val="300"/>
              </a:spcBef>
              <a:buClr>
                <a:schemeClr val="accent3"/>
              </a:buClr>
              <a:buSzPct val="100000"/>
              <a:buFont typeface="Georgia"/>
              <a:buChar char="▫"/>
              <a:defRPr sz="1600" b="0" i="0" u="none" strike="noStrike" cap="none">
                <a:solidFill>
                  <a:schemeClr val="accent3"/>
                </a:solidFill>
                <a:latin typeface="Calibri"/>
                <a:ea typeface="Calibri"/>
                <a:cs typeface="Calibri"/>
                <a:sym typeface="Calibri"/>
              </a:defRPr>
            </a:lvl7pPr>
            <a:lvl8pPr marL="2029968" marR="0" lvl="7" indent="-93217" algn="l" rtl="0">
              <a:spcBef>
                <a:spcPts val="300"/>
              </a:spcBef>
              <a:buClr>
                <a:schemeClr val="accent3"/>
              </a:buClr>
              <a:buSzPct val="100000"/>
              <a:buFont typeface="Georgia"/>
              <a:buChar char="◦"/>
              <a:defRPr sz="1500" b="0" i="0" u="none" strike="noStrike" cap="none">
                <a:solidFill>
                  <a:schemeClr val="accent3"/>
                </a:solidFill>
                <a:latin typeface="Calibri"/>
                <a:ea typeface="Calibri"/>
                <a:cs typeface="Calibri"/>
                <a:sym typeface="Calibri"/>
              </a:defRPr>
            </a:lvl8pPr>
            <a:lvl9pPr marL="2240280" marR="0" lvl="8" indent="-93979" algn="l" rtl="0">
              <a:spcBef>
                <a:spcPts val="300"/>
              </a:spcBef>
              <a:buClr>
                <a:schemeClr val="accent3"/>
              </a:buClr>
              <a:buSzPct val="100000"/>
              <a:buFont typeface="Georgia"/>
              <a:buChar char="◦"/>
              <a:defRPr sz="1400" b="0" i="0" u="none" strike="noStrike" cap="none">
                <a:solidFill>
                  <a:schemeClr val="accent3"/>
                </a:solidFill>
                <a:latin typeface="Calibri"/>
                <a:ea typeface="Calibri"/>
                <a:cs typeface="Calibri"/>
                <a:sym typeface="Calibri"/>
              </a:defRPr>
            </a:lvl9pPr>
          </a:lstStyle>
          <a:p>
            <a:endParaRPr/>
          </a:p>
        </p:txBody>
      </p:sp>
      <p:sp>
        <p:nvSpPr>
          <p:cNvPr id="99" name="Shape 99"/>
          <p:cNvSpPr txBox="1">
            <a:spLocks noGrp="1"/>
          </p:cNvSpPr>
          <p:nvPr>
            <p:ph type="dt" idx="10"/>
          </p:nvPr>
        </p:nvSpPr>
        <p:spPr>
          <a:xfrm>
            <a:off x="6586535" y="612647"/>
            <a:ext cx="957264" cy="457200"/>
          </a:xfrm>
          <a:prstGeom prst="rect">
            <a:avLst/>
          </a:prstGeom>
          <a:noFill/>
          <a:ln>
            <a:noFill/>
          </a:ln>
        </p:spPr>
        <p:txBody>
          <a:bodyPr wrap="square" lIns="91425" tIns="91425" rIns="91425" bIns="91425" anchor="t" anchorCtr="0"/>
          <a:lstStyle>
            <a:lvl1pPr marL="0" marR="0" lvl="0" indent="0" algn="l" rtl="0">
              <a:spcBef>
                <a:spcPts val="0"/>
              </a:spcBef>
              <a:buNone/>
              <a:defRPr sz="800" b="0" i="0" u="none" strike="noStrike" cap="none">
                <a:solidFill>
                  <a:schemeClr val="accen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0" name="Shape 100"/>
          <p:cNvSpPr txBox="1">
            <a:spLocks noGrp="1"/>
          </p:cNvSpPr>
          <p:nvPr>
            <p:ph type="ftr" idx="11"/>
          </p:nvPr>
        </p:nvSpPr>
        <p:spPr>
          <a:xfrm>
            <a:off x="5257800" y="612647"/>
            <a:ext cx="1325880" cy="457200"/>
          </a:xfrm>
          <a:prstGeom prst="rect">
            <a:avLst/>
          </a:prstGeom>
          <a:noFill/>
          <a:ln>
            <a:noFill/>
          </a:ln>
        </p:spPr>
        <p:txBody>
          <a:bodyPr wrap="square" lIns="91425" tIns="91425" rIns="91425" bIns="91425" anchor="t" anchorCtr="0"/>
          <a:lstStyle>
            <a:lvl1pPr marL="0" marR="0" lvl="0" indent="0" algn="r" rtl="0">
              <a:spcBef>
                <a:spcPts val="0"/>
              </a:spcBef>
              <a:buNone/>
              <a:defRPr sz="800" b="0" i="0" u="none" strike="noStrike" cap="none">
                <a:solidFill>
                  <a:schemeClr val="accen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1" name="Shape 101"/>
          <p:cNvSpPr txBox="1">
            <a:spLocks noGrp="1"/>
          </p:cNvSpPr>
          <p:nvPr>
            <p:ph type="sldNum" idx="12"/>
          </p:nvPr>
        </p:nvSpPr>
        <p:spPr>
          <a:xfrm>
            <a:off x="8174735" y="2271"/>
            <a:ext cx="762000" cy="365759"/>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IN" sz="1800" b="0" i="0" u="none" strike="noStrike" cap="none">
                <a:solidFill>
                  <a:srgbClr val="FFFFFF"/>
                </a:solidFill>
                <a:latin typeface="Calibri"/>
                <a:ea typeface="Calibri"/>
                <a:cs typeface="Calibri"/>
                <a:sym typeface="Calibri"/>
              </a:rPr>
              <a:pPr marL="0" marR="0" lvl="0" indent="0" algn="r" rtl="0">
                <a:spcBef>
                  <a:spcPts val="0"/>
                </a:spcBef>
                <a:buSzPct val="25000"/>
                <a:buNone/>
              </a:pPr>
              <a:t>‹#›</a:t>
            </a:fld>
            <a:endParaRPr lang="en-IN"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rot="5400000">
            <a:off x="4991100" y="2933699"/>
            <a:ext cx="5486399" cy="1904999"/>
          </a:xfrm>
          <a:prstGeom prst="rect">
            <a:avLst/>
          </a:prstGeom>
          <a:noFill/>
          <a:ln>
            <a:noFill/>
          </a:ln>
        </p:spPr>
        <p:txBody>
          <a:bodyPr wrap="square" lIns="91425" tIns="91425" rIns="91425" bIns="91425" anchor="ctr" anchorCtr="0"/>
          <a:lstStyle>
            <a:lvl1pPr marL="0" marR="0" lvl="0" indent="0" algn="l" rtl="0">
              <a:spcBef>
                <a:spcPts val="0"/>
              </a:spcBef>
              <a:buClr>
                <a:schemeClr val="dk2"/>
              </a:buClr>
              <a:buFont typeface="Calibri"/>
              <a:buNone/>
              <a:defRPr sz="40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4" name="Shape 104"/>
          <p:cNvSpPr txBox="1">
            <a:spLocks noGrp="1"/>
          </p:cNvSpPr>
          <p:nvPr>
            <p:ph type="body" idx="1"/>
          </p:nvPr>
        </p:nvSpPr>
        <p:spPr>
          <a:xfrm rot="5400000">
            <a:off x="838200" y="762000"/>
            <a:ext cx="5486399" cy="6248399"/>
          </a:xfrm>
          <a:prstGeom prst="rect">
            <a:avLst/>
          </a:prstGeom>
          <a:noFill/>
          <a:ln>
            <a:noFill/>
          </a:ln>
        </p:spPr>
        <p:txBody>
          <a:bodyPr wrap="square" lIns="91425" tIns="91425" rIns="91425" bIns="91425" anchor="t" anchorCtr="0"/>
          <a:lstStyle>
            <a:lvl1pPr marL="365760" marR="0" lvl="0" indent="-86359" algn="l" rtl="0">
              <a:spcBef>
                <a:spcPts val="300"/>
              </a:spcBef>
              <a:buClr>
                <a:schemeClr val="accent3"/>
              </a:buClr>
              <a:buSzPct val="100000"/>
              <a:buFont typeface="Georgia"/>
              <a:buChar char="•"/>
              <a:defRPr sz="2800" b="0" i="0" u="none" strike="noStrike" cap="none">
                <a:solidFill>
                  <a:schemeClr val="dk1"/>
                </a:solidFill>
                <a:latin typeface="Calibri"/>
                <a:ea typeface="Calibri"/>
                <a:cs typeface="Calibri"/>
                <a:sym typeface="Calibri"/>
              </a:defRPr>
            </a:lvl1pPr>
            <a:lvl2pPr marL="658368" marR="0" lvl="1" indent="-86868" algn="l" rtl="0">
              <a:spcBef>
                <a:spcPts val="300"/>
              </a:spcBef>
              <a:buClr>
                <a:schemeClr val="accent2"/>
              </a:buClr>
              <a:buSzPct val="100000"/>
              <a:buFont typeface="Georgia"/>
              <a:buChar char="▫"/>
              <a:defRPr sz="2600" b="0" i="0" u="none" strike="noStrike" cap="none">
                <a:solidFill>
                  <a:schemeClr val="accent2"/>
                </a:solidFill>
                <a:latin typeface="Calibri"/>
                <a:ea typeface="Calibri"/>
                <a:cs typeface="Calibri"/>
                <a:sym typeface="Calibri"/>
              </a:defRPr>
            </a:lvl2pPr>
            <a:lvl3pPr marL="923544" marR="0" lvl="2" indent="-72644" algn="l" rtl="0">
              <a:spcBef>
                <a:spcPts val="300"/>
              </a:spcBef>
              <a:buClr>
                <a:schemeClr val="accent1"/>
              </a:buClr>
              <a:buSzPct val="100000"/>
              <a:buFont typeface="Noto Sans Symbols"/>
              <a:buChar char="⚫"/>
              <a:defRPr sz="2400" b="0" i="0" u="none" strike="noStrike" cap="none">
                <a:solidFill>
                  <a:schemeClr val="accent1"/>
                </a:solidFill>
                <a:latin typeface="Calibri"/>
                <a:ea typeface="Calibri"/>
                <a:cs typeface="Calibri"/>
                <a:sym typeface="Calibri"/>
              </a:defRPr>
            </a:lvl3pPr>
            <a:lvl4pPr marL="1179576" marR="0" lvl="3" indent="-61975" algn="l" rtl="0">
              <a:spcBef>
                <a:spcPts val="300"/>
              </a:spcBef>
              <a:buClr>
                <a:schemeClr val="accent1"/>
              </a:buClr>
              <a:buSzPct val="100000"/>
              <a:buFont typeface="Noto Sans Symbols"/>
              <a:buChar char="⚫"/>
              <a:defRPr sz="2200" b="0" i="0" u="none" strike="noStrike" cap="none">
                <a:solidFill>
                  <a:schemeClr val="accent1"/>
                </a:solidFill>
                <a:latin typeface="Calibri"/>
                <a:ea typeface="Calibri"/>
                <a:cs typeface="Calibri"/>
                <a:sym typeface="Calibri"/>
              </a:defRPr>
            </a:lvl4pPr>
            <a:lvl5pPr marL="1389888" marR="0" lvl="4" indent="-56388" algn="l" rtl="0">
              <a:spcBef>
                <a:spcPts val="300"/>
              </a:spcBef>
              <a:buClr>
                <a:schemeClr val="accent3"/>
              </a:buClr>
              <a:buSzPct val="100000"/>
              <a:buFont typeface="Georgia"/>
              <a:buChar char="▫"/>
              <a:defRPr sz="2000" b="0" i="0" u="none" strike="noStrike" cap="none">
                <a:solidFill>
                  <a:schemeClr val="accent3"/>
                </a:solidFill>
                <a:latin typeface="Calibri"/>
                <a:ea typeface="Calibri"/>
                <a:cs typeface="Calibri"/>
                <a:sym typeface="Calibri"/>
              </a:defRPr>
            </a:lvl5pPr>
            <a:lvl6pPr marL="1609344" marR="0" lvl="5" indent="-72644" algn="l" rtl="0">
              <a:spcBef>
                <a:spcPts val="300"/>
              </a:spcBef>
              <a:buClr>
                <a:schemeClr val="accent3"/>
              </a:buClr>
              <a:buSzPct val="100000"/>
              <a:buFont typeface="Georgia"/>
              <a:buChar char="▫"/>
              <a:defRPr sz="1800" b="0" i="0" u="none" strike="noStrike" cap="none">
                <a:solidFill>
                  <a:schemeClr val="accent3"/>
                </a:solidFill>
                <a:latin typeface="Calibri"/>
                <a:ea typeface="Calibri"/>
                <a:cs typeface="Calibri"/>
                <a:sym typeface="Calibri"/>
              </a:defRPr>
            </a:lvl6pPr>
            <a:lvl7pPr marL="1828800" marR="0" lvl="6" indent="-88900" algn="l" rtl="0">
              <a:spcBef>
                <a:spcPts val="300"/>
              </a:spcBef>
              <a:buClr>
                <a:schemeClr val="accent3"/>
              </a:buClr>
              <a:buSzPct val="100000"/>
              <a:buFont typeface="Georgia"/>
              <a:buChar char="▫"/>
              <a:defRPr sz="1600" b="0" i="0" u="none" strike="noStrike" cap="none">
                <a:solidFill>
                  <a:schemeClr val="accent3"/>
                </a:solidFill>
                <a:latin typeface="Calibri"/>
                <a:ea typeface="Calibri"/>
                <a:cs typeface="Calibri"/>
                <a:sym typeface="Calibri"/>
              </a:defRPr>
            </a:lvl7pPr>
            <a:lvl8pPr marL="2029968" marR="0" lvl="7" indent="-93217" algn="l" rtl="0">
              <a:spcBef>
                <a:spcPts val="300"/>
              </a:spcBef>
              <a:buClr>
                <a:schemeClr val="accent3"/>
              </a:buClr>
              <a:buSzPct val="100000"/>
              <a:buFont typeface="Georgia"/>
              <a:buChar char="◦"/>
              <a:defRPr sz="1500" b="0" i="0" u="none" strike="noStrike" cap="none">
                <a:solidFill>
                  <a:schemeClr val="accent3"/>
                </a:solidFill>
                <a:latin typeface="Calibri"/>
                <a:ea typeface="Calibri"/>
                <a:cs typeface="Calibri"/>
                <a:sym typeface="Calibri"/>
              </a:defRPr>
            </a:lvl8pPr>
            <a:lvl9pPr marL="2240280" marR="0" lvl="8" indent="-93979" algn="l" rtl="0">
              <a:spcBef>
                <a:spcPts val="300"/>
              </a:spcBef>
              <a:buClr>
                <a:schemeClr val="accent3"/>
              </a:buClr>
              <a:buSzPct val="100000"/>
              <a:buFont typeface="Georgia"/>
              <a:buChar char="◦"/>
              <a:defRPr sz="1400" b="0" i="0" u="none" strike="noStrike" cap="none">
                <a:solidFill>
                  <a:schemeClr val="accent3"/>
                </a:solidFill>
                <a:latin typeface="Calibri"/>
                <a:ea typeface="Calibri"/>
                <a:cs typeface="Calibri"/>
                <a:sym typeface="Calibri"/>
              </a:defRPr>
            </a:lvl9pPr>
          </a:lstStyle>
          <a:p>
            <a:endParaRPr/>
          </a:p>
        </p:txBody>
      </p:sp>
      <p:sp>
        <p:nvSpPr>
          <p:cNvPr id="105" name="Shape 105"/>
          <p:cNvSpPr txBox="1">
            <a:spLocks noGrp="1"/>
          </p:cNvSpPr>
          <p:nvPr>
            <p:ph type="dt" idx="10"/>
          </p:nvPr>
        </p:nvSpPr>
        <p:spPr>
          <a:xfrm>
            <a:off x="6586535" y="612647"/>
            <a:ext cx="957264" cy="457200"/>
          </a:xfrm>
          <a:prstGeom prst="rect">
            <a:avLst/>
          </a:prstGeom>
          <a:noFill/>
          <a:ln>
            <a:noFill/>
          </a:ln>
        </p:spPr>
        <p:txBody>
          <a:bodyPr wrap="square" lIns="91425" tIns="91425" rIns="91425" bIns="91425" anchor="t" anchorCtr="0"/>
          <a:lstStyle>
            <a:lvl1pPr marL="0" marR="0" lvl="0" indent="0" algn="l" rtl="0">
              <a:spcBef>
                <a:spcPts val="0"/>
              </a:spcBef>
              <a:buNone/>
              <a:defRPr sz="800" b="0" i="0" u="none" strike="noStrike" cap="none">
                <a:solidFill>
                  <a:schemeClr val="accen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6" name="Shape 106"/>
          <p:cNvSpPr txBox="1">
            <a:spLocks noGrp="1"/>
          </p:cNvSpPr>
          <p:nvPr>
            <p:ph type="ftr" idx="11"/>
          </p:nvPr>
        </p:nvSpPr>
        <p:spPr>
          <a:xfrm>
            <a:off x="5257800" y="612647"/>
            <a:ext cx="1325880" cy="457200"/>
          </a:xfrm>
          <a:prstGeom prst="rect">
            <a:avLst/>
          </a:prstGeom>
          <a:noFill/>
          <a:ln>
            <a:noFill/>
          </a:ln>
        </p:spPr>
        <p:txBody>
          <a:bodyPr wrap="square" lIns="91425" tIns="91425" rIns="91425" bIns="91425" anchor="t" anchorCtr="0"/>
          <a:lstStyle>
            <a:lvl1pPr marL="0" marR="0" lvl="0" indent="0" algn="r" rtl="0">
              <a:spcBef>
                <a:spcPts val="0"/>
              </a:spcBef>
              <a:buNone/>
              <a:defRPr sz="800" b="0" i="0" u="none" strike="noStrike" cap="none">
                <a:solidFill>
                  <a:schemeClr val="accen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7" name="Shape 107"/>
          <p:cNvSpPr txBox="1">
            <a:spLocks noGrp="1"/>
          </p:cNvSpPr>
          <p:nvPr>
            <p:ph type="sldNum" idx="12"/>
          </p:nvPr>
        </p:nvSpPr>
        <p:spPr>
          <a:xfrm>
            <a:off x="8174735" y="2271"/>
            <a:ext cx="762000" cy="365759"/>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IN" sz="1800" b="0" i="0" u="none" strike="noStrike" cap="none">
                <a:solidFill>
                  <a:srgbClr val="FFFFFF"/>
                </a:solidFill>
                <a:latin typeface="Calibri"/>
                <a:ea typeface="Calibri"/>
                <a:cs typeface="Calibri"/>
                <a:sym typeface="Calibri"/>
              </a:rPr>
              <a:pPr marL="0" marR="0" lvl="0" indent="0" algn="r" rtl="0">
                <a:spcBef>
                  <a:spcPts val="0"/>
                </a:spcBef>
                <a:buSzPct val="25000"/>
                <a:buNone/>
              </a:pPr>
              <a:t>‹#›</a:t>
            </a:fld>
            <a:endParaRPr lang="en-IN"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1143000"/>
            <a:ext cx="8229600" cy="1066799"/>
          </a:xfrm>
          <a:prstGeom prst="rect">
            <a:avLst/>
          </a:prstGeom>
          <a:noFill/>
          <a:ln>
            <a:noFill/>
          </a:ln>
        </p:spPr>
        <p:txBody>
          <a:bodyPr wrap="square" lIns="91425" tIns="91425" rIns="91425" bIns="91425" anchor="ctr" anchorCtr="0"/>
          <a:lstStyle>
            <a:lvl1pPr marL="0" marR="0" lvl="0" indent="0" algn="l" rtl="0">
              <a:spcBef>
                <a:spcPts val="0"/>
              </a:spcBef>
              <a:buClr>
                <a:schemeClr val="dk2"/>
              </a:buClr>
              <a:buFont typeface="Calibri"/>
              <a:buNone/>
              <a:defRPr sz="40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7" name="Shape 47"/>
          <p:cNvSpPr txBox="1">
            <a:spLocks noGrp="1"/>
          </p:cNvSpPr>
          <p:nvPr>
            <p:ph type="body" idx="1"/>
          </p:nvPr>
        </p:nvSpPr>
        <p:spPr>
          <a:xfrm>
            <a:off x="457200" y="2249424"/>
            <a:ext cx="8229600" cy="4325112"/>
          </a:xfrm>
          <a:prstGeom prst="rect">
            <a:avLst/>
          </a:prstGeom>
          <a:noFill/>
          <a:ln>
            <a:noFill/>
          </a:ln>
        </p:spPr>
        <p:txBody>
          <a:bodyPr wrap="square" lIns="91425" tIns="91425" rIns="91425" bIns="91425" anchor="t" anchorCtr="0"/>
          <a:lstStyle>
            <a:lvl1pPr marL="365760" marR="0" lvl="0" indent="-86359" algn="l" rtl="0">
              <a:spcBef>
                <a:spcPts val="300"/>
              </a:spcBef>
              <a:buClr>
                <a:schemeClr val="accent3"/>
              </a:buClr>
              <a:buSzPct val="100000"/>
              <a:buFont typeface="Georgia"/>
              <a:buChar char="•"/>
              <a:defRPr sz="2800" b="0" i="0" u="none" strike="noStrike" cap="none">
                <a:solidFill>
                  <a:schemeClr val="dk1"/>
                </a:solidFill>
                <a:latin typeface="Calibri"/>
                <a:ea typeface="Calibri"/>
                <a:cs typeface="Calibri"/>
                <a:sym typeface="Calibri"/>
              </a:defRPr>
            </a:lvl1pPr>
            <a:lvl2pPr marL="658368" marR="0" lvl="1" indent="-86868" algn="l" rtl="0">
              <a:spcBef>
                <a:spcPts val="300"/>
              </a:spcBef>
              <a:buClr>
                <a:schemeClr val="accent2"/>
              </a:buClr>
              <a:buSzPct val="100000"/>
              <a:buFont typeface="Georgia"/>
              <a:buChar char="▫"/>
              <a:defRPr sz="2600" b="0" i="0" u="none" strike="noStrike" cap="none">
                <a:solidFill>
                  <a:schemeClr val="accent2"/>
                </a:solidFill>
                <a:latin typeface="Calibri"/>
                <a:ea typeface="Calibri"/>
                <a:cs typeface="Calibri"/>
                <a:sym typeface="Calibri"/>
              </a:defRPr>
            </a:lvl2pPr>
            <a:lvl3pPr marL="923544" marR="0" lvl="2" indent="-72644" algn="l" rtl="0">
              <a:spcBef>
                <a:spcPts val="300"/>
              </a:spcBef>
              <a:buClr>
                <a:schemeClr val="accent1"/>
              </a:buClr>
              <a:buSzPct val="100000"/>
              <a:buFont typeface="Noto Sans Symbols"/>
              <a:buChar char="⚫"/>
              <a:defRPr sz="2400" b="0" i="0" u="none" strike="noStrike" cap="none">
                <a:solidFill>
                  <a:schemeClr val="accent1"/>
                </a:solidFill>
                <a:latin typeface="Calibri"/>
                <a:ea typeface="Calibri"/>
                <a:cs typeface="Calibri"/>
                <a:sym typeface="Calibri"/>
              </a:defRPr>
            </a:lvl3pPr>
            <a:lvl4pPr marL="1179576" marR="0" lvl="3" indent="-61975" algn="l" rtl="0">
              <a:spcBef>
                <a:spcPts val="300"/>
              </a:spcBef>
              <a:buClr>
                <a:schemeClr val="accent1"/>
              </a:buClr>
              <a:buSzPct val="100000"/>
              <a:buFont typeface="Noto Sans Symbols"/>
              <a:buChar char="⚫"/>
              <a:defRPr sz="2200" b="0" i="0" u="none" strike="noStrike" cap="none">
                <a:solidFill>
                  <a:schemeClr val="accent1"/>
                </a:solidFill>
                <a:latin typeface="Calibri"/>
                <a:ea typeface="Calibri"/>
                <a:cs typeface="Calibri"/>
                <a:sym typeface="Calibri"/>
              </a:defRPr>
            </a:lvl4pPr>
            <a:lvl5pPr marL="1389888" marR="0" lvl="4" indent="-56388" algn="l" rtl="0">
              <a:spcBef>
                <a:spcPts val="300"/>
              </a:spcBef>
              <a:buClr>
                <a:schemeClr val="accent3"/>
              </a:buClr>
              <a:buSzPct val="100000"/>
              <a:buFont typeface="Georgia"/>
              <a:buChar char="▫"/>
              <a:defRPr sz="2000" b="0" i="0" u="none" strike="noStrike" cap="none">
                <a:solidFill>
                  <a:schemeClr val="accent3"/>
                </a:solidFill>
                <a:latin typeface="Calibri"/>
                <a:ea typeface="Calibri"/>
                <a:cs typeface="Calibri"/>
                <a:sym typeface="Calibri"/>
              </a:defRPr>
            </a:lvl5pPr>
            <a:lvl6pPr marL="1609344" marR="0" lvl="5" indent="-72644" algn="l" rtl="0">
              <a:spcBef>
                <a:spcPts val="300"/>
              </a:spcBef>
              <a:buClr>
                <a:schemeClr val="accent3"/>
              </a:buClr>
              <a:buSzPct val="100000"/>
              <a:buFont typeface="Georgia"/>
              <a:buChar char="▫"/>
              <a:defRPr sz="1800" b="0" i="0" u="none" strike="noStrike" cap="none">
                <a:solidFill>
                  <a:schemeClr val="accent3"/>
                </a:solidFill>
                <a:latin typeface="Calibri"/>
                <a:ea typeface="Calibri"/>
                <a:cs typeface="Calibri"/>
                <a:sym typeface="Calibri"/>
              </a:defRPr>
            </a:lvl6pPr>
            <a:lvl7pPr marL="1828800" marR="0" lvl="6" indent="-88900" algn="l" rtl="0">
              <a:spcBef>
                <a:spcPts val="300"/>
              </a:spcBef>
              <a:buClr>
                <a:schemeClr val="accent3"/>
              </a:buClr>
              <a:buSzPct val="100000"/>
              <a:buFont typeface="Georgia"/>
              <a:buChar char="▫"/>
              <a:defRPr sz="1600" b="0" i="0" u="none" strike="noStrike" cap="none">
                <a:solidFill>
                  <a:schemeClr val="accent3"/>
                </a:solidFill>
                <a:latin typeface="Calibri"/>
                <a:ea typeface="Calibri"/>
                <a:cs typeface="Calibri"/>
                <a:sym typeface="Calibri"/>
              </a:defRPr>
            </a:lvl7pPr>
            <a:lvl8pPr marL="2029968" marR="0" lvl="7" indent="-93217" algn="l" rtl="0">
              <a:spcBef>
                <a:spcPts val="300"/>
              </a:spcBef>
              <a:buClr>
                <a:schemeClr val="accent3"/>
              </a:buClr>
              <a:buSzPct val="100000"/>
              <a:buFont typeface="Georgia"/>
              <a:buChar char="◦"/>
              <a:defRPr sz="1500" b="0" i="0" u="none" strike="noStrike" cap="none">
                <a:solidFill>
                  <a:schemeClr val="accent3"/>
                </a:solidFill>
                <a:latin typeface="Calibri"/>
                <a:ea typeface="Calibri"/>
                <a:cs typeface="Calibri"/>
                <a:sym typeface="Calibri"/>
              </a:defRPr>
            </a:lvl8pPr>
            <a:lvl9pPr marL="2240280" marR="0" lvl="8" indent="-93979" algn="l" rtl="0">
              <a:spcBef>
                <a:spcPts val="300"/>
              </a:spcBef>
              <a:buClr>
                <a:schemeClr val="accent3"/>
              </a:buClr>
              <a:buSzPct val="100000"/>
              <a:buFont typeface="Georgia"/>
              <a:buChar char="◦"/>
              <a:defRPr sz="1400" b="0" i="0" u="none" strike="noStrike" cap="none">
                <a:solidFill>
                  <a:schemeClr val="accent3"/>
                </a:solidFill>
                <a:latin typeface="Calibri"/>
                <a:ea typeface="Calibri"/>
                <a:cs typeface="Calibri"/>
                <a:sym typeface="Calibri"/>
              </a:defRPr>
            </a:lvl9pPr>
          </a:lstStyle>
          <a:p>
            <a:endParaRPr/>
          </a:p>
        </p:txBody>
      </p:sp>
      <p:sp>
        <p:nvSpPr>
          <p:cNvPr id="48" name="Shape 48"/>
          <p:cNvSpPr txBox="1">
            <a:spLocks noGrp="1"/>
          </p:cNvSpPr>
          <p:nvPr>
            <p:ph type="dt" idx="10"/>
          </p:nvPr>
        </p:nvSpPr>
        <p:spPr>
          <a:xfrm>
            <a:off x="6586535" y="612647"/>
            <a:ext cx="957264" cy="457200"/>
          </a:xfrm>
          <a:prstGeom prst="rect">
            <a:avLst/>
          </a:prstGeom>
          <a:noFill/>
          <a:ln>
            <a:noFill/>
          </a:ln>
        </p:spPr>
        <p:txBody>
          <a:bodyPr wrap="square" lIns="91425" tIns="91425" rIns="91425" bIns="91425" anchor="t" anchorCtr="0"/>
          <a:lstStyle>
            <a:lvl1pPr marL="0" marR="0" lvl="0" indent="0" algn="l" rtl="0">
              <a:spcBef>
                <a:spcPts val="0"/>
              </a:spcBef>
              <a:buNone/>
              <a:defRPr sz="800" b="0" i="0" u="none" strike="noStrike" cap="none">
                <a:solidFill>
                  <a:schemeClr val="accen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ftr" idx="11"/>
          </p:nvPr>
        </p:nvSpPr>
        <p:spPr>
          <a:xfrm>
            <a:off x="5257800" y="612647"/>
            <a:ext cx="1325880" cy="457200"/>
          </a:xfrm>
          <a:prstGeom prst="rect">
            <a:avLst/>
          </a:prstGeom>
          <a:noFill/>
          <a:ln>
            <a:noFill/>
          </a:ln>
        </p:spPr>
        <p:txBody>
          <a:bodyPr wrap="square" lIns="91425" tIns="91425" rIns="91425" bIns="91425" anchor="t" anchorCtr="0"/>
          <a:lstStyle>
            <a:lvl1pPr marL="0" marR="0" lvl="0" indent="0" algn="r" rtl="0">
              <a:spcBef>
                <a:spcPts val="0"/>
              </a:spcBef>
              <a:buNone/>
              <a:defRPr sz="800" b="0" i="0" u="none" strike="noStrike" cap="none">
                <a:solidFill>
                  <a:schemeClr val="accen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sldNum" idx="12"/>
          </p:nvPr>
        </p:nvSpPr>
        <p:spPr>
          <a:xfrm>
            <a:off x="8174735" y="2271"/>
            <a:ext cx="762000" cy="365759"/>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IN" sz="1800" b="0" i="0" u="none" strike="noStrike" cap="none">
                <a:solidFill>
                  <a:srgbClr val="FFFFFF"/>
                </a:solidFill>
                <a:latin typeface="Calibri"/>
                <a:ea typeface="Calibri"/>
                <a:cs typeface="Calibri"/>
                <a:sym typeface="Calibri"/>
              </a:rPr>
              <a:pPr marL="0" marR="0" lvl="0" indent="0" algn="r" rtl="0">
                <a:spcBef>
                  <a:spcPts val="0"/>
                </a:spcBef>
                <a:buSzPct val="25000"/>
                <a:buNone/>
              </a:pPr>
              <a:t>‹#›</a:t>
            </a:fld>
            <a:endParaRPr lang="en-IN"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1"/>
        <p:cNvGrpSpPr/>
        <p:nvPr/>
      </p:nvGrpSpPr>
      <p:grpSpPr>
        <a:xfrm>
          <a:off x="0" y="0"/>
          <a:ext cx="0" cy="0"/>
          <a:chOff x="0" y="0"/>
          <a:chExt cx="0" cy="0"/>
        </a:xfrm>
      </p:grpSpPr>
      <p:sp>
        <p:nvSpPr>
          <p:cNvPr id="52" name="Shape 52"/>
          <p:cNvSpPr txBox="1">
            <a:spLocks noGrp="1"/>
          </p:cNvSpPr>
          <p:nvPr>
            <p:ph type="dt" idx="10"/>
          </p:nvPr>
        </p:nvSpPr>
        <p:spPr>
          <a:xfrm>
            <a:off x="6586535" y="612647"/>
            <a:ext cx="957264" cy="457200"/>
          </a:xfrm>
          <a:prstGeom prst="rect">
            <a:avLst/>
          </a:prstGeom>
          <a:noFill/>
          <a:ln>
            <a:noFill/>
          </a:ln>
        </p:spPr>
        <p:txBody>
          <a:bodyPr wrap="square" lIns="91425" tIns="91425" rIns="91425" bIns="91425" anchor="t" anchorCtr="0"/>
          <a:lstStyle>
            <a:lvl1pPr marL="0" marR="0" lvl="0" indent="0" algn="l" rtl="0">
              <a:spcBef>
                <a:spcPts val="0"/>
              </a:spcBef>
              <a:buNone/>
              <a:defRPr sz="800" b="0" i="0" u="none" strike="noStrike" cap="none">
                <a:solidFill>
                  <a:schemeClr val="accen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ftr" idx="11"/>
          </p:nvPr>
        </p:nvSpPr>
        <p:spPr>
          <a:xfrm>
            <a:off x="5257800" y="612647"/>
            <a:ext cx="1325880" cy="457200"/>
          </a:xfrm>
          <a:prstGeom prst="rect">
            <a:avLst/>
          </a:prstGeom>
          <a:noFill/>
          <a:ln>
            <a:noFill/>
          </a:ln>
        </p:spPr>
        <p:txBody>
          <a:bodyPr wrap="square" lIns="91425" tIns="91425" rIns="91425" bIns="91425" anchor="t" anchorCtr="0"/>
          <a:lstStyle>
            <a:lvl1pPr marL="0" marR="0" lvl="0" indent="0" algn="r" rtl="0">
              <a:spcBef>
                <a:spcPts val="0"/>
              </a:spcBef>
              <a:buNone/>
              <a:defRPr sz="800" b="0" i="0" u="none" strike="noStrike" cap="none">
                <a:solidFill>
                  <a:schemeClr val="accen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sldNum" idx="12"/>
          </p:nvPr>
        </p:nvSpPr>
        <p:spPr>
          <a:xfrm>
            <a:off x="8174735" y="2271"/>
            <a:ext cx="762000" cy="365759"/>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IN" sz="1800" b="0" i="0" u="none" strike="noStrike" cap="none">
                <a:solidFill>
                  <a:srgbClr val="FFFFFF"/>
                </a:solidFill>
                <a:latin typeface="Calibri"/>
                <a:ea typeface="Calibri"/>
                <a:cs typeface="Calibri"/>
                <a:sym typeface="Calibri"/>
              </a:rPr>
              <a:pPr marL="0" marR="0" lvl="0" indent="0" algn="r" rtl="0">
                <a:spcBef>
                  <a:spcPts val="0"/>
                </a:spcBef>
                <a:buSzPct val="25000"/>
                <a:buNone/>
              </a:pPr>
              <a:t>‹#›</a:t>
            </a:fld>
            <a:endParaRPr lang="en-IN"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722312" y="1981200"/>
            <a:ext cx="7772400" cy="1362075"/>
          </a:xfrm>
          <a:prstGeom prst="rect">
            <a:avLst/>
          </a:prstGeom>
          <a:noFill/>
          <a:ln>
            <a:noFill/>
          </a:ln>
        </p:spPr>
        <p:txBody>
          <a:bodyPr wrap="square" lIns="91425" tIns="91425" rIns="91425" bIns="91425" anchor="b" anchorCtr="0"/>
          <a:lstStyle>
            <a:lvl1pPr marL="0" marR="0" lvl="0" indent="0" algn="l" rtl="0">
              <a:spcBef>
                <a:spcPts val="0"/>
              </a:spcBef>
              <a:buClr>
                <a:srgbClr val="FFFFFF"/>
              </a:buClr>
              <a:buFont typeface="Calibri"/>
              <a:buNone/>
              <a:defRPr sz="4300" b="1" i="0" u="none" strike="noStrike" cap="none">
                <a:solidFill>
                  <a:srgbClr val="FFFFF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7" name="Shape 57"/>
          <p:cNvSpPr txBox="1">
            <a:spLocks noGrp="1"/>
          </p:cNvSpPr>
          <p:nvPr>
            <p:ph type="body" idx="1"/>
          </p:nvPr>
        </p:nvSpPr>
        <p:spPr>
          <a:xfrm>
            <a:off x="722312" y="3367087"/>
            <a:ext cx="7772400" cy="1509711"/>
          </a:xfrm>
          <a:prstGeom prst="rect">
            <a:avLst/>
          </a:prstGeom>
          <a:noFill/>
          <a:ln>
            <a:noFill/>
          </a:ln>
        </p:spPr>
        <p:txBody>
          <a:bodyPr wrap="square" lIns="91425" tIns="91425" rIns="91425" bIns="91425" anchor="t" anchorCtr="0"/>
          <a:lstStyle>
            <a:lvl1pPr marL="45720" marR="0" lvl="0" indent="-7619" algn="l" rtl="0">
              <a:spcBef>
                <a:spcPts val="300"/>
              </a:spcBef>
              <a:buClr>
                <a:schemeClr val="accent3"/>
              </a:buClr>
              <a:buFont typeface="Georgia"/>
              <a:buNone/>
              <a:defRPr sz="2100" b="0" i="0" u="none" strike="noStrike" cap="none">
                <a:solidFill>
                  <a:schemeClr val="dk2"/>
                </a:solidFill>
                <a:latin typeface="Calibri"/>
                <a:ea typeface="Calibri"/>
                <a:cs typeface="Calibri"/>
                <a:sym typeface="Calibri"/>
              </a:defRPr>
            </a:lvl1pPr>
            <a:lvl2pPr marL="658368" marR="0" lvl="1" indent="-251968" algn="l" rtl="0">
              <a:spcBef>
                <a:spcPts val="300"/>
              </a:spcBef>
              <a:buClr>
                <a:schemeClr val="accent2"/>
              </a:buClr>
              <a:buFont typeface="Georgia"/>
              <a:buNone/>
              <a:defRPr sz="1800" b="0" i="0" u="none" strike="noStrike" cap="none">
                <a:solidFill>
                  <a:srgbClr val="888888"/>
                </a:solidFill>
                <a:latin typeface="Calibri"/>
                <a:ea typeface="Calibri"/>
                <a:cs typeface="Calibri"/>
                <a:sym typeface="Calibri"/>
              </a:defRPr>
            </a:lvl2pPr>
            <a:lvl3pPr marL="923544" marR="0" lvl="2" indent="-225044" algn="l" rtl="0">
              <a:spcBef>
                <a:spcPts val="300"/>
              </a:spcBef>
              <a:buClr>
                <a:schemeClr val="accent1"/>
              </a:buClr>
              <a:buFont typeface="Noto Sans Symbols"/>
              <a:buNone/>
              <a:defRPr sz="1600" b="0" i="0" u="none" strike="noStrike" cap="none">
                <a:solidFill>
                  <a:srgbClr val="888888"/>
                </a:solidFill>
                <a:latin typeface="Calibri"/>
                <a:ea typeface="Calibri"/>
                <a:cs typeface="Calibri"/>
                <a:sym typeface="Calibri"/>
              </a:defRPr>
            </a:lvl3pPr>
            <a:lvl4pPr marL="1179576" marR="0" lvl="3" indent="-201675" algn="l" rtl="0">
              <a:spcBef>
                <a:spcPts val="300"/>
              </a:spcBef>
              <a:buClr>
                <a:schemeClr val="accent1"/>
              </a:buClr>
              <a:buFont typeface="Noto Sans Symbols"/>
              <a:buNone/>
              <a:defRPr sz="1400" b="0" i="0" u="none" strike="noStrike" cap="none">
                <a:solidFill>
                  <a:srgbClr val="888888"/>
                </a:solidFill>
                <a:latin typeface="Calibri"/>
                <a:ea typeface="Calibri"/>
                <a:cs typeface="Calibri"/>
                <a:sym typeface="Calibri"/>
              </a:defRPr>
            </a:lvl4pPr>
            <a:lvl5pPr marL="1389888" marR="0" lvl="4" indent="-183388" algn="l" rtl="0">
              <a:spcBef>
                <a:spcPts val="300"/>
              </a:spcBef>
              <a:buClr>
                <a:schemeClr val="accent3"/>
              </a:buClr>
              <a:buFont typeface="Georgia"/>
              <a:buNone/>
              <a:defRPr sz="1400" b="0" i="0" u="none" strike="noStrike" cap="none">
                <a:solidFill>
                  <a:srgbClr val="888888"/>
                </a:solidFill>
                <a:latin typeface="Calibri"/>
                <a:ea typeface="Calibri"/>
                <a:cs typeface="Calibri"/>
                <a:sym typeface="Calibri"/>
              </a:defRPr>
            </a:lvl5pPr>
            <a:lvl6pPr marL="1609344" marR="0" lvl="5" indent="-72644" algn="l" rtl="0">
              <a:spcBef>
                <a:spcPts val="300"/>
              </a:spcBef>
              <a:buClr>
                <a:schemeClr val="accent3"/>
              </a:buClr>
              <a:buSzPct val="100000"/>
              <a:buFont typeface="Georgia"/>
              <a:buChar char="▫"/>
              <a:defRPr sz="1800" b="0" i="0" u="none" strike="noStrike" cap="none">
                <a:solidFill>
                  <a:schemeClr val="accent3"/>
                </a:solidFill>
                <a:latin typeface="Calibri"/>
                <a:ea typeface="Calibri"/>
                <a:cs typeface="Calibri"/>
                <a:sym typeface="Calibri"/>
              </a:defRPr>
            </a:lvl6pPr>
            <a:lvl7pPr marL="1828800" marR="0" lvl="6" indent="-88900" algn="l" rtl="0">
              <a:spcBef>
                <a:spcPts val="300"/>
              </a:spcBef>
              <a:buClr>
                <a:schemeClr val="accent3"/>
              </a:buClr>
              <a:buSzPct val="100000"/>
              <a:buFont typeface="Georgia"/>
              <a:buChar char="▫"/>
              <a:defRPr sz="1600" b="0" i="0" u="none" strike="noStrike" cap="none">
                <a:solidFill>
                  <a:schemeClr val="accent3"/>
                </a:solidFill>
                <a:latin typeface="Calibri"/>
                <a:ea typeface="Calibri"/>
                <a:cs typeface="Calibri"/>
                <a:sym typeface="Calibri"/>
              </a:defRPr>
            </a:lvl7pPr>
            <a:lvl8pPr marL="2029968" marR="0" lvl="7" indent="-93217" algn="l" rtl="0">
              <a:spcBef>
                <a:spcPts val="300"/>
              </a:spcBef>
              <a:buClr>
                <a:schemeClr val="accent3"/>
              </a:buClr>
              <a:buSzPct val="100000"/>
              <a:buFont typeface="Georgia"/>
              <a:buChar char="◦"/>
              <a:defRPr sz="1500" b="0" i="0" u="none" strike="noStrike" cap="none">
                <a:solidFill>
                  <a:schemeClr val="accent3"/>
                </a:solidFill>
                <a:latin typeface="Calibri"/>
                <a:ea typeface="Calibri"/>
                <a:cs typeface="Calibri"/>
                <a:sym typeface="Calibri"/>
              </a:defRPr>
            </a:lvl8pPr>
            <a:lvl9pPr marL="2240280" marR="0" lvl="8" indent="-93979" algn="l" rtl="0">
              <a:spcBef>
                <a:spcPts val="300"/>
              </a:spcBef>
              <a:buClr>
                <a:schemeClr val="accent3"/>
              </a:buClr>
              <a:buSzPct val="100000"/>
              <a:buFont typeface="Georgia"/>
              <a:buChar char="◦"/>
              <a:defRPr sz="1400" b="0" i="0" u="none" strike="noStrike" cap="none">
                <a:solidFill>
                  <a:schemeClr val="accent3"/>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6586535" y="612647"/>
            <a:ext cx="957264" cy="457200"/>
          </a:xfrm>
          <a:prstGeom prst="rect">
            <a:avLst/>
          </a:prstGeom>
          <a:noFill/>
          <a:ln>
            <a:noFill/>
          </a:ln>
        </p:spPr>
        <p:txBody>
          <a:bodyPr wrap="square" lIns="91425" tIns="91425" rIns="91425" bIns="91425" anchor="t" anchorCtr="0"/>
          <a:lstStyle>
            <a:lvl1pPr marL="0" marR="0" lvl="0" indent="0" algn="l" rtl="0">
              <a:spcBef>
                <a:spcPts val="0"/>
              </a:spcBef>
              <a:buNone/>
              <a:defRPr sz="800" b="0" i="0" u="none" strike="noStrike" cap="none">
                <a:solidFill>
                  <a:schemeClr val="accen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5257800" y="612647"/>
            <a:ext cx="1325880" cy="457200"/>
          </a:xfrm>
          <a:prstGeom prst="rect">
            <a:avLst/>
          </a:prstGeom>
          <a:noFill/>
          <a:ln>
            <a:noFill/>
          </a:ln>
        </p:spPr>
        <p:txBody>
          <a:bodyPr wrap="square" lIns="91425" tIns="91425" rIns="91425" bIns="91425" anchor="t" anchorCtr="0"/>
          <a:lstStyle>
            <a:lvl1pPr marL="0" marR="0" lvl="0" indent="0" algn="r" rtl="0">
              <a:spcBef>
                <a:spcPts val="0"/>
              </a:spcBef>
              <a:buNone/>
              <a:defRPr sz="800" b="0" i="0" u="none" strike="noStrike" cap="none">
                <a:solidFill>
                  <a:schemeClr val="accen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8174735" y="2271"/>
            <a:ext cx="762000" cy="365759"/>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IN" sz="1800" b="0" i="0" u="none" strike="noStrike" cap="none">
                <a:solidFill>
                  <a:srgbClr val="FFFFFF"/>
                </a:solidFill>
                <a:latin typeface="Calibri"/>
                <a:ea typeface="Calibri"/>
                <a:cs typeface="Calibri"/>
                <a:sym typeface="Calibri"/>
              </a:rPr>
              <a:pPr marL="0" marR="0" lvl="0" indent="0" algn="r" rtl="0">
                <a:spcBef>
                  <a:spcPts val="0"/>
                </a:spcBef>
                <a:buSzPct val="25000"/>
                <a:buNone/>
              </a:pPr>
              <a:t>‹#›</a:t>
            </a:fld>
            <a:endParaRPr lang="en-IN"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1143000"/>
            <a:ext cx="8229600" cy="1066799"/>
          </a:xfrm>
          <a:prstGeom prst="rect">
            <a:avLst/>
          </a:prstGeom>
          <a:noFill/>
          <a:ln>
            <a:noFill/>
          </a:ln>
        </p:spPr>
        <p:txBody>
          <a:bodyPr wrap="square" lIns="91425" tIns="91425" rIns="91425" bIns="91425" anchor="ctr" anchorCtr="0"/>
          <a:lstStyle>
            <a:lvl1pPr marL="0" marR="0" lvl="0" indent="0" algn="l" rtl="0">
              <a:spcBef>
                <a:spcPts val="0"/>
              </a:spcBef>
              <a:buClr>
                <a:schemeClr val="dk2"/>
              </a:buClr>
              <a:buFont typeface="Calibri"/>
              <a:buNone/>
              <a:defRPr sz="40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2249424"/>
            <a:ext cx="4038599" cy="4525963"/>
          </a:xfrm>
          <a:prstGeom prst="rect">
            <a:avLst/>
          </a:prstGeom>
          <a:noFill/>
          <a:ln>
            <a:noFill/>
          </a:ln>
        </p:spPr>
        <p:txBody>
          <a:bodyPr wrap="square" lIns="91425" tIns="91425" rIns="91425" bIns="91425" anchor="t" anchorCtr="0"/>
          <a:lstStyle>
            <a:lvl1pPr marL="365760" marR="0" lvl="0" indent="-137159" algn="l" rtl="0">
              <a:spcBef>
                <a:spcPts val="300"/>
              </a:spcBef>
              <a:buClr>
                <a:schemeClr val="accent3"/>
              </a:buClr>
              <a:buSzPct val="100000"/>
              <a:buFont typeface="Georgia"/>
              <a:buChar char="•"/>
              <a:defRPr sz="2000" b="0" i="0" u="none" strike="noStrike" cap="none">
                <a:solidFill>
                  <a:schemeClr val="dk1"/>
                </a:solidFill>
                <a:latin typeface="Calibri"/>
                <a:ea typeface="Calibri"/>
                <a:cs typeface="Calibri"/>
                <a:sym typeface="Calibri"/>
              </a:defRPr>
            </a:lvl1pPr>
            <a:lvl2pPr marL="658368" marR="0" lvl="1" indent="-131318" algn="l" rtl="0">
              <a:spcBef>
                <a:spcPts val="300"/>
              </a:spcBef>
              <a:buClr>
                <a:schemeClr val="accent2"/>
              </a:buClr>
              <a:buSzPct val="100000"/>
              <a:buFont typeface="Georgia"/>
              <a:buChar char="▫"/>
              <a:defRPr sz="1900" b="0" i="0" u="none" strike="noStrike" cap="none">
                <a:solidFill>
                  <a:schemeClr val="accent2"/>
                </a:solidFill>
                <a:latin typeface="Calibri"/>
                <a:ea typeface="Calibri"/>
                <a:cs typeface="Calibri"/>
                <a:sym typeface="Calibri"/>
              </a:defRPr>
            </a:lvl2pPr>
            <a:lvl3pPr marL="923544" marR="0" lvl="2" indent="-110744" algn="l" rtl="0">
              <a:spcBef>
                <a:spcPts val="300"/>
              </a:spcBef>
              <a:buClr>
                <a:schemeClr val="accent1"/>
              </a:buClr>
              <a:buSzPct val="100000"/>
              <a:buFont typeface="Noto Sans Symbols"/>
              <a:buChar char="⚫"/>
              <a:defRPr sz="1800" b="0" i="0" u="none" strike="noStrike" cap="none">
                <a:solidFill>
                  <a:schemeClr val="accent1"/>
                </a:solidFill>
                <a:latin typeface="Calibri"/>
                <a:ea typeface="Calibri"/>
                <a:cs typeface="Calibri"/>
                <a:sym typeface="Calibri"/>
              </a:defRPr>
            </a:lvl3pPr>
            <a:lvl4pPr marL="1179576" marR="0" lvl="3" indent="-87375" algn="l" rtl="0">
              <a:spcBef>
                <a:spcPts val="300"/>
              </a:spcBef>
              <a:buClr>
                <a:schemeClr val="accent1"/>
              </a:buClr>
              <a:buSzPct val="100000"/>
              <a:buFont typeface="Noto Sans Symbols"/>
              <a:buChar char="⚫"/>
              <a:defRPr sz="1800" b="0" i="0" u="none" strike="noStrike" cap="none">
                <a:solidFill>
                  <a:schemeClr val="accent1"/>
                </a:solidFill>
                <a:latin typeface="Calibri"/>
                <a:ea typeface="Calibri"/>
                <a:cs typeface="Calibri"/>
                <a:sym typeface="Calibri"/>
              </a:defRPr>
            </a:lvl4pPr>
            <a:lvl5pPr marL="1389888" marR="0" lvl="4" indent="-69088" algn="l" rtl="0">
              <a:spcBef>
                <a:spcPts val="300"/>
              </a:spcBef>
              <a:buClr>
                <a:schemeClr val="accent3"/>
              </a:buClr>
              <a:buSzPct val="100000"/>
              <a:buFont typeface="Georgia"/>
              <a:buChar char="▫"/>
              <a:defRPr sz="1800" b="0" i="0" u="none" strike="noStrike" cap="none">
                <a:solidFill>
                  <a:schemeClr val="accent3"/>
                </a:solidFill>
                <a:latin typeface="Calibri"/>
                <a:ea typeface="Calibri"/>
                <a:cs typeface="Calibri"/>
                <a:sym typeface="Calibri"/>
              </a:defRPr>
            </a:lvl5pPr>
            <a:lvl6pPr marL="1609344" marR="0" lvl="5" indent="-72644" algn="l" rtl="0">
              <a:spcBef>
                <a:spcPts val="300"/>
              </a:spcBef>
              <a:buClr>
                <a:schemeClr val="accent3"/>
              </a:buClr>
              <a:buSzPct val="100000"/>
              <a:buFont typeface="Georgia"/>
              <a:buChar char="▫"/>
              <a:defRPr sz="1800" b="0" i="0" u="none" strike="noStrike" cap="none">
                <a:solidFill>
                  <a:schemeClr val="accent3"/>
                </a:solidFill>
                <a:latin typeface="Calibri"/>
                <a:ea typeface="Calibri"/>
                <a:cs typeface="Calibri"/>
                <a:sym typeface="Calibri"/>
              </a:defRPr>
            </a:lvl6pPr>
            <a:lvl7pPr marL="1828800" marR="0" lvl="6" indent="-88900" algn="l" rtl="0">
              <a:spcBef>
                <a:spcPts val="300"/>
              </a:spcBef>
              <a:buClr>
                <a:schemeClr val="accent3"/>
              </a:buClr>
              <a:buSzPct val="100000"/>
              <a:buFont typeface="Georgia"/>
              <a:buChar char="▫"/>
              <a:defRPr sz="1600" b="0" i="0" u="none" strike="noStrike" cap="none">
                <a:solidFill>
                  <a:schemeClr val="accent3"/>
                </a:solidFill>
                <a:latin typeface="Calibri"/>
                <a:ea typeface="Calibri"/>
                <a:cs typeface="Calibri"/>
                <a:sym typeface="Calibri"/>
              </a:defRPr>
            </a:lvl7pPr>
            <a:lvl8pPr marL="2029968" marR="0" lvl="7" indent="-93217" algn="l" rtl="0">
              <a:spcBef>
                <a:spcPts val="300"/>
              </a:spcBef>
              <a:buClr>
                <a:schemeClr val="accent3"/>
              </a:buClr>
              <a:buSzPct val="100000"/>
              <a:buFont typeface="Georgia"/>
              <a:buChar char="◦"/>
              <a:defRPr sz="1500" b="0" i="0" u="none" strike="noStrike" cap="none">
                <a:solidFill>
                  <a:schemeClr val="accent3"/>
                </a:solidFill>
                <a:latin typeface="Calibri"/>
                <a:ea typeface="Calibri"/>
                <a:cs typeface="Calibri"/>
                <a:sym typeface="Calibri"/>
              </a:defRPr>
            </a:lvl8pPr>
            <a:lvl9pPr marL="2240280" marR="0" lvl="8" indent="-93979" algn="l" rtl="0">
              <a:spcBef>
                <a:spcPts val="300"/>
              </a:spcBef>
              <a:buClr>
                <a:schemeClr val="accent3"/>
              </a:buClr>
              <a:buSzPct val="100000"/>
              <a:buFont typeface="Georgia"/>
              <a:buChar char="◦"/>
              <a:defRPr sz="1400" b="0" i="0" u="none" strike="noStrike" cap="none">
                <a:solidFill>
                  <a:schemeClr val="accent3"/>
                </a:solidFill>
                <a:latin typeface="Calibri"/>
                <a:ea typeface="Calibri"/>
                <a:cs typeface="Calibri"/>
                <a:sym typeface="Calibri"/>
              </a:defRPr>
            </a:lvl9pPr>
          </a:lstStyle>
          <a:p>
            <a:endParaRPr/>
          </a:p>
        </p:txBody>
      </p:sp>
      <p:sp>
        <p:nvSpPr>
          <p:cNvPr id="64" name="Shape 64"/>
          <p:cNvSpPr txBox="1">
            <a:spLocks noGrp="1"/>
          </p:cNvSpPr>
          <p:nvPr>
            <p:ph type="body" idx="2"/>
          </p:nvPr>
        </p:nvSpPr>
        <p:spPr>
          <a:xfrm>
            <a:off x="4648200" y="2249424"/>
            <a:ext cx="4038599" cy="4525963"/>
          </a:xfrm>
          <a:prstGeom prst="rect">
            <a:avLst/>
          </a:prstGeom>
          <a:noFill/>
          <a:ln>
            <a:noFill/>
          </a:ln>
        </p:spPr>
        <p:txBody>
          <a:bodyPr wrap="square" lIns="91425" tIns="91425" rIns="91425" bIns="91425" anchor="t" anchorCtr="0"/>
          <a:lstStyle>
            <a:lvl1pPr marL="365760" marR="0" lvl="0" indent="-137159" algn="l" rtl="0">
              <a:spcBef>
                <a:spcPts val="300"/>
              </a:spcBef>
              <a:buClr>
                <a:schemeClr val="accent3"/>
              </a:buClr>
              <a:buSzPct val="100000"/>
              <a:buFont typeface="Georgia"/>
              <a:buChar char="•"/>
              <a:defRPr sz="2000" b="0" i="0" u="none" strike="noStrike" cap="none">
                <a:solidFill>
                  <a:schemeClr val="dk1"/>
                </a:solidFill>
                <a:latin typeface="Calibri"/>
                <a:ea typeface="Calibri"/>
                <a:cs typeface="Calibri"/>
                <a:sym typeface="Calibri"/>
              </a:defRPr>
            </a:lvl1pPr>
            <a:lvl2pPr marL="658368" marR="0" lvl="1" indent="-131318" algn="l" rtl="0">
              <a:spcBef>
                <a:spcPts val="300"/>
              </a:spcBef>
              <a:buClr>
                <a:schemeClr val="accent2"/>
              </a:buClr>
              <a:buSzPct val="100000"/>
              <a:buFont typeface="Georgia"/>
              <a:buChar char="▫"/>
              <a:defRPr sz="1900" b="0" i="0" u="none" strike="noStrike" cap="none">
                <a:solidFill>
                  <a:schemeClr val="accent2"/>
                </a:solidFill>
                <a:latin typeface="Calibri"/>
                <a:ea typeface="Calibri"/>
                <a:cs typeface="Calibri"/>
                <a:sym typeface="Calibri"/>
              </a:defRPr>
            </a:lvl2pPr>
            <a:lvl3pPr marL="923544" marR="0" lvl="2" indent="-110744" algn="l" rtl="0">
              <a:spcBef>
                <a:spcPts val="300"/>
              </a:spcBef>
              <a:buClr>
                <a:schemeClr val="accent1"/>
              </a:buClr>
              <a:buSzPct val="100000"/>
              <a:buFont typeface="Noto Sans Symbols"/>
              <a:buChar char="⚫"/>
              <a:defRPr sz="1800" b="0" i="0" u="none" strike="noStrike" cap="none">
                <a:solidFill>
                  <a:schemeClr val="accent1"/>
                </a:solidFill>
                <a:latin typeface="Calibri"/>
                <a:ea typeface="Calibri"/>
                <a:cs typeface="Calibri"/>
                <a:sym typeface="Calibri"/>
              </a:defRPr>
            </a:lvl3pPr>
            <a:lvl4pPr marL="1179576" marR="0" lvl="3" indent="-87375" algn="l" rtl="0">
              <a:spcBef>
                <a:spcPts val="300"/>
              </a:spcBef>
              <a:buClr>
                <a:schemeClr val="accent1"/>
              </a:buClr>
              <a:buSzPct val="100000"/>
              <a:buFont typeface="Noto Sans Symbols"/>
              <a:buChar char="⚫"/>
              <a:defRPr sz="1800" b="0" i="0" u="none" strike="noStrike" cap="none">
                <a:solidFill>
                  <a:schemeClr val="accent1"/>
                </a:solidFill>
                <a:latin typeface="Calibri"/>
                <a:ea typeface="Calibri"/>
                <a:cs typeface="Calibri"/>
                <a:sym typeface="Calibri"/>
              </a:defRPr>
            </a:lvl4pPr>
            <a:lvl5pPr marL="1389888" marR="0" lvl="4" indent="-69088" algn="l" rtl="0">
              <a:spcBef>
                <a:spcPts val="300"/>
              </a:spcBef>
              <a:buClr>
                <a:schemeClr val="accent3"/>
              </a:buClr>
              <a:buSzPct val="100000"/>
              <a:buFont typeface="Georgia"/>
              <a:buChar char="▫"/>
              <a:defRPr sz="1800" b="0" i="0" u="none" strike="noStrike" cap="none">
                <a:solidFill>
                  <a:schemeClr val="accent3"/>
                </a:solidFill>
                <a:latin typeface="Calibri"/>
                <a:ea typeface="Calibri"/>
                <a:cs typeface="Calibri"/>
                <a:sym typeface="Calibri"/>
              </a:defRPr>
            </a:lvl5pPr>
            <a:lvl6pPr marL="1609344" marR="0" lvl="5" indent="-72644" algn="l" rtl="0">
              <a:spcBef>
                <a:spcPts val="300"/>
              </a:spcBef>
              <a:buClr>
                <a:schemeClr val="accent3"/>
              </a:buClr>
              <a:buSzPct val="100000"/>
              <a:buFont typeface="Georgia"/>
              <a:buChar char="▫"/>
              <a:defRPr sz="1800" b="0" i="0" u="none" strike="noStrike" cap="none">
                <a:solidFill>
                  <a:schemeClr val="accent3"/>
                </a:solidFill>
                <a:latin typeface="Calibri"/>
                <a:ea typeface="Calibri"/>
                <a:cs typeface="Calibri"/>
                <a:sym typeface="Calibri"/>
              </a:defRPr>
            </a:lvl6pPr>
            <a:lvl7pPr marL="1828800" marR="0" lvl="6" indent="-88900" algn="l" rtl="0">
              <a:spcBef>
                <a:spcPts val="300"/>
              </a:spcBef>
              <a:buClr>
                <a:schemeClr val="accent3"/>
              </a:buClr>
              <a:buSzPct val="100000"/>
              <a:buFont typeface="Georgia"/>
              <a:buChar char="▫"/>
              <a:defRPr sz="1600" b="0" i="0" u="none" strike="noStrike" cap="none">
                <a:solidFill>
                  <a:schemeClr val="accent3"/>
                </a:solidFill>
                <a:latin typeface="Calibri"/>
                <a:ea typeface="Calibri"/>
                <a:cs typeface="Calibri"/>
                <a:sym typeface="Calibri"/>
              </a:defRPr>
            </a:lvl7pPr>
            <a:lvl8pPr marL="2029968" marR="0" lvl="7" indent="-93217" algn="l" rtl="0">
              <a:spcBef>
                <a:spcPts val="300"/>
              </a:spcBef>
              <a:buClr>
                <a:schemeClr val="accent3"/>
              </a:buClr>
              <a:buSzPct val="100000"/>
              <a:buFont typeface="Georgia"/>
              <a:buChar char="◦"/>
              <a:defRPr sz="1500" b="0" i="0" u="none" strike="noStrike" cap="none">
                <a:solidFill>
                  <a:schemeClr val="accent3"/>
                </a:solidFill>
                <a:latin typeface="Calibri"/>
                <a:ea typeface="Calibri"/>
                <a:cs typeface="Calibri"/>
                <a:sym typeface="Calibri"/>
              </a:defRPr>
            </a:lvl8pPr>
            <a:lvl9pPr marL="2240280" marR="0" lvl="8" indent="-93979" algn="l" rtl="0">
              <a:spcBef>
                <a:spcPts val="300"/>
              </a:spcBef>
              <a:buClr>
                <a:schemeClr val="accent3"/>
              </a:buClr>
              <a:buSzPct val="100000"/>
              <a:buFont typeface="Georgia"/>
              <a:buChar char="◦"/>
              <a:defRPr sz="1400" b="0" i="0" u="none" strike="noStrike" cap="none">
                <a:solidFill>
                  <a:schemeClr val="accent3"/>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6586535" y="612647"/>
            <a:ext cx="957264" cy="457200"/>
          </a:xfrm>
          <a:prstGeom prst="rect">
            <a:avLst/>
          </a:prstGeom>
          <a:noFill/>
          <a:ln>
            <a:noFill/>
          </a:ln>
        </p:spPr>
        <p:txBody>
          <a:bodyPr wrap="square" lIns="91425" tIns="91425" rIns="91425" bIns="91425" anchor="t" anchorCtr="0"/>
          <a:lstStyle>
            <a:lvl1pPr marL="0" marR="0" lvl="0" indent="0" algn="l" rtl="0">
              <a:spcBef>
                <a:spcPts val="0"/>
              </a:spcBef>
              <a:buNone/>
              <a:defRPr sz="800" b="0" i="0" u="none" strike="noStrike" cap="none">
                <a:solidFill>
                  <a:schemeClr val="accen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5257800" y="612647"/>
            <a:ext cx="1325880" cy="457200"/>
          </a:xfrm>
          <a:prstGeom prst="rect">
            <a:avLst/>
          </a:prstGeom>
          <a:noFill/>
          <a:ln>
            <a:noFill/>
          </a:ln>
        </p:spPr>
        <p:txBody>
          <a:bodyPr wrap="square" lIns="91425" tIns="91425" rIns="91425" bIns="91425" anchor="t" anchorCtr="0"/>
          <a:lstStyle>
            <a:lvl1pPr marL="0" marR="0" lvl="0" indent="0" algn="r" rtl="0">
              <a:spcBef>
                <a:spcPts val="0"/>
              </a:spcBef>
              <a:buNone/>
              <a:defRPr sz="800" b="0" i="0" u="none" strike="noStrike" cap="none">
                <a:solidFill>
                  <a:schemeClr val="accen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174735" y="2271"/>
            <a:ext cx="762000" cy="365759"/>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IN" sz="1800" b="0" i="0" u="none" strike="noStrike" cap="none">
                <a:solidFill>
                  <a:srgbClr val="FFFFFF"/>
                </a:solidFill>
                <a:latin typeface="Calibri"/>
                <a:ea typeface="Calibri"/>
                <a:cs typeface="Calibri"/>
                <a:sym typeface="Calibri"/>
              </a:rPr>
              <a:pPr marL="0" marR="0" lvl="0" indent="0" algn="r" rtl="0">
                <a:spcBef>
                  <a:spcPts val="0"/>
                </a:spcBef>
                <a:buSzPct val="25000"/>
                <a:buNone/>
              </a:pPr>
              <a:t>‹#›</a:t>
            </a:fld>
            <a:endParaRPr lang="en-IN"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81000" y="1143000"/>
            <a:ext cx="8381999" cy="1069847"/>
          </a:xfrm>
          <a:prstGeom prst="rect">
            <a:avLst/>
          </a:prstGeom>
          <a:noFill/>
          <a:ln>
            <a:noFill/>
          </a:ln>
        </p:spPr>
        <p:txBody>
          <a:bodyPr wrap="square" lIns="91425" tIns="91425" rIns="91425" bIns="91425" anchor="ctr" anchorCtr="0"/>
          <a:lstStyle>
            <a:lvl1pPr marL="0" marR="0" lvl="0" indent="0" algn="l" rtl="0">
              <a:spcBef>
                <a:spcPts val="0"/>
              </a:spcBef>
              <a:buClr>
                <a:schemeClr val="dk2"/>
              </a:buClr>
              <a:buFont typeface="Calibri"/>
              <a:buNone/>
              <a:defRPr sz="40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381000" y="2244969"/>
            <a:ext cx="4041648" cy="457200"/>
          </a:xfrm>
          <a:prstGeom prst="rect">
            <a:avLst/>
          </a:prstGeom>
          <a:solidFill>
            <a:srgbClr val="328D96">
              <a:alpha val="24705"/>
            </a:srgbClr>
          </a:solidFill>
          <a:ln w="12700" cap="flat" cmpd="sng">
            <a:solidFill>
              <a:schemeClr val="accent2"/>
            </a:solidFill>
            <a:prstDash val="solid"/>
            <a:round/>
            <a:headEnd type="none" w="med" len="med"/>
            <a:tailEnd type="none" w="med" len="med"/>
          </a:ln>
        </p:spPr>
        <p:txBody>
          <a:bodyPr wrap="square" lIns="91425" tIns="91425" rIns="91425" bIns="91425" anchor="ctr" anchorCtr="0"/>
          <a:lstStyle>
            <a:lvl1pPr marL="45720" marR="0" lvl="0" indent="-7619" algn="l" rtl="0">
              <a:spcBef>
                <a:spcPts val="300"/>
              </a:spcBef>
              <a:buClr>
                <a:schemeClr val="accent3"/>
              </a:buClr>
              <a:buFont typeface="Georgia"/>
              <a:buNone/>
              <a:defRPr sz="1900" b="1" i="0" u="none" strike="noStrike" cap="none">
                <a:solidFill>
                  <a:srgbClr val="414141"/>
                </a:solidFill>
                <a:latin typeface="Calibri"/>
                <a:ea typeface="Calibri"/>
                <a:cs typeface="Calibri"/>
                <a:sym typeface="Calibri"/>
              </a:defRPr>
            </a:lvl1pPr>
            <a:lvl2pPr marL="658368" marR="0" lvl="1" indent="-251968" algn="l" rtl="0">
              <a:spcBef>
                <a:spcPts val="300"/>
              </a:spcBef>
              <a:buClr>
                <a:schemeClr val="accent2"/>
              </a:buClr>
              <a:buFont typeface="Georgia"/>
              <a:buNone/>
              <a:defRPr sz="2000" b="1" i="0" u="none" strike="noStrike" cap="none">
                <a:solidFill>
                  <a:schemeClr val="accent2"/>
                </a:solidFill>
                <a:latin typeface="Calibri"/>
                <a:ea typeface="Calibri"/>
                <a:cs typeface="Calibri"/>
                <a:sym typeface="Calibri"/>
              </a:defRPr>
            </a:lvl2pPr>
            <a:lvl3pPr marL="923544" marR="0" lvl="2" indent="-225044" algn="l" rtl="0">
              <a:spcBef>
                <a:spcPts val="300"/>
              </a:spcBef>
              <a:buClr>
                <a:schemeClr val="accent1"/>
              </a:buClr>
              <a:buFont typeface="Noto Sans Symbols"/>
              <a:buNone/>
              <a:defRPr sz="1800" b="1" i="0" u="none" strike="noStrike" cap="none">
                <a:solidFill>
                  <a:schemeClr val="accent1"/>
                </a:solidFill>
                <a:latin typeface="Calibri"/>
                <a:ea typeface="Calibri"/>
                <a:cs typeface="Calibri"/>
                <a:sym typeface="Calibri"/>
              </a:defRPr>
            </a:lvl3pPr>
            <a:lvl4pPr marL="1179576" marR="0" lvl="3" indent="-201675" algn="l" rtl="0">
              <a:spcBef>
                <a:spcPts val="300"/>
              </a:spcBef>
              <a:buClr>
                <a:schemeClr val="accent1"/>
              </a:buClr>
              <a:buFont typeface="Noto Sans Symbols"/>
              <a:buNone/>
              <a:defRPr sz="1600" b="1" i="0" u="none" strike="noStrike" cap="none">
                <a:solidFill>
                  <a:schemeClr val="accent1"/>
                </a:solidFill>
                <a:latin typeface="Calibri"/>
                <a:ea typeface="Calibri"/>
                <a:cs typeface="Calibri"/>
                <a:sym typeface="Calibri"/>
              </a:defRPr>
            </a:lvl4pPr>
            <a:lvl5pPr marL="1389888" marR="0" lvl="4" indent="-183388" algn="l" rtl="0">
              <a:spcBef>
                <a:spcPts val="300"/>
              </a:spcBef>
              <a:buClr>
                <a:schemeClr val="accent3"/>
              </a:buClr>
              <a:buFont typeface="Georgia"/>
              <a:buNone/>
              <a:defRPr sz="1600" b="1" i="0" u="none" strike="noStrike" cap="none">
                <a:solidFill>
                  <a:schemeClr val="accent3"/>
                </a:solidFill>
                <a:latin typeface="Calibri"/>
                <a:ea typeface="Calibri"/>
                <a:cs typeface="Calibri"/>
                <a:sym typeface="Calibri"/>
              </a:defRPr>
            </a:lvl5pPr>
            <a:lvl6pPr marL="1609344" marR="0" lvl="5" indent="-72644" algn="l" rtl="0">
              <a:spcBef>
                <a:spcPts val="300"/>
              </a:spcBef>
              <a:buClr>
                <a:schemeClr val="accent3"/>
              </a:buClr>
              <a:buSzPct val="100000"/>
              <a:buFont typeface="Georgia"/>
              <a:buChar char="▫"/>
              <a:defRPr sz="1800" b="0" i="0" u="none" strike="noStrike" cap="none">
                <a:solidFill>
                  <a:schemeClr val="accent3"/>
                </a:solidFill>
                <a:latin typeface="Calibri"/>
                <a:ea typeface="Calibri"/>
                <a:cs typeface="Calibri"/>
                <a:sym typeface="Calibri"/>
              </a:defRPr>
            </a:lvl6pPr>
            <a:lvl7pPr marL="1828800" marR="0" lvl="6" indent="-88900" algn="l" rtl="0">
              <a:spcBef>
                <a:spcPts val="300"/>
              </a:spcBef>
              <a:buClr>
                <a:schemeClr val="accent3"/>
              </a:buClr>
              <a:buSzPct val="100000"/>
              <a:buFont typeface="Georgia"/>
              <a:buChar char="▫"/>
              <a:defRPr sz="1600" b="0" i="0" u="none" strike="noStrike" cap="none">
                <a:solidFill>
                  <a:schemeClr val="accent3"/>
                </a:solidFill>
                <a:latin typeface="Calibri"/>
                <a:ea typeface="Calibri"/>
                <a:cs typeface="Calibri"/>
                <a:sym typeface="Calibri"/>
              </a:defRPr>
            </a:lvl7pPr>
            <a:lvl8pPr marL="2029968" marR="0" lvl="7" indent="-93217" algn="l" rtl="0">
              <a:spcBef>
                <a:spcPts val="300"/>
              </a:spcBef>
              <a:buClr>
                <a:schemeClr val="accent3"/>
              </a:buClr>
              <a:buSzPct val="100000"/>
              <a:buFont typeface="Georgia"/>
              <a:buChar char="◦"/>
              <a:defRPr sz="1500" b="0" i="0" u="none" strike="noStrike" cap="none">
                <a:solidFill>
                  <a:schemeClr val="accent3"/>
                </a:solidFill>
                <a:latin typeface="Calibri"/>
                <a:ea typeface="Calibri"/>
                <a:cs typeface="Calibri"/>
                <a:sym typeface="Calibri"/>
              </a:defRPr>
            </a:lvl8pPr>
            <a:lvl9pPr marL="2240280" marR="0" lvl="8" indent="-93979" algn="l" rtl="0">
              <a:spcBef>
                <a:spcPts val="300"/>
              </a:spcBef>
              <a:buClr>
                <a:schemeClr val="accent3"/>
              </a:buClr>
              <a:buSzPct val="100000"/>
              <a:buFont typeface="Georgia"/>
              <a:buChar char="◦"/>
              <a:defRPr sz="1400" b="0" i="0" u="none" strike="noStrike" cap="none">
                <a:solidFill>
                  <a:schemeClr val="accent3"/>
                </a:solidFill>
                <a:latin typeface="Calibri"/>
                <a:ea typeface="Calibri"/>
                <a:cs typeface="Calibri"/>
                <a:sym typeface="Calibri"/>
              </a:defRPr>
            </a:lvl9pPr>
          </a:lstStyle>
          <a:p>
            <a:endParaRPr/>
          </a:p>
        </p:txBody>
      </p:sp>
      <p:sp>
        <p:nvSpPr>
          <p:cNvPr id="71" name="Shape 71"/>
          <p:cNvSpPr txBox="1">
            <a:spLocks noGrp="1"/>
          </p:cNvSpPr>
          <p:nvPr>
            <p:ph type="body" idx="2"/>
          </p:nvPr>
        </p:nvSpPr>
        <p:spPr>
          <a:xfrm>
            <a:off x="4721225" y="2244969"/>
            <a:ext cx="4041774" cy="457200"/>
          </a:xfrm>
          <a:prstGeom prst="rect">
            <a:avLst/>
          </a:prstGeom>
          <a:solidFill>
            <a:srgbClr val="328D96">
              <a:alpha val="24705"/>
            </a:srgbClr>
          </a:solidFill>
          <a:ln w="12700" cap="flat" cmpd="sng">
            <a:solidFill>
              <a:schemeClr val="accent2"/>
            </a:solidFill>
            <a:prstDash val="solid"/>
            <a:round/>
            <a:headEnd type="none" w="med" len="med"/>
            <a:tailEnd type="none" w="med" len="med"/>
          </a:ln>
        </p:spPr>
        <p:txBody>
          <a:bodyPr wrap="square" lIns="91425" tIns="91425" rIns="91425" bIns="91425" anchor="ctr" anchorCtr="0"/>
          <a:lstStyle>
            <a:lvl1pPr marL="45720" marR="0" lvl="0" indent="-7619" algn="l" rtl="0">
              <a:spcBef>
                <a:spcPts val="300"/>
              </a:spcBef>
              <a:buClr>
                <a:schemeClr val="accent3"/>
              </a:buClr>
              <a:buFont typeface="Georgia"/>
              <a:buNone/>
              <a:defRPr sz="1900" b="1" i="0" u="none" strike="noStrike" cap="none">
                <a:solidFill>
                  <a:srgbClr val="414141"/>
                </a:solidFill>
                <a:latin typeface="Calibri"/>
                <a:ea typeface="Calibri"/>
                <a:cs typeface="Calibri"/>
                <a:sym typeface="Calibri"/>
              </a:defRPr>
            </a:lvl1pPr>
            <a:lvl2pPr marL="658368" marR="0" lvl="1" indent="-251968" algn="l" rtl="0">
              <a:spcBef>
                <a:spcPts val="300"/>
              </a:spcBef>
              <a:buClr>
                <a:schemeClr val="accent2"/>
              </a:buClr>
              <a:buFont typeface="Georgia"/>
              <a:buNone/>
              <a:defRPr sz="2000" b="1" i="0" u="none" strike="noStrike" cap="none">
                <a:solidFill>
                  <a:schemeClr val="accent2"/>
                </a:solidFill>
                <a:latin typeface="Calibri"/>
                <a:ea typeface="Calibri"/>
                <a:cs typeface="Calibri"/>
                <a:sym typeface="Calibri"/>
              </a:defRPr>
            </a:lvl2pPr>
            <a:lvl3pPr marL="923544" marR="0" lvl="2" indent="-225044" algn="l" rtl="0">
              <a:spcBef>
                <a:spcPts val="300"/>
              </a:spcBef>
              <a:buClr>
                <a:schemeClr val="accent1"/>
              </a:buClr>
              <a:buFont typeface="Noto Sans Symbols"/>
              <a:buNone/>
              <a:defRPr sz="1800" b="1" i="0" u="none" strike="noStrike" cap="none">
                <a:solidFill>
                  <a:schemeClr val="accent1"/>
                </a:solidFill>
                <a:latin typeface="Calibri"/>
                <a:ea typeface="Calibri"/>
                <a:cs typeface="Calibri"/>
                <a:sym typeface="Calibri"/>
              </a:defRPr>
            </a:lvl3pPr>
            <a:lvl4pPr marL="1179576" marR="0" lvl="3" indent="-201675" algn="l" rtl="0">
              <a:spcBef>
                <a:spcPts val="300"/>
              </a:spcBef>
              <a:buClr>
                <a:schemeClr val="accent1"/>
              </a:buClr>
              <a:buFont typeface="Noto Sans Symbols"/>
              <a:buNone/>
              <a:defRPr sz="1600" b="1" i="0" u="none" strike="noStrike" cap="none">
                <a:solidFill>
                  <a:schemeClr val="accent1"/>
                </a:solidFill>
                <a:latin typeface="Calibri"/>
                <a:ea typeface="Calibri"/>
                <a:cs typeface="Calibri"/>
                <a:sym typeface="Calibri"/>
              </a:defRPr>
            </a:lvl4pPr>
            <a:lvl5pPr marL="1389888" marR="0" lvl="4" indent="-183388" algn="l" rtl="0">
              <a:spcBef>
                <a:spcPts val="300"/>
              </a:spcBef>
              <a:buClr>
                <a:schemeClr val="accent3"/>
              </a:buClr>
              <a:buFont typeface="Georgia"/>
              <a:buNone/>
              <a:defRPr sz="1600" b="1" i="0" u="none" strike="noStrike" cap="none">
                <a:solidFill>
                  <a:schemeClr val="accent3"/>
                </a:solidFill>
                <a:latin typeface="Calibri"/>
                <a:ea typeface="Calibri"/>
                <a:cs typeface="Calibri"/>
                <a:sym typeface="Calibri"/>
              </a:defRPr>
            </a:lvl5pPr>
            <a:lvl6pPr marL="1609344" marR="0" lvl="5" indent="-72644" algn="l" rtl="0">
              <a:spcBef>
                <a:spcPts val="300"/>
              </a:spcBef>
              <a:buClr>
                <a:schemeClr val="accent3"/>
              </a:buClr>
              <a:buSzPct val="100000"/>
              <a:buFont typeface="Georgia"/>
              <a:buChar char="▫"/>
              <a:defRPr sz="1800" b="0" i="0" u="none" strike="noStrike" cap="none">
                <a:solidFill>
                  <a:schemeClr val="accent3"/>
                </a:solidFill>
                <a:latin typeface="Calibri"/>
                <a:ea typeface="Calibri"/>
                <a:cs typeface="Calibri"/>
                <a:sym typeface="Calibri"/>
              </a:defRPr>
            </a:lvl6pPr>
            <a:lvl7pPr marL="1828800" marR="0" lvl="6" indent="-88900" algn="l" rtl="0">
              <a:spcBef>
                <a:spcPts val="300"/>
              </a:spcBef>
              <a:buClr>
                <a:schemeClr val="accent3"/>
              </a:buClr>
              <a:buSzPct val="100000"/>
              <a:buFont typeface="Georgia"/>
              <a:buChar char="▫"/>
              <a:defRPr sz="1600" b="0" i="0" u="none" strike="noStrike" cap="none">
                <a:solidFill>
                  <a:schemeClr val="accent3"/>
                </a:solidFill>
                <a:latin typeface="Calibri"/>
                <a:ea typeface="Calibri"/>
                <a:cs typeface="Calibri"/>
                <a:sym typeface="Calibri"/>
              </a:defRPr>
            </a:lvl7pPr>
            <a:lvl8pPr marL="2029968" marR="0" lvl="7" indent="-93217" algn="l" rtl="0">
              <a:spcBef>
                <a:spcPts val="300"/>
              </a:spcBef>
              <a:buClr>
                <a:schemeClr val="accent3"/>
              </a:buClr>
              <a:buSzPct val="100000"/>
              <a:buFont typeface="Georgia"/>
              <a:buChar char="◦"/>
              <a:defRPr sz="1500" b="0" i="0" u="none" strike="noStrike" cap="none">
                <a:solidFill>
                  <a:schemeClr val="accent3"/>
                </a:solidFill>
                <a:latin typeface="Calibri"/>
                <a:ea typeface="Calibri"/>
                <a:cs typeface="Calibri"/>
                <a:sym typeface="Calibri"/>
              </a:defRPr>
            </a:lvl8pPr>
            <a:lvl9pPr marL="2240280" marR="0" lvl="8" indent="-93979" algn="l" rtl="0">
              <a:spcBef>
                <a:spcPts val="300"/>
              </a:spcBef>
              <a:buClr>
                <a:schemeClr val="accent3"/>
              </a:buClr>
              <a:buSzPct val="100000"/>
              <a:buFont typeface="Georgia"/>
              <a:buChar char="◦"/>
              <a:defRPr sz="1400" b="0" i="0" u="none" strike="noStrike" cap="none">
                <a:solidFill>
                  <a:schemeClr val="accent3"/>
                </a:solidFill>
                <a:latin typeface="Calibri"/>
                <a:ea typeface="Calibri"/>
                <a:cs typeface="Calibri"/>
                <a:sym typeface="Calibri"/>
              </a:defRPr>
            </a:lvl9pPr>
          </a:lstStyle>
          <a:p>
            <a:endParaRPr/>
          </a:p>
        </p:txBody>
      </p:sp>
      <p:sp>
        <p:nvSpPr>
          <p:cNvPr id="72" name="Shape 72"/>
          <p:cNvSpPr txBox="1">
            <a:spLocks noGrp="1"/>
          </p:cNvSpPr>
          <p:nvPr>
            <p:ph type="body" idx="3"/>
          </p:nvPr>
        </p:nvSpPr>
        <p:spPr>
          <a:xfrm>
            <a:off x="381000" y="2708518"/>
            <a:ext cx="4041648" cy="3886200"/>
          </a:xfrm>
          <a:prstGeom prst="rect">
            <a:avLst/>
          </a:prstGeom>
          <a:noFill/>
          <a:ln>
            <a:noFill/>
          </a:ln>
        </p:spPr>
        <p:txBody>
          <a:bodyPr wrap="square" lIns="91425" tIns="91425" rIns="91425" bIns="91425" anchor="t" anchorCtr="0"/>
          <a:lstStyle>
            <a:lvl1pPr marL="365760" marR="0" lvl="0" indent="-137159" algn="l" rtl="0">
              <a:spcBef>
                <a:spcPts val="300"/>
              </a:spcBef>
              <a:buClr>
                <a:schemeClr val="accent3"/>
              </a:buClr>
              <a:buSzPct val="100000"/>
              <a:buFont typeface="Georgia"/>
              <a:buChar char="•"/>
              <a:defRPr sz="2000" b="0" i="0" u="none" strike="noStrike" cap="none">
                <a:solidFill>
                  <a:schemeClr val="dk1"/>
                </a:solidFill>
                <a:latin typeface="Calibri"/>
                <a:ea typeface="Calibri"/>
                <a:cs typeface="Calibri"/>
                <a:sym typeface="Calibri"/>
              </a:defRPr>
            </a:lvl1pPr>
            <a:lvl2pPr marL="658368" marR="0" lvl="1" indent="-124968" algn="l" rtl="0">
              <a:spcBef>
                <a:spcPts val="300"/>
              </a:spcBef>
              <a:buClr>
                <a:schemeClr val="accent2"/>
              </a:buClr>
              <a:buSzPct val="100000"/>
              <a:buFont typeface="Georgia"/>
              <a:buChar char="▫"/>
              <a:defRPr sz="2000" b="0" i="0" u="none" strike="noStrike" cap="none">
                <a:solidFill>
                  <a:schemeClr val="accent2"/>
                </a:solidFill>
                <a:latin typeface="Calibri"/>
                <a:ea typeface="Calibri"/>
                <a:cs typeface="Calibri"/>
                <a:sym typeface="Calibri"/>
              </a:defRPr>
            </a:lvl2pPr>
            <a:lvl3pPr marL="923544" marR="0" lvl="2" indent="-110744" algn="l" rtl="0">
              <a:spcBef>
                <a:spcPts val="300"/>
              </a:spcBef>
              <a:buClr>
                <a:schemeClr val="accent1"/>
              </a:buClr>
              <a:buSzPct val="100000"/>
              <a:buFont typeface="Noto Sans Symbols"/>
              <a:buChar char="⚫"/>
              <a:defRPr sz="1800" b="0" i="0" u="none" strike="noStrike" cap="none">
                <a:solidFill>
                  <a:schemeClr val="accent1"/>
                </a:solidFill>
                <a:latin typeface="Calibri"/>
                <a:ea typeface="Calibri"/>
                <a:cs typeface="Calibri"/>
                <a:sym typeface="Calibri"/>
              </a:defRPr>
            </a:lvl3pPr>
            <a:lvl4pPr marL="1179576" marR="0" lvl="3" indent="-100075" algn="l" rtl="0">
              <a:spcBef>
                <a:spcPts val="300"/>
              </a:spcBef>
              <a:buClr>
                <a:schemeClr val="accent1"/>
              </a:buClr>
              <a:buSzPct val="100000"/>
              <a:buFont typeface="Noto Sans Symbols"/>
              <a:buChar char="⚫"/>
              <a:defRPr sz="1600" b="0" i="0" u="none" strike="noStrike" cap="none">
                <a:solidFill>
                  <a:schemeClr val="accent1"/>
                </a:solidFill>
                <a:latin typeface="Calibri"/>
                <a:ea typeface="Calibri"/>
                <a:cs typeface="Calibri"/>
                <a:sym typeface="Calibri"/>
              </a:defRPr>
            </a:lvl4pPr>
            <a:lvl5pPr marL="1389888" marR="0" lvl="4" indent="-81788" algn="l" rtl="0">
              <a:spcBef>
                <a:spcPts val="300"/>
              </a:spcBef>
              <a:buClr>
                <a:schemeClr val="accent3"/>
              </a:buClr>
              <a:buSzPct val="100000"/>
              <a:buFont typeface="Georgia"/>
              <a:buChar char="▫"/>
              <a:defRPr sz="1600" b="0" i="0" u="none" strike="noStrike" cap="none">
                <a:solidFill>
                  <a:schemeClr val="accent3"/>
                </a:solidFill>
                <a:latin typeface="Calibri"/>
                <a:ea typeface="Calibri"/>
                <a:cs typeface="Calibri"/>
                <a:sym typeface="Calibri"/>
              </a:defRPr>
            </a:lvl5pPr>
            <a:lvl6pPr marL="1609344" marR="0" lvl="5" indent="-72644" algn="l" rtl="0">
              <a:spcBef>
                <a:spcPts val="300"/>
              </a:spcBef>
              <a:buClr>
                <a:schemeClr val="accent3"/>
              </a:buClr>
              <a:buSzPct val="100000"/>
              <a:buFont typeface="Georgia"/>
              <a:buChar char="▫"/>
              <a:defRPr sz="1800" b="0" i="0" u="none" strike="noStrike" cap="none">
                <a:solidFill>
                  <a:schemeClr val="accent3"/>
                </a:solidFill>
                <a:latin typeface="Calibri"/>
                <a:ea typeface="Calibri"/>
                <a:cs typeface="Calibri"/>
                <a:sym typeface="Calibri"/>
              </a:defRPr>
            </a:lvl6pPr>
            <a:lvl7pPr marL="1828800" marR="0" lvl="6" indent="-88900" algn="l" rtl="0">
              <a:spcBef>
                <a:spcPts val="300"/>
              </a:spcBef>
              <a:buClr>
                <a:schemeClr val="accent3"/>
              </a:buClr>
              <a:buSzPct val="100000"/>
              <a:buFont typeface="Georgia"/>
              <a:buChar char="▫"/>
              <a:defRPr sz="1600" b="0" i="0" u="none" strike="noStrike" cap="none">
                <a:solidFill>
                  <a:schemeClr val="accent3"/>
                </a:solidFill>
                <a:latin typeface="Calibri"/>
                <a:ea typeface="Calibri"/>
                <a:cs typeface="Calibri"/>
                <a:sym typeface="Calibri"/>
              </a:defRPr>
            </a:lvl7pPr>
            <a:lvl8pPr marL="2029968" marR="0" lvl="7" indent="-93217" algn="l" rtl="0">
              <a:spcBef>
                <a:spcPts val="300"/>
              </a:spcBef>
              <a:buClr>
                <a:schemeClr val="accent3"/>
              </a:buClr>
              <a:buSzPct val="100000"/>
              <a:buFont typeface="Georgia"/>
              <a:buChar char="◦"/>
              <a:defRPr sz="1500" b="0" i="0" u="none" strike="noStrike" cap="none">
                <a:solidFill>
                  <a:schemeClr val="accent3"/>
                </a:solidFill>
                <a:latin typeface="Calibri"/>
                <a:ea typeface="Calibri"/>
                <a:cs typeface="Calibri"/>
                <a:sym typeface="Calibri"/>
              </a:defRPr>
            </a:lvl8pPr>
            <a:lvl9pPr marL="2240280" marR="0" lvl="8" indent="-93979" algn="l" rtl="0">
              <a:spcBef>
                <a:spcPts val="300"/>
              </a:spcBef>
              <a:buClr>
                <a:schemeClr val="accent3"/>
              </a:buClr>
              <a:buSzPct val="100000"/>
              <a:buFont typeface="Georgia"/>
              <a:buChar char="◦"/>
              <a:defRPr sz="1400" b="0" i="0" u="none" strike="noStrike" cap="none">
                <a:solidFill>
                  <a:schemeClr val="accent3"/>
                </a:solidFill>
                <a:latin typeface="Calibri"/>
                <a:ea typeface="Calibri"/>
                <a:cs typeface="Calibri"/>
                <a:sym typeface="Calibri"/>
              </a:defRPr>
            </a:lvl9pPr>
          </a:lstStyle>
          <a:p>
            <a:endParaRPr/>
          </a:p>
        </p:txBody>
      </p:sp>
      <p:sp>
        <p:nvSpPr>
          <p:cNvPr id="73" name="Shape 73"/>
          <p:cNvSpPr txBox="1">
            <a:spLocks noGrp="1"/>
          </p:cNvSpPr>
          <p:nvPr>
            <p:ph type="body" idx="4"/>
          </p:nvPr>
        </p:nvSpPr>
        <p:spPr>
          <a:xfrm>
            <a:off x="4718303" y="2708518"/>
            <a:ext cx="4041774" cy="3886200"/>
          </a:xfrm>
          <a:prstGeom prst="rect">
            <a:avLst/>
          </a:prstGeom>
          <a:noFill/>
          <a:ln>
            <a:noFill/>
          </a:ln>
        </p:spPr>
        <p:txBody>
          <a:bodyPr wrap="square" lIns="91425" tIns="91425" rIns="91425" bIns="91425" anchor="t" anchorCtr="0"/>
          <a:lstStyle>
            <a:lvl1pPr marL="365760" marR="0" lvl="0" indent="-137159" algn="l" rtl="0">
              <a:spcBef>
                <a:spcPts val="300"/>
              </a:spcBef>
              <a:buClr>
                <a:schemeClr val="accent3"/>
              </a:buClr>
              <a:buSzPct val="100000"/>
              <a:buFont typeface="Georgia"/>
              <a:buChar char="•"/>
              <a:defRPr sz="2000" b="0" i="0" u="none" strike="noStrike" cap="none">
                <a:solidFill>
                  <a:schemeClr val="dk1"/>
                </a:solidFill>
                <a:latin typeface="Calibri"/>
                <a:ea typeface="Calibri"/>
                <a:cs typeface="Calibri"/>
                <a:sym typeface="Calibri"/>
              </a:defRPr>
            </a:lvl1pPr>
            <a:lvl2pPr marL="658368" marR="0" lvl="1" indent="-124968" algn="l" rtl="0">
              <a:spcBef>
                <a:spcPts val="300"/>
              </a:spcBef>
              <a:buClr>
                <a:schemeClr val="accent2"/>
              </a:buClr>
              <a:buSzPct val="100000"/>
              <a:buFont typeface="Georgia"/>
              <a:buChar char="▫"/>
              <a:defRPr sz="2000" b="0" i="0" u="none" strike="noStrike" cap="none">
                <a:solidFill>
                  <a:schemeClr val="accent2"/>
                </a:solidFill>
                <a:latin typeface="Calibri"/>
                <a:ea typeface="Calibri"/>
                <a:cs typeface="Calibri"/>
                <a:sym typeface="Calibri"/>
              </a:defRPr>
            </a:lvl2pPr>
            <a:lvl3pPr marL="923544" marR="0" lvl="2" indent="-110744" algn="l" rtl="0">
              <a:spcBef>
                <a:spcPts val="300"/>
              </a:spcBef>
              <a:buClr>
                <a:schemeClr val="accent1"/>
              </a:buClr>
              <a:buSzPct val="100000"/>
              <a:buFont typeface="Noto Sans Symbols"/>
              <a:buChar char="⚫"/>
              <a:defRPr sz="1800" b="0" i="0" u="none" strike="noStrike" cap="none">
                <a:solidFill>
                  <a:schemeClr val="accent1"/>
                </a:solidFill>
                <a:latin typeface="Calibri"/>
                <a:ea typeface="Calibri"/>
                <a:cs typeface="Calibri"/>
                <a:sym typeface="Calibri"/>
              </a:defRPr>
            </a:lvl3pPr>
            <a:lvl4pPr marL="1179576" marR="0" lvl="3" indent="-100075" algn="l" rtl="0">
              <a:spcBef>
                <a:spcPts val="300"/>
              </a:spcBef>
              <a:buClr>
                <a:schemeClr val="accent1"/>
              </a:buClr>
              <a:buSzPct val="100000"/>
              <a:buFont typeface="Noto Sans Symbols"/>
              <a:buChar char="⚫"/>
              <a:defRPr sz="1600" b="0" i="0" u="none" strike="noStrike" cap="none">
                <a:solidFill>
                  <a:schemeClr val="accent1"/>
                </a:solidFill>
                <a:latin typeface="Calibri"/>
                <a:ea typeface="Calibri"/>
                <a:cs typeface="Calibri"/>
                <a:sym typeface="Calibri"/>
              </a:defRPr>
            </a:lvl4pPr>
            <a:lvl5pPr marL="1389888" marR="0" lvl="4" indent="-81788" algn="l" rtl="0">
              <a:spcBef>
                <a:spcPts val="300"/>
              </a:spcBef>
              <a:buClr>
                <a:schemeClr val="accent3"/>
              </a:buClr>
              <a:buSzPct val="100000"/>
              <a:buFont typeface="Georgia"/>
              <a:buChar char="▫"/>
              <a:defRPr sz="1600" b="0" i="0" u="none" strike="noStrike" cap="none">
                <a:solidFill>
                  <a:schemeClr val="accent3"/>
                </a:solidFill>
                <a:latin typeface="Calibri"/>
                <a:ea typeface="Calibri"/>
                <a:cs typeface="Calibri"/>
                <a:sym typeface="Calibri"/>
              </a:defRPr>
            </a:lvl5pPr>
            <a:lvl6pPr marL="1609344" marR="0" lvl="5" indent="-72644" algn="l" rtl="0">
              <a:spcBef>
                <a:spcPts val="300"/>
              </a:spcBef>
              <a:buClr>
                <a:schemeClr val="accent3"/>
              </a:buClr>
              <a:buSzPct val="100000"/>
              <a:buFont typeface="Georgia"/>
              <a:buChar char="▫"/>
              <a:defRPr sz="1800" b="0" i="0" u="none" strike="noStrike" cap="none">
                <a:solidFill>
                  <a:schemeClr val="accent3"/>
                </a:solidFill>
                <a:latin typeface="Calibri"/>
                <a:ea typeface="Calibri"/>
                <a:cs typeface="Calibri"/>
                <a:sym typeface="Calibri"/>
              </a:defRPr>
            </a:lvl6pPr>
            <a:lvl7pPr marL="1828800" marR="0" lvl="6" indent="-88900" algn="l" rtl="0">
              <a:spcBef>
                <a:spcPts val="300"/>
              </a:spcBef>
              <a:buClr>
                <a:schemeClr val="accent3"/>
              </a:buClr>
              <a:buSzPct val="100000"/>
              <a:buFont typeface="Georgia"/>
              <a:buChar char="▫"/>
              <a:defRPr sz="1600" b="0" i="0" u="none" strike="noStrike" cap="none">
                <a:solidFill>
                  <a:schemeClr val="accent3"/>
                </a:solidFill>
                <a:latin typeface="Calibri"/>
                <a:ea typeface="Calibri"/>
                <a:cs typeface="Calibri"/>
                <a:sym typeface="Calibri"/>
              </a:defRPr>
            </a:lvl7pPr>
            <a:lvl8pPr marL="2029968" marR="0" lvl="7" indent="-93217" algn="l" rtl="0">
              <a:spcBef>
                <a:spcPts val="300"/>
              </a:spcBef>
              <a:buClr>
                <a:schemeClr val="accent3"/>
              </a:buClr>
              <a:buSzPct val="100000"/>
              <a:buFont typeface="Georgia"/>
              <a:buChar char="◦"/>
              <a:defRPr sz="1500" b="0" i="0" u="none" strike="noStrike" cap="none">
                <a:solidFill>
                  <a:schemeClr val="accent3"/>
                </a:solidFill>
                <a:latin typeface="Calibri"/>
                <a:ea typeface="Calibri"/>
                <a:cs typeface="Calibri"/>
                <a:sym typeface="Calibri"/>
              </a:defRPr>
            </a:lvl8pPr>
            <a:lvl9pPr marL="2240280" marR="0" lvl="8" indent="-93979" algn="l" rtl="0">
              <a:spcBef>
                <a:spcPts val="300"/>
              </a:spcBef>
              <a:buClr>
                <a:schemeClr val="accent3"/>
              </a:buClr>
              <a:buSzPct val="100000"/>
              <a:buFont typeface="Georgia"/>
              <a:buChar char="◦"/>
              <a:defRPr sz="1400" b="0" i="0" u="none" strike="noStrike" cap="none">
                <a:solidFill>
                  <a:schemeClr val="accent3"/>
                </a:solidFill>
                <a:latin typeface="Calibri"/>
                <a:ea typeface="Calibri"/>
                <a:cs typeface="Calibri"/>
                <a:sym typeface="Calibri"/>
              </a:defRPr>
            </a:lvl9pPr>
          </a:lstStyle>
          <a:p>
            <a:endParaRPr/>
          </a:p>
        </p:txBody>
      </p:sp>
      <p:sp>
        <p:nvSpPr>
          <p:cNvPr id="74" name="Shape 74"/>
          <p:cNvSpPr txBox="1">
            <a:spLocks noGrp="1"/>
          </p:cNvSpPr>
          <p:nvPr>
            <p:ph type="dt" idx="10"/>
          </p:nvPr>
        </p:nvSpPr>
        <p:spPr>
          <a:xfrm>
            <a:off x="6586535" y="612647"/>
            <a:ext cx="957264" cy="457200"/>
          </a:xfrm>
          <a:prstGeom prst="rect">
            <a:avLst/>
          </a:prstGeom>
          <a:noFill/>
          <a:ln>
            <a:noFill/>
          </a:ln>
        </p:spPr>
        <p:txBody>
          <a:bodyPr wrap="square" lIns="91425" tIns="91425" rIns="91425" bIns="91425" anchor="t" anchorCtr="0"/>
          <a:lstStyle>
            <a:lvl1pPr marL="0" marR="0" lvl="0" indent="0" algn="l" rtl="0">
              <a:spcBef>
                <a:spcPts val="0"/>
              </a:spcBef>
              <a:buNone/>
              <a:defRPr sz="800" b="0" i="0" u="none" strike="noStrike" cap="none">
                <a:solidFill>
                  <a:schemeClr val="accen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sldNum" idx="12"/>
          </p:nvPr>
        </p:nvSpPr>
        <p:spPr>
          <a:xfrm>
            <a:off x="8174735" y="2271"/>
            <a:ext cx="762000" cy="365759"/>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IN" sz="1800" b="0" i="0" u="none" strike="noStrike" cap="none">
                <a:solidFill>
                  <a:srgbClr val="FFFFFF"/>
                </a:solidFill>
                <a:latin typeface="Calibri"/>
                <a:ea typeface="Calibri"/>
                <a:cs typeface="Calibri"/>
                <a:sym typeface="Calibri"/>
              </a:rPr>
              <a:pPr marL="0" marR="0" lvl="0" indent="0" algn="r" rtl="0">
                <a:spcBef>
                  <a:spcPts val="0"/>
                </a:spcBef>
                <a:buSzPct val="25000"/>
                <a:buNone/>
              </a:pPr>
              <a:t>‹#›</a:t>
            </a:fld>
            <a:endParaRPr lang="en-IN" sz="1800" b="0" i="0" u="none" strike="noStrike" cap="none">
              <a:solidFill>
                <a:srgbClr val="FFFFFF"/>
              </a:solidFill>
              <a:latin typeface="Calibri"/>
              <a:ea typeface="Calibri"/>
              <a:cs typeface="Calibri"/>
              <a:sym typeface="Calibri"/>
            </a:endParaRPr>
          </a:p>
        </p:txBody>
      </p:sp>
      <p:sp>
        <p:nvSpPr>
          <p:cNvPr id="76" name="Shape 76"/>
          <p:cNvSpPr txBox="1">
            <a:spLocks noGrp="1"/>
          </p:cNvSpPr>
          <p:nvPr>
            <p:ph type="ftr" idx="11"/>
          </p:nvPr>
        </p:nvSpPr>
        <p:spPr>
          <a:xfrm>
            <a:off x="5257800" y="612647"/>
            <a:ext cx="1325880" cy="457200"/>
          </a:xfrm>
          <a:prstGeom prst="rect">
            <a:avLst/>
          </a:prstGeom>
          <a:noFill/>
          <a:ln>
            <a:noFill/>
          </a:ln>
        </p:spPr>
        <p:txBody>
          <a:bodyPr wrap="square" lIns="91425" tIns="91425" rIns="91425" bIns="91425" anchor="t" anchorCtr="0"/>
          <a:lstStyle>
            <a:lvl1pPr marL="0" marR="0" lvl="0" indent="0" algn="r" rtl="0">
              <a:spcBef>
                <a:spcPts val="0"/>
              </a:spcBef>
              <a:buNone/>
              <a:defRPr sz="800" b="0" i="0" u="none" strike="noStrike" cap="none">
                <a:solidFill>
                  <a:schemeClr val="accen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1143000"/>
            <a:ext cx="8229600" cy="1069847"/>
          </a:xfrm>
          <a:prstGeom prst="rect">
            <a:avLst/>
          </a:prstGeom>
          <a:noFill/>
          <a:ln>
            <a:noFill/>
          </a:ln>
        </p:spPr>
        <p:txBody>
          <a:bodyPr wrap="square" lIns="91425" tIns="91425" rIns="91425" bIns="91425" anchor="ctr" anchorCtr="0"/>
          <a:lstStyle>
            <a:lvl1pPr marL="0" marR="0" lvl="0" indent="0" algn="l" rtl="0">
              <a:spcBef>
                <a:spcPts val="0"/>
              </a:spcBef>
              <a:buClr>
                <a:schemeClr val="dk2"/>
              </a:buClr>
              <a:buFont typeface="Calibri"/>
              <a:buNone/>
              <a:defRPr sz="40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9" name="Shape 79"/>
          <p:cNvSpPr txBox="1">
            <a:spLocks noGrp="1"/>
          </p:cNvSpPr>
          <p:nvPr>
            <p:ph type="dt" idx="10"/>
          </p:nvPr>
        </p:nvSpPr>
        <p:spPr>
          <a:xfrm>
            <a:off x="6583679" y="612647"/>
            <a:ext cx="957264" cy="457200"/>
          </a:xfrm>
          <a:prstGeom prst="rect">
            <a:avLst/>
          </a:prstGeom>
          <a:noFill/>
          <a:ln>
            <a:noFill/>
          </a:ln>
        </p:spPr>
        <p:txBody>
          <a:bodyPr wrap="square" lIns="91425" tIns="91425" rIns="91425" bIns="91425" anchor="t" anchorCtr="0"/>
          <a:lstStyle>
            <a:lvl1pPr marL="0" marR="0" lvl="0" indent="0" algn="l" rtl="0">
              <a:spcBef>
                <a:spcPts val="0"/>
              </a:spcBef>
              <a:buNone/>
              <a:defRPr sz="800" b="0" i="0" u="none" strike="noStrike" cap="none">
                <a:solidFill>
                  <a:schemeClr val="accen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ftr" idx="11"/>
          </p:nvPr>
        </p:nvSpPr>
        <p:spPr>
          <a:xfrm>
            <a:off x="5257800" y="612647"/>
            <a:ext cx="1325880" cy="457200"/>
          </a:xfrm>
          <a:prstGeom prst="rect">
            <a:avLst/>
          </a:prstGeom>
          <a:noFill/>
          <a:ln>
            <a:noFill/>
          </a:ln>
        </p:spPr>
        <p:txBody>
          <a:bodyPr wrap="square" lIns="91425" tIns="91425" rIns="91425" bIns="91425" anchor="t" anchorCtr="0"/>
          <a:lstStyle>
            <a:lvl1pPr marL="0" marR="0" lvl="0" indent="0" algn="r" rtl="0">
              <a:spcBef>
                <a:spcPts val="0"/>
              </a:spcBef>
              <a:buNone/>
              <a:defRPr sz="800" b="0" i="0" u="none" strike="noStrike" cap="none">
                <a:solidFill>
                  <a:schemeClr val="accen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sldNum" idx="12"/>
          </p:nvPr>
        </p:nvSpPr>
        <p:spPr>
          <a:xfrm>
            <a:off x="8174735" y="2271"/>
            <a:ext cx="762000" cy="365759"/>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IN" sz="1800" b="0" i="0" u="none" strike="noStrike" cap="none">
                <a:solidFill>
                  <a:srgbClr val="FFFFFF"/>
                </a:solidFill>
                <a:latin typeface="Calibri"/>
                <a:ea typeface="Calibri"/>
                <a:cs typeface="Calibri"/>
                <a:sym typeface="Calibri"/>
              </a:rPr>
              <a:pPr marL="0" marR="0" lvl="0" indent="0" algn="r" rtl="0">
                <a:spcBef>
                  <a:spcPts val="0"/>
                </a:spcBef>
                <a:buSzPct val="25000"/>
                <a:buNone/>
              </a:pPr>
              <a:t>‹#›</a:t>
            </a:fld>
            <a:endParaRPr lang="en-IN"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5353496" y="1101970"/>
            <a:ext cx="3383280" cy="877823"/>
          </a:xfrm>
          <a:prstGeom prst="rect">
            <a:avLst/>
          </a:prstGeom>
          <a:noFill/>
          <a:ln>
            <a:noFill/>
          </a:ln>
        </p:spPr>
        <p:txBody>
          <a:bodyPr wrap="square" lIns="91425" tIns="91425" rIns="91425" bIns="91425" anchor="b" anchorCtr="0"/>
          <a:lstStyle>
            <a:lvl1pPr marL="0" marR="0" lvl="0" indent="0" algn="l" rtl="0">
              <a:spcBef>
                <a:spcPts val="0"/>
              </a:spcBef>
              <a:buClr>
                <a:schemeClr val="dk2"/>
              </a:buClr>
              <a:buFont typeface="Calibri"/>
              <a:buNone/>
              <a:defRPr sz="1800" b="1"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4" name="Shape 84"/>
          <p:cNvSpPr txBox="1">
            <a:spLocks noGrp="1"/>
          </p:cNvSpPr>
          <p:nvPr>
            <p:ph type="body" idx="1"/>
          </p:nvPr>
        </p:nvSpPr>
        <p:spPr>
          <a:xfrm>
            <a:off x="5353496" y="2010726"/>
            <a:ext cx="3383280" cy="4617720"/>
          </a:xfrm>
          <a:prstGeom prst="rect">
            <a:avLst/>
          </a:prstGeom>
          <a:noFill/>
          <a:ln>
            <a:noFill/>
          </a:ln>
        </p:spPr>
        <p:txBody>
          <a:bodyPr wrap="square" lIns="91425" tIns="91425" rIns="91425" bIns="91425" anchor="t" anchorCtr="0"/>
          <a:lstStyle>
            <a:lvl1pPr marL="9144" marR="0" lvl="0" indent="-9144" algn="l" rtl="0">
              <a:spcBef>
                <a:spcPts val="300"/>
              </a:spcBef>
              <a:buClr>
                <a:schemeClr val="accent3"/>
              </a:buClr>
              <a:buFont typeface="Georgia"/>
              <a:buNone/>
              <a:defRPr sz="1400" b="0" i="0" u="none" strike="noStrike" cap="none">
                <a:solidFill>
                  <a:schemeClr val="dk1"/>
                </a:solidFill>
                <a:latin typeface="Calibri"/>
                <a:ea typeface="Calibri"/>
                <a:cs typeface="Calibri"/>
                <a:sym typeface="Calibri"/>
              </a:defRPr>
            </a:lvl1pPr>
            <a:lvl2pPr marL="658368" marR="0" lvl="1" indent="-251968" algn="l" rtl="0">
              <a:spcBef>
                <a:spcPts val="300"/>
              </a:spcBef>
              <a:buClr>
                <a:schemeClr val="accent2"/>
              </a:buClr>
              <a:buFont typeface="Georgia"/>
              <a:buNone/>
              <a:defRPr sz="1200" b="0" i="0" u="none" strike="noStrike" cap="none">
                <a:solidFill>
                  <a:schemeClr val="accent2"/>
                </a:solidFill>
                <a:latin typeface="Calibri"/>
                <a:ea typeface="Calibri"/>
                <a:cs typeface="Calibri"/>
                <a:sym typeface="Calibri"/>
              </a:defRPr>
            </a:lvl2pPr>
            <a:lvl3pPr marL="923544" marR="0" lvl="2" indent="-225044" algn="l" rtl="0">
              <a:spcBef>
                <a:spcPts val="300"/>
              </a:spcBef>
              <a:buClr>
                <a:schemeClr val="accent1"/>
              </a:buClr>
              <a:buFont typeface="Noto Sans Symbols"/>
              <a:buNone/>
              <a:defRPr sz="1000" b="0" i="0" u="none" strike="noStrike" cap="none">
                <a:solidFill>
                  <a:schemeClr val="accent1"/>
                </a:solidFill>
                <a:latin typeface="Calibri"/>
                <a:ea typeface="Calibri"/>
                <a:cs typeface="Calibri"/>
                <a:sym typeface="Calibri"/>
              </a:defRPr>
            </a:lvl3pPr>
            <a:lvl4pPr marL="1179576" marR="0" lvl="3" indent="-201675" algn="l" rtl="0">
              <a:spcBef>
                <a:spcPts val="300"/>
              </a:spcBef>
              <a:buClr>
                <a:schemeClr val="accent1"/>
              </a:buClr>
              <a:buFont typeface="Noto Sans Symbols"/>
              <a:buNone/>
              <a:defRPr sz="900" b="0" i="0" u="none" strike="noStrike" cap="none">
                <a:solidFill>
                  <a:schemeClr val="accent1"/>
                </a:solidFill>
                <a:latin typeface="Calibri"/>
                <a:ea typeface="Calibri"/>
                <a:cs typeface="Calibri"/>
                <a:sym typeface="Calibri"/>
              </a:defRPr>
            </a:lvl4pPr>
            <a:lvl5pPr marL="1389888" marR="0" lvl="4" indent="-183388" algn="l" rtl="0">
              <a:spcBef>
                <a:spcPts val="300"/>
              </a:spcBef>
              <a:buClr>
                <a:schemeClr val="accent3"/>
              </a:buClr>
              <a:buFont typeface="Georgia"/>
              <a:buNone/>
              <a:defRPr sz="900" b="0" i="0" u="none" strike="noStrike" cap="none">
                <a:solidFill>
                  <a:schemeClr val="accent3"/>
                </a:solidFill>
                <a:latin typeface="Calibri"/>
                <a:ea typeface="Calibri"/>
                <a:cs typeface="Calibri"/>
                <a:sym typeface="Calibri"/>
              </a:defRPr>
            </a:lvl5pPr>
            <a:lvl6pPr marL="1609344" marR="0" lvl="5" indent="-72644" algn="l" rtl="0">
              <a:spcBef>
                <a:spcPts val="300"/>
              </a:spcBef>
              <a:buClr>
                <a:schemeClr val="accent3"/>
              </a:buClr>
              <a:buSzPct val="100000"/>
              <a:buFont typeface="Georgia"/>
              <a:buChar char="▫"/>
              <a:defRPr sz="1800" b="0" i="0" u="none" strike="noStrike" cap="none">
                <a:solidFill>
                  <a:schemeClr val="accent3"/>
                </a:solidFill>
                <a:latin typeface="Calibri"/>
                <a:ea typeface="Calibri"/>
                <a:cs typeface="Calibri"/>
                <a:sym typeface="Calibri"/>
              </a:defRPr>
            </a:lvl6pPr>
            <a:lvl7pPr marL="1828800" marR="0" lvl="6" indent="-88900" algn="l" rtl="0">
              <a:spcBef>
                <a:spcPts val="300"/>
              </a:spcBef>
              <a:buClr>
                <a:schemeClr val="accent3"/>
              </a:buClr>
              <a:buSzPct val="100000"/>
              <a:buFont typeface="Georgia"/>
              <a:buChar char="▫"/>
              <a:defRPr sz="1600" b="0" i="0" u="none" strike="noStrike" cap="none">
                <a:solidFill>
                  <a:schemeClr val="accent3"/>
                </a:solidFill>
                <a:latin typeface="Calibri"/>
                <a:ea typeface="Calibri"/>
                <a:cs typeface="Calibri"/>
                <a:sym typeface="Calibri"/>
              </a:defRPr>
            </a:lvl7pPr>
            <a:lvl8pPr marL="2029968" marR="0" lvl="7" indent="-93217" algn="l" rtl="0">
              <a:spcBef>
                <a:spcPts val="300"/>
              </a:spcBef>
              <a:buClr>
                <a:schemeClr val="accent3"/>
              </a:buClr>
              <a:buSzPct val="100000"/>
              <a:buFont typeface="Georgia"/>
              <a:buChar char="◦"/>
              <a:defRPr sz="1500" b="0" i="0" u="none" strike="noStrike" cap="none">
                <a:solidFill>
                  <a:schemeClr val="accent3"/>
                </a:solidFill>
                <a:latin typeface="Calibri"/>
                <a:ea typeface="Calibri"/>
                <a:cs typeface="Calibri"/>
                <a:sym typeface="Calibri"/>
              </a:defRPr>
            </a:lvl8pPr>
            <a:lvl9pPr marL="2240280" marR="0" lvl="8" indent="-93979" algn="l" rtl="0">
              <a:spcBef>
                <a:spcPts val="300"/>
              </a:spcBef>
              <a:buClr>
                <a:schemeClr val="accent3"/>
              </a:buClr>
              <a:buSzPct val="100000"/>
              <a:buFont typeface="Georgia"/>
              <a:buChar char="◦"/>
              <a:defRPr sz="1400" b="0" i="0" u="none" strike="noStrike" cap="none">
                <a:solidFill>
                  <a:schemeClr val="accent3"/>
                </a:solidFill>
                <a:latin typeface="Calibri"/>
                <a:ea typeface="Calibri"/>
                <a:cs typeface="Calibri"/>
                <a:sym typeface="Calibri"/>
              </a:defRPr>
            </a:lvl9pPr>
          </a:lstStyle>
          <a:p>
            <a:endParaRPr/>
          </a:p>
        </p:txBody>
      </p:sp>
      <p:sp>
        <p:nvSpPr>
          <p:cNvPr id="85" name="Shape 85"/>
          <p:cNvSpPr txBox="1">
            <a:spLocks noGrp="1"/>
          </p:cNvSpPr>
          <p:nvPr>
            <p:ph type="body" idx="2"/>
          </p:nvPr>
        </p:nvSpPr>
        <p:spPr>
          <a:xfrm>
            <a:off x="152400" y="776287"/>
            <a:ext cx="5102351" cy="5852159"/>
          </a:xfrm>
          <a:prstGeom prst="rect">
            <a:avLst/>
          </a:prstGeom>
          <a:noFill/>
          <a:ln>
            <a:noFill/>
          </a:ln>
        </p:spPr>
        <p:txBody>
          <a:bodyPr wrap="square" lIns="91425" tIns="91425" rIns="91425" bIns="91425" anchor="t" anchorCtr="0"/>
          <a:lstStyle>
            <a:lvl1pPr marL="365760" marR="0" lvl="0" indent="-60959" algn="l" rtl="0">
              <a:spcBef>
                <a:spcPts val="300"/>
              </a:spcBef>
              <a:buClr>
                <a:schemeClr val="accent3"/>
              </a:buClr>
              <a:buSzPct val="100000"/>
              <a:buFont typeface="Georgia"/>
              <a:buChar char="•"/>
              <a:defRPr sz="3200" b="0" i="0" u="none" strike="noStrike" cap="none">
                <a:solidFill>
                  <a:schemeClr val="dk1"/>
                </a:solidFill>
                <a:latin typeface="Calibri"/>
                <a:ea typeface="Calibri"/>
                <a:cs typeface="Calibri"/>
                <a:sym typeface="Calibri"/>
              </a:defRPr>
            </a:lvl1pPr>
            <a:lvl2pPr marL="658368" marR="0" lvl="1" indent="-74168" algn="l" rtl="0">
              <a:spcBef>
                <a:spcPts val="300"/>
              </a:spcBef>
              <a:buClr>
                <a:schemeClr val="accent2"/>
              </a:buClr>
              <a:buSzPct val="100000"/>
              <a:buFont typeface="Georgia"/>
              <a:buChar char="▫"/>
              <a:defRPr sz="2800" b="0" i="0" u="none" strike="noStrike" cap="none">
                <a:solidFill>
                  <a:schemeClr val="accent2"/>
                </a:solidFill>
                <a:latin typeface="Calibri"/>
                <a:ea typeface="Calibri"/>
                <a:cs typeface="Calibri"/>
                <a:sym typeface="Calibri"/>
              </a:defRPr>
            </a:lvl2pPr>
            <a:lvl3pPr marL="923544" marR="0" lvl="2" indent="-72644" algn="l" rtl="0">
              <a:spcBef>
                <a:spcPts val="300"/>
              </a:spcBef>
              <a:buClr>
                <a:schemeClr val="accent1"/>
              </a:buClr>
              <a:buSzPct val="100000"/>
              <a:buFont typeface="Noto Sans Symbols"/>
              <a:buChar char="⚫"/>
              <a:defRPr sz="2400" b="0" i="0" u="none" strike="noStrike" cap="none">
                <a:solidFill>
                  <a:schemeClr val="accent1"/>
                </a:solidFill>
                <a:latin typeface="Calibri"/>
                <a:ea typeface="Calibri"/>
                <a:cs typeface="Calibri"/>
                <a:sym typeface="Calibri"/>
              </a:defRPr>
            </a:lvl3pPr>
            <a:lvl4pPr marL="1179576" marR="0" lvl="3" indent="-74675" algn="l" rtl="0">
              <a:spcBef>
                <a:spcPts val="300"/>
              </a:spcBef>
              <a:buClr>
                <a:schemeClr val="accent1"/>
              </a:buClr>
              <a:buSzPct val="100000"/>
              <a:buFont typeface="Noto Sans Symbols"/>
              <a:buChar char="⚫"/>
              <a:defRPr sz="2000" b="0" i="0" u="none" strike="noStrike" cap="none">
                <a:solidFill>
                  <a:schemeClr val="accent1"/>
                </a:solidFill>
                <a:latin typeface="Calibri"/>
                <a:ea typeface="Calibri"/>
                <a:cs typeface="Calibri"/>
                <a:sym typeface="Calibri"/>
              </a:defRPr>
            </a:lvl4pPr>
            <a:lvl5pPr marL="1389888" marR="0" lvl="4" indent="-56388" algn="l" rtl="0">
              <a:spcBef>
                <a:spcPts val="300"/>
              </a:spcBef>
              <a:buClr>
                <a:schemeClr val="accent3"/>
              </a:buClr>
              <a:buSzPct val="100000"/>
              <a:buFont typeface="Georgia"/>
              <a:buChar char="▫"/>
              <a:defRPr sz="2000" b="0" i="0" u="none" strike="noStrike" cap="none">
                <a:solidFill>
                  <a:schemeClr val="accent3"/>
                </a:solidFill>
                <a:latin typeface="Calibri"/>
                <a:ea typeface="Calibri"/>
                <a:cs typeface="Calibri"/>
                <a:sym typeface="Calibri"/>
              </a:defRPr>
            </a:lvl5pPr>
            <a:lvl6pPr marL="1609344" marR="0" lvl="5" indent="-72644" algn="l" rtl="0">
              <a:spcBef>
                <a:spcPts val="300"/>
              </a:spcBef>
              <a:buClr>
                <a:schemeClr val="accent3"/>
              </a:buClr>
              <a:buSzPct val="100000"/>
              <a:buFont typeface="Georgia"/>
              <a:buChar char="▫"/>
              <a:defRPr sz="1800" b="0" i="0" u="none" strike="noStrike" cap="none">
                <a:solidFill>
                  <a:schemeClr val="accent3"/>
                </a:solidFill>
                <a:latin typeface="Calibri"/>
                <a:ea typeface="Calibri"/>
                <a:cs typeface="Calibri"/>
                <a:sym typeface="Calibri"/>
              </a:defRPr>
            </a:lvl6pPr>
            <a:lvl7pPr marL="1828800" marR="0" lvl="6" indent="-88900" algn="l" rtl="0">
              <a:spcBef>
                <a:spcPts val="300"/>
              </a:spcBef>
              <a:buClr>
                <a:schemeClr val="accent3"/>
              </a:buClr>
              <a:buSzPct val="100000"/>
              <a:buFont typeface="Georgia"/>
              <a:buChar char="▫"/>
              <a:defRPr sz="1600" b="0" i="0" u="none" strike="noStrike" cap="none">
                <a:solidFill>
                  <a:schemeClr val="accent3"/>
                </a:solidFill>
                <a:latin typeface="Calibri"/>
                <a:ea typeface="Calibri"/>
                <a:cs typeface="Calibri"/>
                <a:sym typeface="Calibri"/>
              </a:defRPr>
            </a:lvl7pPr>
            <a:lvl8pPr marL="2029968" marR="0" lvl="7" indent="-93217" algn="l" rtl="0">
              <a:spcBef>
                <a:spcPts val="300"/>
              </a:spcBef>
              <a:buClr>
                <a:schemeClr val="accent3"/>
              </a:buClr>
              <a:buSzPct val="100000"/>
              <a:buFont typeface="Georgia"/>
              <a:buChar char="◦"/>
              <a:defRPr sz="1500" b="0" i="0" u="none" strike="noStrike" cap="none">
                <a:solidFill>
                  <a:schemeClr val="accent3"/>
                </a:solidFill>
                <a:latin typeface="Calibri"/>
                <a:ea typeface="Calibri"/>
                <a:cs typeface="Calibri"/>
                <a:sym typeface="Calibri"/>
              </a:defRPr>
            </a:lvl8pPr>
            <a:lvl9pPr marL="2240280" marR="0" lvl="8" indent="-93979" algn="l" rtl="0">
              <a:spcBef>
                <a:spcPts val="300"/>
              </a:spcBef>
              <a:buClr>
                <a:schemeClr val="accent3"/>
              </a:buClr>
              <a:buSzPct val="100000"/>
              <a:buFont typeface="Georgia"/>
              <a:buChar char="◦"/>
              <a:defRPr sz="1400" b="0" i="0" u="none" strike="noStrike" cap="none">
                <a:solidFill>
                  <a:schemeClr val="accent3"/>
                </a:solidFill>
                <a:latin typeface="Calibri"/>
                <a:ea typeface="Calibri"/>
                <a:cs typeface="Calibri"/>
                <a:sym typeface="Calibri"/>
              </a:defRPr>
            </a:lvl9pPr>
          </a:lstStyle>
          <a:p>
            <a:endParaRPr/>
          </a:p>
        </p:txBody>
      </p:sp>
      <p:sp>
        <p:nvSpPr>
          <p:cNvPr id="86" name="Shape 86"/>
          <p:cNvSpPr txBox="1">
            <a:spLocks noGrp="1"/>
          </p:cNvSpPr>
          <p:nvPr>
            <p:ph type="dt" idx="10"/>
          </p:nvPr>
        </p:nvSpPr>
        <p:spPr>
          <a:xfrm>
            <a:off x="6586535" y="612647"/>
            <a:ext cx="957264" cy="457200"/>
          </a:xfrm>
          <a:prstGeom prst="rect">
            <a:avLst/>
          </a:prstGeom>
          <a:noFill/>
          <a:ln>
            <a:noFill/>
          </a:ln>
        </p:spPr>
        <p:txBody>
          <a:bodyPr wrap="square" lIns="91425" tIns="91425" rIns="91425" bIns="91425" anchor="t" anchorCtr="0"/>
          <a:lstStyle>
            <a:lvl1pPr marL="0" marR="0" lvl="0" indent="0" algn="l" rtl="0">
              <a:spcBef>
                <a:spcPts val="0"/>
              </a:spcBef>
              <a:buNone/>
              <a:defRPr sz="800" b="0" i="0" u="none" strike="noStrike" cap="none">
                <a:solidFill>
                  <a:schemeClr val="accen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ftr" idx="11"/>
          </p:nvPr>
        </p:nvSpPr>
        <p:spPr>
          <a:xfrm>
            <a:off x="5257800" y="612647"/>
            <a:ext cx="1325880" cy="457200"/>
          </a:xfrm>
          <a:prstGeom prst="rect">
            <a:avLst/>
          </a:prstGeom>
          <a:noFill/>
          <a:ln>
            <a:noFill/>
          </a:ln>
        </p:spPr>
        <p:txBody>
          <a:bodyPr wrap="square" lIns="91425" tIns="91425" rIns="91425" bIns="91425" anchor="t" anchorCtr="0"/>
          <a:lstStyle>
            <a:lvl1pPr marL="0" marR="0" lvl="0" indent="0" algn="r" rtl="0">
              <a:spcBef>
                <a:spcPts val="0"/>
              </a:spcBef>
              <a:buNone/>
              <a:defRPr sz="800" b="0" i="0" u="none" strike="noStrike" cap="none">
                <a:solidFill>
                  <a:schemeClr val="accen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sldNum" idx="12"/>
          </p:nvPr>
        </p:nvSpPr>
        <p:spPr>
          <a:xfrm>
            <a:off x="8174735" y="2271"/>
            <a:ext cx="762000" cy="365759"/>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IN" sz="1800" b="0" i="0" u="none" strike="noStrike" cap="none">
                <a:solidFill>
                  <a:srgbClr val="FFFFFF"/>
                </a:solidFill>
                <a:latin typeface="Calibri"/>
                <a:ea typeface="Calibri"/>
                <a:cs typeface="Calibri"/>
                <a:sym typeface="Calibri"/>
              </a:rPr>
              <a:pPr marL="0" marR="0" lvl="0" indent="0" algn="r" rtl="0">
                <a:spcBef>
                  <a:spcPts val="0"/>
                </a:spcBef>
                <a:buSzPct val="25000"/>
                <a:buNone/>
              </a:pPr>
              <a:t>‹#›</a:t>
            </a:fld>
            <a:endParaRPr lang="en-IN"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89"/>
        <p:cNvGrpSpPr/>
        <p:nvPr/>
      </p:nvGrpSpPr>
      <p:grpSpPr>
        <a:xfrm>
          <a:off x="0" y="0"/>
          <a:ext cx="0" cy="0"/>
          <a:chOff x="0" y="0"/>
          <a:chExt cx="0" cy="0"/>
        </a:xfrm>
      </p:grpSpPr>
      <p:sp>
        <p:nvSpPr>
          <p:cNvPr id="90" name="Shape 90"/>
          <p:cNvSpPr txBox="1">
            <a:spLocks noGrp="1"/>
          </p:cNvSpPr>
          <p:nvPr>
            <p:ph type="title"/>
          </p:nvPr>
        </p:nvSpPr>
        <p:spPr>
          <a:xfrm rot="-5400000">
            <a:off x="3393016" y="3156576"/>
            <a:ext cx="4681637" cy="586803"/>
          </a:xfrm>
          <a:prstGeom prst="rect">
            <a:avLst/>
          </a:prstGeom>
          <a:noFill/>
          <a:ln>
            <a:noFill/>
          </a:ln>
        </p:spPr>
        <p:txBody>
          <a:bodyPr wrap="square" lIns="91425" tIns="91425" rIns="91425" bIns="91425" anchor="t" anchorCtr="0"/>
          <a:lstStyle>
            <a:lvl1pPr marL="0" marR="0" lvl="0" indent="0" algn="ctr" rtl="0">
              <a:spcBef>
                <a:spcPts val="0"/>
              </a:spcBef>
              <a:buClr>
                <a:schemeClr val="dk2"/>
              </a:buClr>
              <a:buFont typeface="Calibri"/>
              <a:buNone/>
              <a:defRPr sz="2000" b="1"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1" name="Shape 91"/>
          <p:cNvSpPr>
            <a:spLocks noGrp="1"/>
          </p:cNvSpPr>
          <p:nvPr>
            <p:ph type="pic" idx="2"/>
          </p:nvPr>
        </p:nvSpPr>
        <p:spPr>
          <a:xfrm>
            <a:off x="403670" y="1143000"/>
            <a:ext cx="4572000" cy="4572000"/>
          </a:xfrm>
          <a:prstGeom prst="rect">
            <a:avLst/>
          </a:prstGeom>
          <a:solidFill>
            <a:srgbClr val="EAEAEA"/>
          </a:solidFill>
          <a:ln w="50800" cap="flat" cmpd="sng">
            <a:solidFill>
              <a:srgbClr val="FFFFFF"/>
            </a:solidFill>
            <a:prstDash val="solid"/>
            <a:miter lim="800000"/>
            <a:headEnd type="none" w="med" len="med"/>
            <a:tailEnd type="none" w="med" len="med"/>
          </a:ln>
          <a:effectLst>
            <a:outerShdw blurRad="57150" dist="31750" dir="4800000" algn="tl" rotWithShape="0">
              <a:srgbClr val="000000">
                <a:alpha val="24705"/>
              </a:srgbClr>
            </a:outerShdw>
          </a:effectLst>
        </p:spPr>
        <p:txBody>
          <a:bodyPr wrap="square" lIns="91425" tIns="91425" rIns="91425" bIns="91425" anchor="t" anchorCtr="0"/>
          <a:lstStyle>
            <a:lvl1pPr marL="0" marR="0" lvl="0" indent="0" algn="l" rtl="0">
              <a:spcBef>
                <a:spcPts val="300"/>
              </a:spcBef>
              <a:buClr>
                <a:schemeClr val="accent3"/>
              </a:buClr>
              <a:buFont typeface="Georgia"/>
              <a:buNone/>
              <a:defRPr sz="3200" b="0" i="0" u="none" strike="noStrike" cap="none">
                <a:solidFill>
                  <a:schemeClr val="dk1"/>
                </a:solidFill>
                <a:latin typeface="Calibri"/>
                <a:ea typeface="Calibri"/>
                <a:cs typeface="Calibri"/>
                <a:sym typeface="Calibri"/>
              </a:defRPr>
            </a:lvl1pPr>
            <a:lvl2pPr marL="658368" marR="0" lvl="1" indent="-86868" algn="l" rtl="0">
              <a:spcBef>
                <a:spcPts val="300"/>
              </a:spcBef>
              <a:buClr>
                <a:schemeClr val="accent2"/>
              </a:buClr>
              <a:buSzPct val="100000"/>
              <a:buFont typeface="Georgia"/>
              <a:buChar char="▫"/>
              <a:defRPr sz="2600" b="0" i="0" u="none" strike="noStrike" cap="none">
                <a:solidFill>
                  <a:schemeClr val="accent2"/>
                </a:solidFill>
                <a:latin typeface="Calibri"/>
                <a:ea typeface="Calibri"/>
                <a:cs typeface="Calibri"/>
                <a:sym typeface="Calibri"/>
              </a:defRPr>
            </a:lvl2pPr>
            <a:lvl3pPr marL="923544" marR="0" lvl="2" indent="-72644" algn="l" rtl="0">
              <a:spcBef>
                <a:spcPts val="300"/>
              </a:spcBef>
              <a:buClr>
                <a:schemeClr val="accent1"/>
              </a:buClr>
              <a:buSzPct val="100000"/>
              <a:buFont typeface="Noto Sans Symbols"/>
              <a:buChar char="⚫"/>
              <a:defRPr sz="2400" b="0" i="0" u="none" strike="noStrike" cap="none">
                <a:solidFill>
                  <a:schemeClr val="accent1"/>
                </a:solidFill>
                <a:latin typeface="Calibri"/>
                <a:ea typeface="Calibri"/>
                <a:cs typeface="Calibri"/>
                <a:sym typeface="Calibri"/>
              </a:defRPr>
            </a:lvl3pPr>
            <a:lvl4pPr marL="1179576" marR="0" lvl="3" indent="-61975" algn="l" rtl="0">
              <a:spcBef>
                <a:spcPts val="300"/>
              </a:spcBef>
              <a:buClr>
                <a:schemeClr val="accent1"/>
              </a:buClr>
              <a:buSzPct val="100000"/>
              <a:buFont typeface="Noto Sans Symbols"/>
              <a:buChar char="⚫"/>
              <a:defRPr sz="2200" b="0" i="0" u="none" strike="noStrike" cap="none">
                <a:solidFill>
                  <a:schemeClr val="accent1"/>
                </a:solidFill>
                <a:latin typeface="Calibri"/>
                <a:ea typeface="Calibri"/>
                <a:cs typeface="Calibri"/>
                <a:sym typeface="Calibri"/>
              </a:defRPr>
            </a:lvl4pPr>
            <a:lvl5pPr marL="1389888" marR="0" lvl="4" indent="-56388" algn="l" rtl="0">
              <a:spcBef>
                <a:spcPts val="300"/>
              </a:spcBef>
              <a:buClr>
                <a:schemeClr val="accent3"/>
              </a:buClr>
              <a:buSzPct val="100000"/>
              <a:buFont typeface="Georgia"/>
              <a:buChar char="▫"/>
              <a:defRPr sz="2000" b="0" i="0" u="none" strike="noStrike" cap="none">
                <a:solidFill>
                  <a:schemeClr val="accent3"/>
                </a:solidFill>
                <a:latin typeface="Calibri"/>
                <a:ea typeface="Calibri"/>
                <a:cs typeface="Calibri"/>
                <a:sym typeface="Calibri"/>
              </a:defRPr>
            </a:lvl5pPr>
            <a:lvl6pPr marL="1609344" marR="0" lvl="5" indent="-72644" algn="l" rtl="0">
              <a:spcBef>
                <a:spcPts val="300"/>
              </a:spcBef>
              <a:buClr>
                <a:schemeClr val="accent3"/>
              </a:buClr>
              <a:buSzPct val="100000"/>
              <a:buFont typeface="Georgia"/>
              <a:buChar char="▫"/>
              <a:defRPr sz="1800" b="0" i="0" u="none" strike="noStrike" cap="none">
                <a:solidFill>
                  <a:schemeClr val="accent3"/>
                </a:solidFill>
                <a:latin typeface="Calibri"/>
                <a:ea typeface="Calibri"/>
                <a:cs typeface="Calibri"/>
                <a:sym typeface="Calibri"/>
              </a:defRPr>
            </a:lvl6pPr>
            <a:lvl7pPr marL="1828800" marR="0" lvl="6" indent="-88900" algn="l" rtl="0">
              <a:spcBef>
                <a:spcPts val="300"/>
              </a:spcBef>
              <a:buClr>
                <a:schemeClr val="accent3"/>
              </a:buClr>
              <a:buSzPct val="100000"/>
              <a:buFont typeface="Georgia"/>
              <a:buChar char="▫"/>
              <a:defRPr sz="1600" b="0" i="0" u="none" strike="noStrike" cap="none">
                <a:solidFill>
                  <a:schemeClr val="accent3"/>
                </a:solidFill>
                <a:latin typeface="Calibri"/>
                <a:ea typeface="Calibri"/>
                <a:cs typeface="Calibri"/>
                <a:sym typeface="Calibri"/>
              </a:defRPr>
            </a:lvl7pPr>
            <a:lvl8pPr marL="2029968" marR="0" lvl="7" indent="-93217" algn="l" rtl="0">
              <a:spcBef>
                <a:spcPts val="300"/>
              </a:spcBef>
              <a:buClr>
                <a:schemeClr val="accent3"/>
              </a:buClr>
              <a:buSzPct val="100000"/>
              <a:buFont typeface="Georgia"/>
              <a:buChar char="◦"/>
              <a:defRPr sz="1500" b="0" i="0" u="none" strike="noStrike" cap="none">
                <a:solidFill>
                  <a:schemeClr val="accent3"/>
                </a:solidFill>
                <a:latin typeface="Calibri"/>
                <a:ea typeface="Calibri"/>
                <a:cs typeface="Calibri"/>
                <a:sym typeface="Calibri"/>
              </a:defRPr>
            </a:lvl8pPr>
            <a:lvl9pPr marL="2240280" marR="0" lvl="8" indent="-93979" algn="l" rtl="0">
              <a:spcBef>
                <a:spcPts val="300"/>
              </a:spcBef>
              <a:buClr>
                <a:schemeClr val="accent3"/>
              </a:buClr>
              <a:buSzPct val="100000"/>
              <a:buFont typeface="Georgia"/>
              <a:buChar char="◦"/>
              <a:defRPr sz="1400" b="0" i="0" u="none" strike="noStrike" cap="none">
                <a:solidFill>
                  <a:schemeClr val="accent3"/>
                </a:solidFill>
                <a:latin typeface="Calibri"/>
                <a:ea typeface="Calibri"/>
                <a:cs typeface="Calibri"/>
                <a:sym typeface="Calibri"/>
              </a:defRPr>
            </a:lvl9pPr>
          </a:lstStyle>
          <a:p>
            <a:endParaRPr/>
          </a:p>
        </p:txBody>
      </p:sp>
      <p:sp>
        <p:nvSpPr>
          <p:cNvPr id="92" name="Shape 92"/>
          <p:cNvSpPr txBox="1">
            <a:spLocks noGrp="1"/>
          </p:cNvSpPr>
          <p:nvPr>
            <p:ph type="body" idx="1"/>
          </p:nvPr>
        </p:nvSpPr>
        <p:spPr>
          <a:xfrm>
            <a:off x="6088442" y="3274308"/>
            <a:ext cx="2590800" cy="2516489"/>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accent3"/>
              </a:buClr>
              <a:buFont typeface="Georgia"/>
              <a:buNone/>
              <a:defRPr sz="1300" b="0" i="0" u="none" strike="noStrike" cap="none">
                <a:solidFill>
                  <a:schemeClr val="dk1"/>
                </a:solidFill>
                <a:latin typeface="Calibri"/>
                <a:ea typeface="Calibri"/>
                <a:cs typeface="Calibri"/>
                <a:sym typeface="Calibri"/>
              </a:defRPr>
            </a:lvl1pPr>
            <a:lvl2pPr marL="658368" marR="0" lvl="1" indent="-251968" algn="l" rtl="0">
              <a:spcBef>
                <a:spcPts val="300"/>
              </a:spcBef>
              <a:buClr>
                <a:schemeClr val="accent2"/>
              </a:buClr>
              <a:buFont typeface="Georgia"/>
              <a:buNone/>
              <a:defRPr sz="1200" b="0" i="0" u="none" strike="noStrike" cap="none">
                <a:solidFill>
                  <a:schemeClr val="accent2"/>
                </a:solidFill>
                <a:latin typeface="Calibri"/>
                <a:ea typeface="Calibri"/>
                <a:cs typeface="Calibri"/>
                <a:sym typeface="Calibri"/>
              </a:defRPr>
            </a:lvl2pPr>
            <a:lvl3pPr marL="923544" marR="0" lvl="2" indent="-225044" algn="l" rtl="0">
              <a:spcBef>
                <a:spcPts val="300"/>
              </a:spcBef>
              <a:buClr>
                <a:schemeClr val="accent1"/>
              </a:buClr>
              <a:buFont typeface="Noto Sans Symbols"/>
              <a:buNone/>
              <a:defRPr sz="1000" b="0" i="0" u="none" strike="noStrike" cap="none">
                <a:solidFill>
                  <a:schemeClr val="accent1"/>
                </a:solidFill>
                <a:latin typeface="Calibri"/>
                <a:ea typeface="Calibri"/>
                <a:cs typeface="Calibri"/>
                <a:sym typeface="Calibri"/>
              </a:defRPr>
            </a:lvl3pPr>
            <a:lvl4pPr marL="1179576" marR="0" lvl="3" indent="-201675" algn="l" rtl="0">
              <a:spcBef>
                <a:spcPts val="300"/>
              </a:spcBef>
              <a:buClr>
                <a:schemeClr val="accent1"/>
              </a:buClr>
              <a:buFont typeface="Noto Sans Symbols"/>
              <a:buNone/>
              <a:defRPr sz="900" b="0" i="0" u="none" strike="noStrike" cap="none">
                <a:solidFill>
                  <a:schemeClr val="accent1"/>
                </a:solidFill>
                <a:latin typeface="Calibri"/>
                <a:ea typeface="Calibri"/>
                <a:cs typeface="Calibri"/>
                <a:sym typeface="Calibri"/>
              </a:defRPr>
            </a:lvl4pPr>
            <a:lvl5pPr marL="1389888" marR="0" lvl="4" indent="-183388" algn="l" rtl="0">
              <a:spcBef>
                <a:spcPts val="300"/>
              </a:spcBef>
              <a:buClr>
                <a:schemeClr val="accent3"/>
              </a:buClr>
              <a:buFont typeface="Georgia"/>
              <a:buNone/>
              <a:defRPr sz="900" b="0" i="0" u="none" strike="noStrike" cap="none">
                <a:solidFill>
                  <a:schemeClr val="accent3"/>
                </a:solidFill>
                <a:latin typeface="Calibri"/>
                <a:ea typeface="Calibri"/>
                <a:cs typeface="Calibri"/>
                <a:sym typeface="Calibri"/>
              </a:defRPr>
            </a:lvl5pPr>
            <a:lvl6pPr marL="1609344" marR="0" lvl="5" indent="-72644" algn="l" rtl="0">
              <a:spcBef>
                <a:spcPts val="300"/>
              </a:spcBef>
              <a:buClr>
                <a:schemeClr val="accent3"/>
              </a:buClr>
              <a:buSzPct val="100000"/>
              <a:buFont typeface="Georgia"/>
              <a:buChar char="▫"/>
              <a:defRPr sz="1800" b="0" i="0" u="none" strike="noStrike" cap="none">
                <a:solidFill>
                  <a:schemeClr val="accent3"/>
                </a:solidFill>
                <a:latin typeface="Calibri"/>
                <a:ea typeface="Calibri"/>
                <a:cs typeface="Calibri"/>
                <a:sym typeface="Calibri"/>
              </a:defRPr>
            </a:lvl6pPr>
            <a:lvl7pPr marL="1828800" marR="0" lvl="6" indent="-88900" algn="l" rtl="0">
              <a:spcBef>
                <a:spcPts val="300"/>
              </a:spcBef>
              <a:buClr>
                <a:schemeClr val="accent3"/>
              </a:buClr>
              <a:buSzPct val="100000"/>
              <a:buFont typeface="Georgia"/>
              <a:buChar char="▫"/>
              <a:defRPr sz="1600" b="0" i="0" u="none" strike="noStrike" cap="none">
                <a:solidFill>
                  <a:schemeClr val="accent3"/>
                </a:solidFill>
                <a:latin typeface="Calibri"/>
                <a:ea typeface="Calibri"/>
                <a:cs typeface="Calibri"/>
                <a:sym typeface="Calibri"/>
              </a:defRPr>
            </a:lvl7pPr>
            <a:lvl8pPr marL="2029968" marR="0" lvl="7" indent="-93217" algn="l" rtl="0">
              <a:spcBef>
                <a:spcPts val="300"/>
              </a:spcBef>
              <a:buClr>
                <a:schemeClr val="accent3"/>
              </a:buClr>
              <a:buSzPct val="100000"/>
              <a:buFont typeface="Georgia"/>
              <a:buChar char="◦"/>
              <a:defRPr sz="1500" b="0" i="0" u="none" strike="noStrike" cap="none">
                <a:solidFill>
                  <a:schemeClr val="accent3"/>
                </a:solidFill>
                <a:latin typeface="Calibri"/>
                <a:ea typeface="Calibri"/>
                <a:cs typeface="Calibri"/>
                <a:sym typeface="Calibri"/>
              </a:defRPr>
            </a:lvl8pPr>
            <a:lvl9pPr marL="2240280" marR="0" lvl="8" indent="-93979" algn="l" rtl="0">
              <a:spcBef>
                <a:spcPts val="300"/>
              </a:spcBef>
              <a:buClr>
                <a:schemeClr val="accent3"/>
              </a:buClr>
              <a:buSzPct val="100000"/>
              <a:buFont typeface="Georgia"/>
              <a:buChar char="◦"/>
              <a:defRPr sz="1400" b="0" i="0" u="none" strike="noStrike" cap="none">
                <a:solidFill>
                  <a:schemeClr val="accent3"/>
                </a:solidFill>
                <a:latin typeface="Calibri"/>
                <a:ea typeface="Calibri"/>
                <a:cs typeface="Calibri"/>
                <a:sym typeface="Calibri"/>
              </a:defRPr>
            </a:lvl9pPr>
          </a:lstStyle>
          <a:p>
            <a:endParaRPr/>
          </a:p>
        </p:txBody>
      </p:sp>
      <p:sp>
        <p:nvSpPr>
          <p:cNvPr id="93" name="Shape 93"/>
          <p:cNvSpPr txBox="1">
            <a:spLocks noGrp="1"/>
          </p:cNvSpPr>
          <p:nvPr>
            <p:ph type="dt" idx="10"/>
          </p:nvPr>
        </p:nvSpPr>
        <p:spPr>
          <a:xfrm>
            <a:off x="6586535" y="612647"/>
            <a:ext cx="957264" cy="457200"/>
          </a:xfrm>
          <a:prstGeom prst="rect">
            <a:avLst/>
          </a:prstGeom>
          <a:noFill/>
          <a:ln>
            <a:noFill/>
          </a:ln>
        </p:spPr>
        <p:txBody>
          <a:bodyPr wrap="square" lIns="91425" tIns="91425" rIns="91425" bIns="91425" anchor="t" anchorCtr="0"/>
          <a:lstStyle>
            <a:lvl1pPr marL="0" marR="0" lvl="0" indent="0" algn="l" rtl="0">
              <a:spcBef>
                <a:spcPts val="0"/>
              </a:spcBef>
              <a:buNone/>
              <a:defRPr sz="800" b="0" i="0" u="none" strike="noStrike" cap="none">
                <a:solidFill>
                  <a:schemeClr val="accen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4" name="Shape 94"/>
          <p:cNvSpPr txBox="1">
            <a:spLocks noGrp="1"/>
          </p:cNvSpPr>
          <p:nvPr>
            <p:ph type="ftr" idx="11"/>
          </p:nvPr>
        </p:nvSpPr>
        <p:spPr>
          <a:xfrm>
            <a:off x="5257800" y="612647"/>
            <a:ext cx="1325880" cy="457200"/>
          </a:xfrm>
          <a:prstGeom prst="rect">
            <a:avLst/>
          </a:prstGeom>
          <a:noFill/>
          <a:ln>
            <a:noFill/>
          </a:ln>
        </p:spPr>
        <p:txBody>
          <a:bodyPr wrap="square" lIns="91425" tIns="91425" rIns="91425" bIns="91425" anchor="t" anchorCtr="0"/>
          <a:lstStyle>
            <a:lvl1pPr marL="0" marR="0" lvl="0" indent="0" algn="r" rtl="0">
              <a:spcBef>
                <a:spcPts val="0"/>
              </a:spcBef>
              <a:buNone/>
              <a:defRPr sz="800" b="0" i="0" u="none" strike="noStrike" cap="none">
                <a:solidFill>
                  <a:schemeClr val="accen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5" name="Shape 95"/>
          <p:cNvSpPr txBox="1">
            <a:spLocks noGrp="1"/>
          </p:cNvSpPr>
          <p:nvPr>
            <p:ph type="sldNum" idx="12"/>
          </p:nvPr>
        </p:nvSpPr>
        <p:spPr>
          <a:xfrm>
            <a:off x="8174735" y="2271"/>
            <a:ext cx="762000" cy="365759"/>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IN" sz="1800" b="0" i="0" u="none" strike="noStrike" cap="none">
                <a:solidFill>
                  <a:srgbClr val="FFFFFF"/>
                </a:solidFill>
                <a:latin typeface="Calibri"/>
                <a:ea typeface="Calibri"/>
                <a:cs typeface="Calibri"/>
                <a:sym typeface="Calibri"/>
              </a:rPr>
              <a:pPr marL="0" marR="0" lvl="0" indent="0" algn="r" rtl="0">
                <a:spcBef>
                  <a:spcPts val="0"/>
                </a:spcBef>
                <a:buSzPct val="25000"/>
                <a:buNone/>
              </a:pPr>
              <a:t>‹#›</a:t>
            </a:fld>
            <a:endParaRPr lang="en-IN"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366817"/>
            <a:ext cx="9144000" cy="84406"/>
          </a:xfrm>
          <a:prstGeom prst="rect">
            <a:avLst/>
          </a:prstGeom>
          <a:solidFill>
            <a:schemeClr val="accent2">
              <a:alpha val="49803"/>
            </a:schemeClr>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1" name="Shape 11"/>
          <p:cNvSpPr/>
          <p:nvPr/>
        </p:nvSpPr>
        <p:spPr>
          <a:xfrm>
            <a:off x="0" y="0"/>
            <a:ext cx="9144000" cy="310662"/>
          </a:xfrm>
          <a:prstGeom prst="rect">
            <a:avLst/>
          </a:prstGeom>
          <a:solidFill>
            <a:schemeClr val="dk2"/>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2" name="Shape 12"/>
          <p:cNvSpPr/>
          <p:nvPr/>
        </p:nvSpPr>
        <p:spPr>
          <a:xfrm>
            <a:off x="0" y="308276"/>
            <a:ext cx="9144001" cy="91440"/>
          </a:xfrm>
          <a:prstGeom prst="rect">
            <a:avLst/>
          </a:prstGeom>
          <a:solidFill>
            <a:schemeClr val="accent2"/>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3" name="Shape 13"/>
          <p:cNvSpPr/>
          <p:nvPr/>
        </p:nvSpPr>
        <p:spPr>
          <a:xfrm rot="10800000" flipH="1">
            <a:off x="5410182" y="360246"/>
            <a:ext cx="3733819" cy="91087"/>
          </a:xfrm>
          <a:prstGeom prst="rect">
            <a:avLst/>
          </a:prstGeom>
          <a:solidFill>
            <a:schemeClr val="accent2"/>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4" name="Shape 14"/>
          <p:cNvSpPr/>
          <p:nvPr/>
        </p:nvSpPr>
        <p:spPr>
          <a:xfrm rot="10800000" flipH="1">
            <a:off x="5410200" y="440112"/>
            <a:ext cx="3733800" cy="180034"/>
          </a:xfrm>
          <a:prstGeom prst="rect">
            <a:avLst/>
          </a:prstGeom>
          <a:solidFill>
            <a:schemeClr val="accent2">
              <a:alpha val="49803"/>
            </a:schemeClr>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5" name="Shape 15"/>
          <p:cNvSpPr/>
          <p:nvPr/>
        </p:nvSpPr>
        <p:spPr>
          <a:xfrm>
            <a:off x="5407339" y="497504"/>
            <a:ext cx="3063240" cy="27431"/>
          </a:xfrm>
          <a:prstGeom prst="roundRect">
            <a:avLst>
              <a:gd name="adj" fmla="val 16667"/>
            </a:avLst>
          </a:prstGeom>
          <a:solidFill>
            <a:schemeClr val="lt1"/>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6" name="Shape 16"/>
          <p:cNvSpPr/>
          <p:nvPr/>
        </p:nvSpPr>
        <p:spPr>
          <a:xfrm>
            <a:off x="7373646" y="588943"/>
            <a:ext cx="1600199" cy="36575"/>
          </a:xfrm>
          <a:prstGeom prst="roundRect">
            <a:avLst>
              <a:gd name="adj" fmla="val 16667"/>
            </a:avLst>
          </a:prstGeom>
          <a:solidFill>
            <a:schemeClr val="lt1"/>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7" name="Shape 17"/>
          <p:cNvSpPr/>
          <p:nvPr/>
        </p:nvSpPr>
        <p:spPr>
          <a:xfrm>
            <a:off x="9084965" y="-2001"/>
            <a:ext cx="57625" cy="621792"/>
          </a:xfrm>
          <a:prstGeom prst="rect">
            <a:avLst/>
          </a:prstGeom>
          <a:solidFill>
            <a:srgbClr val="FFFFFF">
              <a:alpha val="64705"/>
            </a:srgbClr>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8" name="Shape 18"/>
          <p:cNvSpPr/>
          <p:nvPr/>
        </p:nvSpPr>
        <p:spPr>
          <a:xfrm>
            <a:off x="9044481" y="-2001"/>
            <a:ext cx="27431" cy="621792"/>
          </a:xfrm>
          <a:prstGeom prst="rect">
            <a:avLst/>
          </a:prstGeom>
          <a:solidFill>
            <a:srgbClr val="FFFFFF">
              <a:alpha val="64705"/>
            </a:srgbClr>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9" name="Shape 19"/>
          <p:cNvSpPr/>
          <p:nvPr/>
        </p:nvSpPr>
        <p:spPr>
          <a:xfrm>
            <a:off x="9025428" y="-2001"/>
            <a:ext cx="9143" cy="621792"/>
          </a:xfrm>
          <a:prstGeom prst="rect">
            <a:avLst/>
          </a:prstGeom>
          <a:solidFill>
            <a:srgbClr val="FFFFFF">
              <a:alpha val="60000"/>
            </a:srgbClr>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0" name="Shape 20"/>
          <p:cNvSpPr/>
          <p:nvPr/>
        </p:nvSpPr>
        <p:spPr>
          <a:xfrm>
            <a:off x="8975422" y="-2001"/>
            <a:ext cx="27431" cy="621792"/>
          </a:xfrm>
          <a:prstGeom prst="rect">
            <a:avLst/>
          </a:prstGeom>
          <a:solidFill>
            <a:srgbClr val="FFFFFF">
              <a:alpha val="40000"/>
            </a:srgbClr>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1" name="Shape 21"/>
          <p:cNvSpPr/>
          <p:nvPr/>
        </p:nvSpPr>
        <p:spPr>
          <a:xfrm>
            <a:off x="8915677" y="379"/>
            <a:ext cx="54863" cy="585215"/>
          </a:xfrm>
          <a:prstGeom prst="rect">
            <a:avLst/>
          </a:prstGeom>
          <a:solidFill>
            <a:srgbClr val="FFFFFF">
              <a:alpha val="20000"/>
            </a:srgbClr>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2" name="Shape 22"/>
          <p:cNvSpPr/>
          <p:nvPr/>
        </p:nvSpPr>
        <p:spPr>
          <a:xfrm>
            <a:off x="8873475" y="379"/>
            <a:ext cx="9143" cy="585215"/>
          </a:xfrm>
          <a:prstGeom prst="rect">
            <a:avLst/>
          </a:prstGeom>
          <a:solidFill>
            <a:srgbClr val="FFFFFF">
              <a:alpha val="29803"/>
            </a:srgbClr>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3" name="Shape 23"/>
          <p:cNvSpPr txBox="1">
            <a:spLocks noGrp="1"/>
          </p:cNvSpPr>
          <p:nvPr>
            <p:ph type="title"/>
          </p:nvPr>
        </p:nvSpPr>
        <p:spPr>
          <a:xfrm>
            <a:off x="457200" y="1143000"/>
            <a:ext cx="8229600" cy="1066799"/>
          </a:xfrm>
          <a:prstGeom prst="rect">
            <a:avLst/>
          </a:prstGeom>
          <a:noFill/>
          <a:ln>
            <a:noFill/>
          </a:ln>
        </p:spPr>
        <p:txBody>
          <a:bodyPr wrap="square" lIns="91425" tIns="91425" rIns="91425" bIns="91425" anchor="ctr" anchorCtr="0"/>
          <a:lstStyle>
            <a:lvl1pPr marL="0" marR="0" lvl="0" indent="0" algn="l" rtl="0">
              <a:spcBef>
                <a:spcPts val="0"/>
              </a:spcBef>
              <a:buClr>
                <a:schemeClr val="dk2"/>
              </a:buClr>
              <a:buFont typeface="Calibri"/>
              <a:buNone/>
              <a:defRPr sz="40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4" name="Shape 24"/>
          <p:cNvSpPr txBox="1">
            <a:spLocks noGrp="1"/>
          </p:cNvSpPr>
          <p:nvPr>
            <p:ph type="body" idx="1"/>
          </p:nvPr>
        </p:nvSpPr>
        <p:spPr>
          <a:xfrm>
            <a:off x="457200" y="2249424"/>
            <a:ext cx="8229600" cy="4325112"/>
          </a:xfrm>
          <a:prstGeom prst="rect">
            <a:avLst/>
          </a:prstGeom>
          <a:noFill/>
          <a:ln>
            <a:noFill/>
          </a:ln>
        </p:spPr>
        <p:txBody>
          <a:bodyPr wrap="square" lIns="91425" tIns="91425" rIns="91425" bIns="91425" anchor="t" anchorCtr="0"/>
          <a:lstStyle>
            <a:lvl1pPr marL="365760" marR="0" lvl="0" indent="-86359" algn="l" rtl="0">
              <a:spcBef>
                <a:spcPts val="300"/>
              </a:spcBef>
              <a:buClr>
                <a:schemeClr val="accent3"/>
              </a:buClr>
              <a:buSzPct val="100000"/>
              <a:buFont typeface="Georgia"/>
              <a:buChar char="•"/>
              <a:defRPr sz="2800" b="0" i="0" u="none" strike="noStrike" cap="none">
                <a:solidFill>
                  <a:schemeClr val="dk1"/>
                </a:solidFill>
                <a:latin typeface="Calibri"/>
                <a:ea typeface="Calibri"/>
                <a:cs typeface="Calibri"/>
                <a:sym typeface="Calibri"/>
              </a:defRPr>
            </a:lvl1pPr>
            <a:lvl2pPr marL="658368" marR="0" lvl="1" indent="-86868" algn="l" rtl="0">
              <a:spcBef>
                <a:spcPts val="300"/>
              </a:spcBef>
              <a:buClr>
                <a:schemeClr val="accent2"/>
              </a:buClr>
              <a:buSzPct val="100000"/>
              <a:buFont typeface="Georgia"/>
              <a:buChar char="▫"/>
              <a:defRPr sz="2600" b="0" i="0" u="none" strike="noStrike" cap="none">
                <a:solidFill>
                  <a:schemeClr val="accent2"/>
                </a:solidFill>
                <a:latin typeface="Calibri"/>
                <a:ea typeface="Calibri"/>
                <a:cs typeface="Calibri"/>
                <a:sym typeface="Calibri"/>
              </a:defRPr>
            </a:lvl2pPr>
            <a:lvl3pPr marL="923544" marR="0" lvl="2" indent="-72644" algn="l" rtl="0">
              <a:spcBef>
                <a:spcPts val="300"/>
              </a:spcBef>
              <a:buClr>
                <a:schemeClr val="accent1"/>
              </a:buClr>
              <a:buSzPct val="100000"/>
              <a:buFont typeface="Noto Sans Symbols"/>
              <a:buChar char="⚫"/>
              <a:defRPr sz="2400" b="0" i="0" u="none" strike="noStrike" cap="none">
                <a:solidFill>
                  <a:schemeClr val="accent1"/>
                </a:solidFill>
                <a:latin typeface="Calibri"/>
                <a:ea typeface="Calibri"/>
                <a:cs typeface="Calibri"/>
                <a:sym typeface="Calibri"/>
              </a:defRPr>
            </a:lvl3pPr>
            <a:lvl4pPr marL="1179576" marR="0" lvl="3" indent="-61975" algn="l" rtl="0">
              <a:spcBef>
                <a:spcPts val="300"/>
              </a:spcBef>
              <a:buClr>
                <a:schemeClr val="accent1"/>
              </a:buClr>
              <a:buSzPct val="100000"/>
              <a:buFont typeface="Noto Sans Symbols"/>
              <a:buChar char="⚫"/>
              <a:defRPr sz="2200" b="0" i="0" u="none" strike="noStrike" cap="none">
                <a:solidFill>
                  <a:schemeClr val="accent1"/>
                </a:solidFill>
                <a:latin typeface="Calibri"/>
                <a:ea typeface="Calibri"/>
                <a:cs typeface="Calibri"/>
                <a:sym typeface="Calibri"/>
              </a:defRPr>
            </a:lvl4pPr>
            <a:lvl5pPr marL="1389888" marR="0" lvl="4" indent="-56388" algn="l" rtl="0">
              <a:spcBef>
                <a:spcPts val="300"/>
              </a:spcBef>
              <a:buClr>
                <a:schemeClr val="accent3"/>
              </a:buClr>
              <a:buSzPct val="100000"/>
              <a:buFont typeface="Georgia"/>
              <a:buChar char="▫"/>
              <a:defRPr sz="2000" b="0" i="0" u="none" strike="noStrike" cap="none">
                <a:solidFill>
                  <a:schemeClr val="accent3"/>
                </a:solidFill>
                <a:latin typeface="Calibri"/>
                <a:ea typeface="Calibri"/>
                <a:cs typeface="Calibri"/>
                <a:sym typeface="Calibri"/>
              </a:defRPr>
            </a:lvl5pPr>
            <a:lvl6pPr marL="1609344" marR="0" lvl="5" indent="-72644" algn="l" rtl="0">
              <a:spcBef>
                <a:spcPts val="300"/>
              </a:spcBef>
              <a:buClr>
                <a:schemeClr val="accent3"/>
              </a:buClr>
              <a:buSzPct val="100000"/>
              <a:buFont typeface="Georgia"/>
              <a:buChar char="▫"/>
              <a:defRPr sz="1800" b="0" i="0" u="none" strike="noStrike" cap="none">
                <a:solidFill>
                  <a:schemeClr val="accent3"/>
                </a:solidFill>
                <a:latin typeface="Calibri"/>
                <a:ea typeface="Calibri"/>
                <a:cs typeface="Calibri"/>
                <a:sym typeface="Calibri"/>
              </a:defRPr>
            </a:lvl6pPr>
            <a:lvl7pPr marL="1828800" marR="0" lvl="6" indent="-88900" algn="l" rtl="0">
              <a:spcBef>
                <a:spcPts val="300"/>
              </a:spcBef>
              <a:buClr>
                <a:schemeClr val="accent3"/>
              </a:buClr>
              <a:buSzPct val="100000"/>
              <a:buFont typeface="Georgia"/>
              <a:buChar char="▫"/>
              <a:defRPr sz="1600" b="0" i="0" u="none" strike="noStrike" cap="none">
                <a:solidFill>
                  <a:schemeClr val="accent3"/>
                </a:solidFill>
                <a:latin typeface="Calibri"/>
                <a:ea typeface="Calibri"/>
                <a:cs typeface="Calibri"/>
                <a:sym typeface="Calibri"/>
              </a:defRPr>
            </a:lvl7pPr>
            <a:lvl8pPr marL="2029968" marR="0" lvl="7" indent="-93217" algn="l" rtl="0">
              <a:spcBef>
                <a:spcPts val="300"/>
              </a:spcBef>
              <a:buClr>
                <a:schemeClr val="accent3"/>
              </a:buClr>
              <a:buSzPct val="100000"/>
              <a:buFont typeface="Georgia"/>
              <a:buChar char="◦"/>
              <a:defRPr sz="1500" b="0" i="0" u="none" strike="noStrike" cap="none">
                <a:solidFill>
                  <a:schemeClr val="accent3"/>
                </a:solidFill>
                <a:latin typeface="Calibri"/>
                <a:ea typeface="Calibri"/>
                <a:cs typeface="Calibri"/>
                <a:sym typeface="Calibri"/>
              </a:defRPr>
            </a:lvl8pPr>
            <a:lvl9pPr marL="2240280" marR="0" lvl="8" indent="-93979" algn="l" rtl="0">
              <a:spcBef>
                <a:spcPts val="300"/>
              </a:spcBef>
              <a:buClr>
                <a:schemeClr val="accent3"/>
              </a:buClr>
              <a:buSzPct val="100000"/>
              <a:buFont typeface="Georgia"/>
              <a:buChar char="◦"/>
              <a:defRPr sz="1400" b="0" i="0" u="none" strike="noStrike" cap="none">
                <a:solidFill>
                  <a:schemeClr val="accent3"/>
                </a:solidFill>
                <a:latin typeface="Calibri"/>
                <a:ea typeface="Calibri"/>
                <a:cs typeface="Calibri"/>
                <a:sym typeface="Calibri"/>
              </a:defRPr>
            </a:lvl9pPr>
          </a:lstStyle>
          <a:p>
            <a:endParaRPr/>
          </a:p>
        </p:txBody>
      </p:sp>
      <p:sp>
        <p:nvSpPr>
          <p:cNvPr id="25" name="Shape 25"/>
          <p:cNvSpPr txBox="1">
            <a:spLocks noGrp="1"/>
          </p:cNvSpPr>
          <p:nvPr>
            <p:ph type="dt" idx="10"/>
          </p:nvPr>
        </p:nvSpPr>
        <p:spPr>
          <a:xfrm>
            <a:off x="6586535" y="612647"/>
            <a:ext cx="957264" cy="457200"/>
          </a:xfrm>
          <a:prstGeom prst="rect">
            <a:avLst/>
          </a:prstGeom>
          <a:noFill/>
          <a:ln>
            <a:noFill/>
          </a:ln>
        </p:spPr>
        <p:txBody>
          <a:bodyPr wrap="square" lIns="91425" tIns="91425" rIns="91425" bIns="91425" anchor="t" anchorCtr="0"/>
          <a:lstStyle>
            <a:lvl1pPr marL="0" marR="0" lvl="0" indent="0" algn="l" rtl="0">
              <a:spcBef>
                <a:spcPts val="0"/>
              </a:spcBef>
              <a:buNone/>
              <a:defRPr sz="800" b="0" i="0" u="none" strike="noStrike" cap="none">
                <a:solidFill>
                  <a:schemeClr val="accen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5257800" y="612647"/>
            <a:ext cx="1325880" cy="457200"/>
          </a:xfrm>
          <a:prstGeom prst="rect">
            <a:avLst/>
          </a:prstGeom>
          <a:noFill/>
          <a:ln>
            <a:noFill/>
          </a:ln>
        </p:spPr>
        <p:txBody>
          <a:bodyPr wrap="square" lIns="91425" tIns="91425" rIns="91425" bIns="91425" anchor="t" anchorCtr="0"/>
          <a:lstStyle>
            <a:lvl1pPr marL="0" marR="0" lvl="0" indent="0" algn="r" rtl="0">
              <a:spcBef>
                <a:spcPts val="0"/>
              </a:spcBef>
              <a:buNone/>
              <a:defRPr sz="800" b="0" i="0" u="none" strike="noStrike" cap="none">
                <a:solidFill>
                  <a:schemeClr val="accen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8174735" y="2271"/>
            <a:ext cx="762000" cy="365759"/>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IN" sz="1800" b="0" i="0" u="none" strike="noStrike" cap="none">
                <a:solidFill>
                  <a:srgbClr val="FFFFFF"/>
                </a:solidFill>
                <a:latin typeface="Calibri"/>
                <a:ea typeface="Calibri"/>
                <a:cs typeface="Calibri"/>
                <a:sym typeface="Calibri"/>
              </a:rPr>
              <a:pPr marL="0" marR="0" lvl="0" indent="0" algn="r" rtl="0">
                <a:spcBef>
                  <a:spcPts val="0"/>
                </a:spcBef>
                <a:buSzPct val="25000"/>
                <a:buNone/>
              </a:pPr>
              <a:t>‹#›</a:t>
            </a:fld>
            <a:endParaRPr lang="en-IN" sz="1800" b="0" i="0" u="none" strike="noStrike" cap="none">
              <a:solidFill>
                <a:srgbClr val="FFFFFF"/>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ctrTitle"/>
          </p:nvPr>
        </p:nvSpPr>
        <p:spPr>
          <a:xfrm>
            <a:off x="457200" y="2401886"/>
            <a:ext cx="8458200" cy="1470024"/>
          </a:xfrm>
          <a:prstGeom prst="rect">
            <a:avLst/>
          </a:prstGeom>
          <a:noFill/>
          <a:ln>
            <a:noFill/>
          </a:ln>
        </p:spPr>
        <p:txBody>
          <a:bodyPr wrap="square" lIns="91425" tIns="45700" rIns="91425" bIns="45700" anchor="b" anchorCtr="0">
            <a:noAutofit/>
          </a:bodyPr>
          <a:lstStyle/>
          <a:p>
            <a:pPr marL="0" marR="0" lvl="0" indent="0" algn="l" rtl="0">
              <a:spcBef>
                <a:spcPts val="0"/>
              </a:spcBef>
              <a:buClr>
                <a:schemeClr val="lt1"/>
              </a:buClr>
              <a:buSzPct val="25000"/>
              <a:buFont typeface="Calibri"/>
              <a:buNone/>
            </a:pPr>
            <a:r>
              <a:rPr lang="en-IN"/>
              <a:t>Relation Extraction</a:t>
            </a:r>
          </a:p>
        </p:txBody>
      </p:sp>
      <p:sp>
        <p:nvSpPr>
          <p:cNvPr id="113" name="Shape 113"/>
          <p:cNvSpPr txBox="1">
            <a:spLocks noGrp="1"/>
          </p:cNvSpPr>
          <p:nvPr>
            <p:ph type="subTitle" idx="1"/>
          </p:nvPr>
        </p:nvSpPr>
        <p:spPr>
          <a:xfrm>
            <a:off x="6477000" y="4724400"/>
            <a:ext cx="2666999" cy="1752600"/>
          </a:xfrm>
          <a:prstGeom prst="rect">
            <a:avLst/>
          </a:prstGeom>
          <a:noFill/>
          <a:ln>
            <a:noFill/>
          </a:ln>
        </p:spPr>
        <p:txBody>
          <a:bodyPr wrap="square" lIns="91425" tIns="45700" rIns="91425" bIns="45700" anchor="t" anchorCtr="0">
            <a:noAutofit/>
          </a:bodyPr>
          <a:lstStyle/>
          <a:p>
            <a:pPr marL="64008" marR="0" lvl="0" indent="-507" algn="l" rtl="0">
              <a:lnSpc>
                <a:spcPct val="90000"/>
              </a:lnSpc>
              <a:spcBef>
                <a:spcPts val="0"/>
              </a:spcBef>
              <a:spcAft>
                <a:spcPts val="0"/>
              </a:spcAft>
              <a:buClr>
                <a:schemeClr val="accent3"/>
              </a:buClr>
              <a:buSzPct val="25000"/>
              <a:buFont typeface="Georgia"/>
              <a:buNone/>
            </a:pPr>
            <a:r>
              <a:rPr lang="en-IN" sz="2220" b="0" i="0" u="none" strike="noStrike" cap="none">
                <a:solidFill>
                  <a:schemeClr val="dk2"/>
                </a:solidFill>
                <a:latin typeface="Calibri"/>
                <a:ea typeface="Calibri"/>
                <a:cs typeface="Calibri"/>
                <a:sym typeface="Calibri"/>
              </a:rPr>
              <a:t>Manas Joshi</a:t>
            </a:r>
          </a:p>
          <a:p>
            <a:pPr marL="64008" marR="0" lvl="0" indent="-507" algn="l" rtl="0">
              <a:lnSpc>
                <a:spcPct val="90000"/>
              </a:lnSpc>
              <a:spcBef>
                <a:spcPts val="300"/>
              </a:spcBef>
              <a:spcAft>
                <a:spcPts val="0"/>
              </a:spcAft>
              <a:buClr>
                <a:schemeClr val="accent3"/>
              </a:buClr>
              <a:buSzPct val="25000"/>
              <a:buFont typeface="Georgia"/>
              <a:buNone/>
            </a:pPr>
            <a:r>
              <a:rPr lang="en-IN" sz="2220" b="0" i="0" u="none" strike="noStrike" cap="none">
                <a:solidFill>
                  <a:schemeClr val="dk2"/>
                </a:solidFill>
                <a:latin typeface="Calibri"/>
                <a:ea typeface="Calibri"/>
                <a:cs typeface="Calibri"/>
                <a:sym typeface="Calibri"/>
              </a:rPr>
              <a:t>2015ME10108</a:t>
            </a:r>
          </a:p>
          <a:p>
            <a:pPr marL="64008" marR="0" lvl="0" indent="-507" algn="l" rtl="0">
              <a:lnSpc>
                <a:spcPct val="90000"/>
              </a:lnSpc>
              <a:spcBef>
                <a:spcPts val="300"/>
              </a:spcBef>
              <a:spcAft>
                <a:spcPts val="0"/>
              </a:spcAft>
              <a:buClr>
                <a:schemeClr val="accent3"/>
              </a:buClr>
              <a:buSzPct val="25000"/>
              <a:buFont typeface="Georgia"/>
              <a:buNone/>
            </a:pPr>
            <a:endParaRPr sz="2220" b="0" i="0" u="none" strike="noStrike" cap="none">
              <a:solidFill>
                <a:schemeClr val="dk2"/>
              </a:solidFill>
              <a:latin typeface="Calibri"/>
              <a:ea typeface="Calibri"/>
              <a:cs typeface="Calibri"/>
              <a:sym typeface="Calibri"/>
            </a:endParaRPr>
          </a:p>
          <a:p>
            <a:pPr marL="64008" marR="0" lvl="0" indent="-507" algn="l" rtl="0">
              <a:lnSpc>
                <a:spcPct val="90000"/>
              </a:lnSpc>
              <a:spcBef>
                <a:spcPts val="300"/>
              </a:spcBef>
              <a:spcAft>
                <a:spcPts val="0"/>
              </a:spcAft>
              <a:buClr>
                <a:schemeClr val="accent3"/>
              </a:buClr>
              <a:buSzPct val="25000"/>
              <a:buFont typeface="Georgia"/>
              <a:buNone/>
            </a:pPr>
            <a:r>
              <a:rPr lang="en-IN" sz="2220" b="0" i="0" u="none" strike="noStrike" cap="none">
                <a:solidFill>
                  <a:schemeClr val="dk2"/>
                </a:solidFill>
                <a:latin typeface="Calibri"/>
                <a:ea typeface="Calibri"/>
                <a:cs typeface="Calibri"/>
                <a:sym typeface="Calibri"/>
              </a:rPr>
              <a:t>Shubham Singla</a:t>
            </a:r>
          </a:p>
          <a:p>
            <a:pPr marL="64008" marR="0" lvl="0" indent="-507" algn="l" rtl="0">
              <a:lnSpc>
                <a:spcPct val="90000"/>
              </a:lnSpc>
              <a:spcBef>
                <a:spcPts val="300"/>
              </a:spcBef>
              <a:buClr>
                <a:schemeClr val="accent3"/>
              </a:buClr>
              <a:buSzPct val="25000"/>
              <a:buFont typeface="Georgia"/>
              <a:buNone/>
            </a:pPr>
            <a:r>
              <a:rPr lang="en-IN" sz="2220" b="0" i="0" u="none" strike="noStrike" cap="none">
                <a:solidFill>
                  <a:schemeClr val="dk2"/>
                </a:solidFill>
                <a:latin typeface="Calibri"/>
                <a:ea typeface="Calibri"/>
                <a:cs typeface="Calibri"/>
                <a:sym typeface="Calibri"/>
              </a:rPr>
              <a:t>2015ME10383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457200" y="1143000"/>
            <a:ext cx="8229600" cy="1066799"/>
          </a:xfrm>
          <a:prstGeom prst="rect">
            <a:avLst/>
          </a:prstGeom>
          <a:noFill/>
          <a:ln>
            <a:noFill/>
          </a:ln>
        </p:spPr>
        <p:txBody>
          <a:bodyPr wrap="square" lIns="91425" tIns="45700" rIns="91425" bIns="45700" anchor="ctr" anchorCtr="0">
            <a:noAutofit/>
          </a:bodyPr>
          <a:lstStyle/>
          <a:p>
            <a:pPr marL="0" marR="0" lvl="0" indent="0" algn="l" rtl="0">
              <a:spcBef>
                <a:spcPts val="0"/>
              </a:spcBef>
              <a:buClr>
                <a:schemeClr val="dk2"/>
              </a:buClr>
              <a:buSzPct val="25000"/>
              <a:buFont typeface="Calibri"/>
              <a:buNone/>
            </a:pPr>
            <a:r>
              <a:rPr lang="en-IN" sz="4000" b="0" i="0" u="none" strike="noStrike" cap="none" dirty="0">
                <a:solidFill>
                  <a:schemeClr val="dk2"/>
                </a:solidFill>
                <a:latin typeface="Calibri"/>
                <a:ea typeface="Calibri"/>
                <a:cs typeface="Calibri"/>
                <a:sym typeface="Calibri"/>
              </a:rPr>
              <a:t>Model 1 – Co-Occurrence</a:t>
            </a:r>
          </a:p>
        </p:txBody>
      </p:sp>
      <p:sp>
        <p:nvSpPr>
          <p:cNvPr id="187" name="Shape 187"/>
          <p:cNvSpPr txBox="1">
            <a:spLocks noGrp="1"/>
          </p:cNvSpPr>
          <p:nvPr>
            <p:ph type="body" idx="1"/>
          </p:nvPr>
        </p:nvSpPr>
        <p:spPr>
          <a:xfrm>
            <a:off x="457200" y="2249424"/>
            <a:ext cx="8229600" cy="4325112"/>
          </a:xfrm>
          <a:prstGeom prst="rect">
            <a:avLst/>
          </a:prstGeom>
          <a:noFill/>
          <a:ln>
            <a:noFill/>
          </a:ln>
        </p:spPr>
        <p:txBody>
          <a:bodyPr wrap="square" lIns="91425" tIns="45700" rIns="91425" bIns="45700" anchor="t" anchorCtr="0">
            <a:noAutofit/>
          </a:bodyPr>
          <a:lstStyle/>
          <a:p>
            <a:pPr marL="365760" marR="0" lvl="0" indent="-264160" algn="l" rtl="0">
              <a:spcBef>
                <a:spcPts val="0"/>
              </a:spcBef>
              <a:spcAft>
                <a:spcPts val="0"/>
              </a:spcAft>
              <a:buClr>
                <a:schemeClr val="accent3"/>
              </a:buClr>
              <a:buSzPct val="100000"/>
              <a:buFont typeface="Georgia"/>
              <a:buChar char="•"/>
            </a:pPr>
            <a:r>
              <a:rPr lang="en-IN" sz="2400" b="0" i="0" u="none" strike="noStrike" cap="none" dirty="0">
                <a:solidFill>
                  <a:schemeClr val="dk1"/>
                </a:solidFill>
                <a:latin typeface="Calibri"/>
                <a:ea typeface="Calibri"/>
                <a:cs typeface="Calibri"/>
                <a:sym typeface="Calibri"/>
              </a:rPr>
              <a:t>Annotate entities </a:t>
            </a:r>
            <a:r>
              <a:rPr lang="en-IN" sz="2400" b="0" i="0" u="none" strike="noStrike" cap="none" dirty="0" smtClean="0">
                <a:solidFill>
                  <a:schemeClr val="dk1"/>
                </a:solidFill>
                <a:latin typeface="Calibri"/>
                <a:ea typeface="Calibri"/>
                <a:cs typeface="Calibri"/>
                <a:sym typeface="Calibri"/>
              </a:rPr>
              <a:t>and their types in </a:t>
            </a:r>
            <a:r>
              <a:rPr lang="en-IN" sz="2400" b="0" i="0" u="none" strike="noStrike" cap="none" dirty="0">
                <a:solidFill>
                  <a:schemeClr val="dk1"/>
                </a:solidFill>
                <a:latin typeface="Calibri"/>
                <a:ea typeface="Calibri"/>
                <a:cs typeface="Calibri"/>
                <a:sym typeface="Calibri"/>
              </a:rPr>
              <a:t>each </a:t>
            </a:r>
            <a:r>
              <a:rPr lang="en-IN" sz="2400" b="0" i="0" u="none" strike="noStrike" cap="none" dirty="0" smtClean="0">
                <a:solidFill>
                  <a:schemeClr val="dk1"/>
                </a:solidFill>
                <a:latin typeface="Calibri"/>
                <a:ea typeface="Calibri"/>
                <a:cs typeface="Calibri"/>
                <a:sym typeface="Calibri"/>
              </a:rPr>
              <a:t>sentence</a:t>
            </a:r>
          </a:p>
          <a:p>
            <a:pPr marL="679958" lvl="1" indent="-285750">
              <a:spcBef>
                <a:spcPts val="0"/>
              </a:spcBef>
              <a:buClr>
                <a:schemeClr val="accent6"/>
              </a:buClr>
              <a:buFont typeface="Wingdings" panose="05000000000000000000" pitchFamily="2" charset="2"/>
              <a:buChar char="§"/>
            </a:pPr>
            <a:r>
              <a:rPr lang="en-IN" sz="1800" dirty="0" smtClean="0"/>
              <a:t>Annotate pseudomonas in entity whose entity type is defined as microbe</a:t>
            </a:r>
          </a:p>
          <a:p>
            <a:pPr lvl="1" indent="-264160">
              <a:spcBef>
                <a:spcPts val="0"/>
              </a:spcBef>
              <a:buClr>
                <a:schemeClr val="accent3"/>
              </a:buClr>
              <a:buFont typeface="Georgia"/>
              <a:buChar char="•"/>
            </a:pPr>
            <a:endParaRPr lang="en-IN" dirty="0"/>
          </a:p>
          <a:p>
            <a:pPr marL="365760" marR="0" lvl="0" indent="-264160" algn="l" rtl="0">
              <a:spcBef>
                <a:spcPts val="300"/>
              </a:spcBef>
              <a:spcAft>
                <a:spcPts val="0"/>
              </a:spcAft>
              <a:buClr>
                <a:schemeClr val="accent3"/>
              </a:buClr>
              <a:buSzPct val="100000"/>
              <a:buFont typeface="Georgia"/>
              <a:buChar char="•"/>
            </a:pPr>
            <a:r>
              <a:rPr lang="en-IN" sz="2400" b="0" i="0" u="none" strike="noStrike" cap="none" dirty="0">
                <a:solidFill>
                  <a:schemeClr val="dk1"/>
                </a:solidFill>
                <a:latin typeface="Calibri"/>
                <a:ea typeface="Calibri"/>
                <a:cs typeface="Calibri"/>
                <a:sym typeface="Calibri"/>
              </a:rPr>
              <a:t>Specified relation entities present or </a:t>
            </a:r>
            <a:r>
              <a:rPr lang="en-IN" sz="2400" b="0" i="0" u="none" strike="noStrike" cap="none" dirty="0" smtClean="0">
                <a:solidFill>
                  <a:schemeClr val="dk1"/>
                </a:solidFill>
                <a:latin typeface="Calibri"/>
                <a:ea typeface="Calibri"/>
                <a:cs typeface="Calibri"/>
                <a:sym typeface="Calibri"/>
              </a:rPr>
              <a:t>not</a:t>
            </a:r>
          </a:p>
          <a:p>
            <a:pPr marL="101600" marR="0" lvl="0" indent="0" algn="l" rtl="0">
              <a:spcBef>
                <a:spcPts val="300"/>
              </a:spcBef>
              <a:spcAft>
                <a:spcPts val="0"/>
              </a:spcAft>
              <a:buClr>
                <a:schemeClr val="accent3"/>
              </a:buClr>
              <a:buSzPct val="100000"/>
              <a:buNone/>
            </a:pPr>
            <a:endParaRPr lang="en-IN" sz="2200" b="0" i="0" u="none" strike="noStrike" cap="none" dirty="0">
              <a:solidFill>
                <a:schemeClr val="dk1"/>
              </a:solidFill>
              <a:latin typeface="Calibri"/>
              <a:ea typeface="Calibri"/>
              <a:cs typeface="Calibri"/>
              <a:sym typeface="Calibri"/>
            </a:endParaRPr>
          </a:p>
          <a:p>
            <a:pPr marL="365760" marR="0" lvl="0" indent="-264160" algn="l" rtl="0">
              <a:spcBef>
                <a:spcPts val="300"/>
              </a:spcBef>
              <a:spcAft>
                <a:spcPts val="0"/>
              </a:spcAft>
              <a:buClr>
                <a:schemeClr val="accent3"/>
              </a:buClr>
              <a:buSzPct val="100000"/>
              <a:buFont typeface="Georgia"/>
              <a:buChar char="•"/>
            </a:pPr>
            <a:r>
              <a:rPr lang="en-IN" sz="2400" b="0" i="0" u="none" strike="noStrike" cap="none" dirty="0">
                <a:solidFill>
                  <a:schemeClr val="dk1"/>
                </a:solidFill>
                <a:latin typeface="Calibri"/>
                <a:ea typeface="Calibri"/>
                <a:cs typeface="Calibri"/>
                <a:sym typeface="Calibri"/>
              </a:rPr>
              <a:t>Make a relation between such </a:t>
            </a:r>
            <a:r>
              <a:rPr lang="en-IN" sz="2400" b="0" i="0" u="none" strike="noStrike" cap="none" dirty="0" smtClean="0">
                <a:solidFill>
                  <a:schemeClr val="dk1"/>
                </a:solidFill>
                <a:latin typeface="Calibri"/>
                <a:ea typeface="Calibri"/>
                <a:cs typeface="Calibri"/>
                <a:sym typeface="Calibri"/>
              </a:rPr>
              <a:t>entities</a:t>
            </a:r>
          </a:p>
          <a:p>
            <a:pPr marL="679958" lvl="1" indent="-285750">
              <a:buFont typeface="Wingdings" panose="05000000000000000000" pitchFamily="2" charset="2"/>
              <a:buChar char="§"/>
            </a:pPr>
            <a:r>
              <a:rPr lang="en-IN" sz="1800" dirty="0"/>
              <a:t>Relations such as Pseudomonas is found in groundwater where found in relation is made between entity types, microbes and environment</a:t>
            </a:r>
          </a:p>
          <a:p>
            <a:pPr marL="365760" marR="0" lvl="0" indent="-264160" algn="l" rtl="0">
              <a:spcBef>
                <a:spcPts val="300"/>
              </a:spcBef>
              <a:spcAft>
                <a:spcPts val="0"/>
              </a:spcAft>
              <a:buClr>
                <a:schemeClr val="accent3"/>
              </a:buClr>
              <a:buSzPct val="100000"/>
              <a:buFont typeface="Georgia"/>
              <a:buNone/>
            </a:pPr>
            <a:endParaRPr sz="1600" dirty="0">
              <a:solidFill>
                <a:schemeClr val="accent2"/>
              </a:solidFill>
            </a:endParaRPr>
          </a:p>
          <a:p>
            <a:pPr marL="658368" marR="0" lvl="1" indent="-251968" algn="l" rtl="0">
              <a:spcBef>
                <a:spcPts val="300"/>
              </a:spcBef>
              <a:buClr>
                <a:schemeClr val="accent2"/>
              </a:buClr>
              <a:buSzPct val="25000"/>
              <a:buFont typeface="Georgia"/>
              <a:buNone/>
            </a:pPr>
            <a:endParaRPr sz="2600" b="0" i="0" u="none" strike="noStrike" cap="none" dirty="0">
              <a:solidFill>
                <a:schemeClr val="accent2"/>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7">
                                            <p:txEl>
                                              <p:pRg st="0" end="0"/>
                                            </p:txEl>
                                          </p:spTgt>
                                        </p:tgtEl>
                                        <p:attrNameLst>
                                          <p:attrName>style.visibility</p:attrName>
                                        </p:attrNameLst>
                                      </p:cBhvr>
                                      <p:to>
                                        <p:strVal val="visible"/>
                                      </p:to>
                                    </p:set>
                                    <p:animEffect transition="in" filter="fade">
                                      <p:cBhvr>
                                        <p:cTn id="7" dur="500"/>
                                        <p:tgtEl>
                                          <p:spTgt spid="18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7">
                                            <p:txEl>
                                              <p:pRg st="1" end="1"/>
                                            </p:txEl>
                                          </p:spTgt>
                                        </p:tgtEl>
                                        <p:attrNameLst>
                                          <p:attrName>style.visibility</p:attrName>
                                        </p:attrNameLst>
                                      </p:cBhvr>
                                      <p:to>
                                        <p:strVal val="visible"/>
                                      </p:to>
                                    </p:set>
                                    <p:animEffect transition="in" filter="fade">
                                      <p:cBhvr>
                                        <p:cTn id="10" dur="500"/>
                                        <p:tgtEl>
                                          <p:spTgt spid="18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7">
                                            <p:txEl>
                                              <p:pRg st="3" end="3"/>
                                            </p:txEl>
                                          </p:spTgt>
                                        </p:tgtEl>
                                        <p:attrNameLst>
                                          <p:attrName>style.visibility</p:attrName>
                                        </p:attrNameLst>
                                      </p:cBhvr>
                                      <p:to>
                                        <p:strVal val="visible"/>
                                      </p:to>
                                    </p:set>
                                    <p:animEffect transition="in" filter="fade">
                                      <p:cBhvr>
                                        <p:cTn id="15" dur="500"/>
                                        <p:tgtEl>
                                          <p:spTgt spid="187">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87">
                                            <p:txEl>
                                              <p:pRg st="5" end="5"/>
                                            </p:txEl>
                                          </p:spTgt>
                                        </p:tgtEl>
                                        <p:attrNameLst>
                                          <p:attrName>style.visibility</p:attrName>
                                        </p:attrNameLst>
                                      </p:cBhvr>
                                      <p:to>
                                        <p:strVal val="visible"/>
                                      </p:to>
                                    </p:set>
                                    <p:animEffect transition="in" filter="fade">
                                      <p:cBhvr>
                                        <p:cTn id="20" dur="500"/>
                                        <p:tgtEl>
                                          <p:spTgt spid="187">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87">
                                            <p:txEl>
                                              <p:pRg st="6" end="6"/>
                                            </p:txEl>
                                          </p:spTgt>
                                        </p:tgtEl>
                                        <p:attrNameLst>
                                          <p:attrName>style.visibility</p:attrName>
                                        </p:attrNameLst>
                                      </p:cBhvr>
                                      <p:to>
                                        <p:strVal val="visible"/>
                                      </p:to>
                                    </p:set>
                                    <p:animEffect transition="in" filter="fade">
                                      <p:cBhvr>
                                        <p:cTn id="23" dur="500"/>
                                        <p:tgtEl>
                                          <p:spTgt spid="1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457200" y="784412"/>
            <a:ext cx="8229600" cy="1066799"/>
          </a:xfrm>
          <a:prstGeom prst="rect">
            <a:avLst/>
          </a:prstGeom>
          <a:noFill/>
          <a:ln>
            <a:noFill/>
          </a:ln>
        </p:spPr>
        <p:txBody>
          <a:bodyPr wrap="square" lIns="91425" tIns="45700" rIns="91425" bIns="45700" anchor="ctr" anchorCtr="0">
            <a:noAutofit/>
          </a:bodyPr>
          <a:lstStyle/>
          <a:p>
            <a:pPr marL="0" marR="0" lvl="0" indent="0" algn="l" rtl="0">
              <a:spcBef>
                <a:spcPts val="0"/>
              </a:spcBef>
              <a:buClr>
                <a:schemeClr val="dk2"/>
              </a:buClr>
              <a:buSzPct val="25000"/>
              <a:buFont typeface="Calibri"/>
              <a:buNone/>
            </a:pPr>
            <a:r>
              <a:rPr lang="en-IN" sz="4000" b="0" i="0" u="none" strike="noStrike" cap="none" dirty="0">
                <a:solidFill>
                  <a:schemeClr val="dk2"/>
                </a:solidFill>
                <a:latin typeface="Calibri"/>
                <a:ea typeface="Calibri"/>
                <a:cs typeface="Calibri"/>
                <a:sym typeface="Calibri"/>
              </a:rPr>
              <a:t>Results</a:t>
            </a:r>
          </a:p>
        </p:txBody>
      </p:sp>
      <p:graphicFrame>
        <p:nvGraphicFramePr>
          <p:cNvPr id="4" name="Table 3"/>
          <p:cNvGraphicFramePr>
            <a:graphicFrameLocks noGrp="1"/>
          </p:cNvGraphicFramePr>
          <p:nvPr>
            <p:extLst>
              <p:ext uri="{D42A27DB-BD31-4B8C-83A1-F6EECF244321}">
                <p14:modId xmlns="" xmlns:p14="http://schemas.microsoft.com/office/powerpoint/2010/main" val="3506502879"/>
              </p:ext>
            </p:extLst>
          </p:nvPr>
        </p:nvGraphicFramePr>
        <p:xfrm>
          <a:off x="1028399" y="2516245"/>
          <a:ext cx="6814782" cy="4031280"/>
        </p:xfrm>
        <a:graphic>
          <a:graphicData uri="http://schemas.openxmlformats.org/drawingml/2006/table">
            <a:tbl>
              <a:tblPr firstRow="1" bandRow="1">
                <a:tableStyleId>{5940675A-B579-460E-94D1-54222C63F5DA}</a:tableStyleId>
              </a:tblPr>
              <a:tblGrid>
                <a:gridCol w="3407391"/>
                <a:gridCol w="3407391"/>
              </a:tblGrid>
              <a:tr h="439140">
                <a:tc>
                  <a:txBody>
                    <a:bodyPr/>
                    <a:lstStyle/>
                    <a:p>
                      <a:r>
                        <a:rPr lang="en-IN" dirty="0" smtClean="0"/>
                        <a:t>Relation Type</a:t>
                      </a:r>
                      <a:endParaRPr lang="en-IN" dirty="0"/>
                    </a:p>
                  </a:txBody>
                  <a:tcPr/>
                </a:tc>
                <a:tc>
                  <a:txBody>
                    <a:bodyPr/>
                    <a:lstStyle/>
                    <a:p>
                      <a:r>
                        <a:rPr lang="en-IN" dirty="0" smtClean="0"/>
                        <a:t>Precision(Number</a:t>
                      </a:r>
                      <a:r>
                        <a:rPr lang="en-IN" baseline="0" dirty="0" smtClean="0"/>
                        <a:t> of relations</a:t>
                      </a:r>
                      <a:r>
                        <a:rPr lang="en-IN" dirty="0" smtClean="0"/>
                        <a:t>)</a:t>
                      </a:r>
                      <a:endParaRPr lang="en-IN" dirty="0"/>
                    </a:p>
                  </a:txBody>
                  <a:tcPr/>
                </a:tc>
              </a:tr>
              <a:tr h="439140">
                <a:tc>
                  <a:txBody>
                    <a:bodyPr/>
                    <a:lstStyle/>
                    <a:p>
                      <a:r>
                        <a:rPr lang="en-IN" dirty="0" smtClean="0"/>
                        <a:t>Found</a:t>
                      </a:r>
                      <a:r>
                        <a:rPr lang="en-IN" baseline="0" dirty="0" smtClean="0"/>
                        <a:t> In     &lt;Microbe, Environment&gt;</a:t>
                      </a:r>
                      <a:endParaRPr lang="en-IN" dirty="0"/>
                    </a:p>
                  </a:txBody>
                  <a:tcPr/>
                </a:tc>
                <a:tc>
                  <a:txBody>
                    <a:bodyPr/>
                    <a:lstStyle/>
                    <a:p>
                      <a:r>
                        <a:rPr lang="en-IN" dirty="0" smtClean="0"/>
                        <a:t>0.167 ( 6)</a:t>
                      </a:r>
                      <a:endParaRPr lang="en-IN" dirty="0"/>
                    </a:p>
                  </a:txBody>
                  <a:tcPr/>
                </a:tc>
              </a:tr>
              <a:tr h="439140">
                <a:tc>
                  <a:txBody>
                    <a:bodyPr/>
                    <a:lstStyle/>
                    <a:p>
                      <a:r>
                        <a:rPr lang="en-IN" dirty="0" smtClean="0"/>
                        <a:t>Of_m</a:t>
                      </a:r>
                      <a:r>
                        <a:rPr lang="en-IN" baseline="0" dirty="0" smtClean="0"/>
                        <a:t>                &lt;Property, Microbe&gt;</a:t>
                      </a:r>
                      <a:endParaRPr lang="en-IN" dirty="0"/>
                    </a:p>
                  </a:txBody>
                  <a:tcPr/>
                </a:tc>
                <a:tc>
                  <a:txBody>
                    <a:bodyPr/>
                    <a:lstStyle/>
                    <a:p>
                      <a:r>
                        <a:rPr lang="en-IN" dirty="0" smtClean="0"/>
                        <a:t>NA</a:t>
                      </a:r>
                      <a:endParaRPr lang="en-IN" dirty="0"/>
                    </a:p>
                  </a:txBody>
                  <a:tcPr/>
                </a:tc>
              </a:tr>
              <a:tr h="439140">
                <a:tc>
                  <a:txBody>
                    <a:bodyPr/>
                    <a:lstStyle/>
                    <a:p>
                      <a:r>
                        <a:rPr lang="en-IN" dirty="0" smtClean="0"/>
                        <a:t>Act On</a:t>
                      </a:r>
                      <a:r>
                        <a:rPr lang="en-IN" baseline="0" dirty="0" smtClean="0"/>
                        <a:t>         &lt;Microbe, Substrate&gt;</a:t>
                      </a:r>
                      <a:endParaRPr lang="en-IN" dirty="0"/>
                    </a:p>
                  </a:txBody>
                  <a:tcPr/>
                </a:tc>
                <a:tc>
                  <a:txBody>
                    <a:bodyPr/>
                    <a:lstStyle/>
                    <a:p>
                      <a:r>
                        <a:rPr lang="en-IN" dirty="0" smtClean="0"/>
                        <a:t>NA</a:t>
                      </a:r>
                      <a:endParaRPr lang="en-IN" dirty="0"/>
                    </a:p>
                  </a:txBody>
                  <a:tcPr/>
                </a:tc>
              </a:tr>
              <a:tr h="439140">
                <a:tc>
                  <a:txBody>
                    <a:bodyPr/>
                    <a:lstStyle/>
                    <a:p>
                      <a:r>
                        <a:rPr lang="en-IN" dirty="0" smtClean="0"/>
                        <a:t>Carried</a:t>
                      </a:r>
                      <a:r>
                        <a:rPr lang="en-IN" baseline="0" dirty="0" smtClean="0"/>
                        <a:t> On_m  &lt;Process, Microbe&gt;</a:t>
                      </a:r>
                      <a:endParaRPr lang="en-IN" dirty="0"/>
                    </a:p>
                  </a:txBody>
                  <a:tcPr/>
                </a:tc>
                <a:tc>
                  <a:txBody>
                    <a:bodyPr/>
                    <a:lstStyle/>
                    <a:p>
                      <a:r>
                        <a:rPr lang="en-IN" dirty="0" smtClean="0"/>
                        <a:t>0.2(15)</a:t>
                      </a:r>
                      <a:endParaRPr lang="en-IN" dirty="0"/>
                    </a:p>
                  </a:txBody>
                  <a:tcPr/>
                </a:tc>
              </a:tr>
              <a:tr h="439140">
                <a:tc>
                  <a:txBody>
                    <a:bodyPr/>
                    <a:lstStyle/>
                    <a:p>
                      <a:r>
                        <a:rPr lang="en-IN" dirty="0" smtClean="0"/>
                        <a:t>Produce            &lt;Microbe, Enzyme&gt;</a:t>
                      </a:r>
                    </a:p>
                  </a:txBody>
                  <a:tcPr/>
                </a:tc>
                <a:tc>
                  <a:txBody>
                    <a:bodyPr/>
                    <a:lstStyle/>
                    <a:p>
                      <a:r>
                        <a:rPr lang="en-IN" dirty="0" smtClean="0"/>
                        <a:t>NA</a:t>
                      </a:r>
                      <a:endParaRPr lang="en-IN" dirty="0"/>
                    </a:p>
                  </a:txBody>
                  <a:tcPr/>
                </a:tc>
              </a:tr>
              <a:tr h="439140">
                <a:tc>
                  <a:txBody>
                    <a:bodyPr/>
                    <a:lstStyle/>
                    <a:p>
                      <a:r>
                        <a:rPr lang="en-IN" dirty="0" smtClean="0"/>
                        <a:t>Carried On_s    &lt;Process,</a:t>
                      </a:r>
                      <a:r>
                        <a:rPr lang="en-IN" baseline="0" dirty="0" smtClean="0"/>
                        <a:t> Substrate&gt;</a:t>
                      </a:r>
                      <a:endParaRPr lang="en-IN" dirty="0"/>
                    </a:p>
                  </a:txBody>
                  <a:tcPr/>
                </a:tc>
                <a:tc>
                  <a:txBody>
                    <a:bodyPr/>
                    <a:lstStyle/>
                    <a:p>
                      <a:r>
                        <a:rPr lang="en-IN" dirty="0" smtClean="0"/>
                        <a:t>37.91(211)</a:t>
                      </a:r>
                      <a:endParaRPr lang="en-IN" dirty="0"/>
                    </a:p>
                  </a:txBody>
                  <a:tcPr/>
                </a:tc>
              </a:tr>
              <a:tr h="439140">
                <a:tc>
                  <a:txBody>
                    <a:bodyPr/>
                    <a:lstStyle/>
                    <a:p>
                      <a:r>
                        <a:rPr lang="en-IN" dirty="0" smtClean="0"/>
                        <a:t>Occurs</a:t>
                      </a:r>
                      <a:r>
                        <a:rPr lang="en-IN" baseline="0" dirty="0" smtClean="0"/>
                        <a:t> In           &lt;Process, Environment&gt;</a:t>
                      </a:r>
                      <a:endParaRPr lang="en-IN" dirty="0"/>
                    </a:p>
                  </a:txBody>
                  <a:tcPr/>
                </a:tc>
                <a:tc>
                  <a:txBody>
                    <a:bodyPr/>
                    <a:lstStyle/>
                    <a:p>
                      <a:r>
                        <a:rPr lang="en-IN" dirty="0" smtClean="0"/>
                        <a:t>34.46(201)</a:t>
                      </a:r>
                      <a:endParaRPr lang="en-IN" dirty="0"/>
                    </a:p>
                  </a:txBody>
                  <a:tcPr/>
                </a:tc>
              </a:tr>
              <a:tr h="439140">
                <a:tc>
                  <a:txBody>
                    <a:bodyPr/>
                    <a:lstStyle/>
                    <a:p>
                      <a:r>
                        <a:rPr lang="en-IN" dirty="0" smtClean="0"/>
                        <a:t>Inhibit                &lt;Enzyme, Process&gt;</a:t>
                      </a:r>
                      <a:endParaRPr lang="en-IN" dirty="0"/>
                    </a:p>
                  </a:txBody>
                  <a:tcPr/>
                </a:tc>
                <a:tc>
                  <a:txBody>
                    <a:bodyPr/>
                    <a:lstStyle/>
                    <a:p>
                      <a:r>
                        <a:rPr lang="en-IN" dirty="0" smtClean="0"/>
                        <a:t>NA</a:t>
                      </a:r>
                    </a:p>
                  </a:txBody>
                  <a:tcPr/>
                </a:tc>
              </a:tr>
            </a:tbl>
          </a:graphicData>
        </a:graphic>
      </p:graphicFrame>
      <p:sp>
        <p:nvSpPr>
          <p:cNvPr id="6" name="TextBox 5"/>
          <p:cNvSpPr txBox="1"/>
          <p:nvPr/>
        </p:nvSpPr>
        <p:spPr>
          <a:xfrm>
            <a:off x="591671" y="1846729"/>
            <a:ext cx="7942729" cy="523220"/>
          </a:xfrm>
          <a:prstGeom prst="rect">
            <a:avLst/>
          </a:prstGeom>
          <a:noFill/>
        </p:spPr>
        <p:txBody>
          <a:bodyPr wrap="square" rtlCol="0">
            <a:spAutoFit/>
          </a:bodyPr>
          <a:lstStyle/>
          <a:p>
            <a:r>
              <a:rPr lang="en-US" dirty="0" smtClean="0"/>
              <a:t>Number of Test Documents = 6</a:t>
            </a:r>
          </a:p>
          <a:p>
            <a:r>
              <a:rPr lang="en-US" dirty="0" smtClean="0"/>
              <a:t>Number of relations =  426</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457200" y="1143000"/>
            <a:ext cx="8229600" cy="1066799"/>
          </a:xfrm>
          <a:prstGeom prst="rect">
            <a:avLst/>
          </a:prstGeom>
          <a:noFill/>
          <a:ln>
            <a:noFill/>
          </a:ln>
        </p:spPr>
        <p:txBody>
          <a:bodyPr wrap="square" lIns="91425" tIns="45700" rIns="91425" bIns="45700" anchor="ctr" anchorCtr="0">
            <a:noAutofit/>
          </a:bodyPr>
          <a:lstStyle/>
          <a:p>
            <a:pPr marL="0" marR="0" lvl="0" indent="0" algn="l" rtl="0">
              <a:spcBef>
                <a:spcPts val="0"/>
              </a:spcBef>
              <a:buClr>
                <a:schemeClr val="dk2"/>
              </a:buClr>
              <a:buSzPct val="25000"/>
              <a:buFont typeface="Calibri"/>
              <a:buNone/>
            </a:pPr>
            <a:r>
              <a:rPr lang="en-IN" sz="4000" b="0" i="0" u="none" strike="noStrike" cap="none">
                <a:solidFill>
                  <a:schemeClr val="dk2"/>
                </a:solidFill>
                <a:latin typeface="Calibri"/>
                <a:ea typeface="Calibri"/>
                <a:cs typeface="Calibri"/>
                <a:sym typeface="Calibri"/>
              </a:rPr>
              <a:t>Model 2 - Bag of Words</a:t>
            </a:r>
          </a:p>
        </p:txBody>
      </p:sp>
      <p:sp>
        <p:nvSpPr>
          <p:cNvPr id="199" name="Shape 199"/>
          <p:cNvSpPr txBox="1">
            <a:spLocks noGrp="1"/>
          </p:cNvSpPr>
          <p:nvPr>
            <p:ph type="body" idx="1"/>
          </p:nvPr>
        </p:nvSpPr>
        <p:spPr>
          <a:xfrm>
            <a:off x="457200" y="2249424"/>
            <a:ext cx="8229600" cy="4325112"/>
          </a:xfrm>
          <a:prstGeom prst="rect">
            <a:avLst/>
          </a:prstGeom>
          <a:noFill/>
          <a:ln>
            <a:noFill/>
          </a:ln>
        </p:spPr>
        <p:txBody>
          <a:bodyPr wrap="square" lIns="91425" tIns="45700" rIns="91425" bIns="45700" anchor="t" anchorCtr="0">
            <a:noAutofit/>
          </a:bodyPr>
          <a:lstStyle/>
          <a:p>
            <a:pPr marL="109728" marR="0" lvl="0" indent="-8128" algn="l" rtl="0">
              <a:spcBef>
                <a:spcPts val="0"/>
              </a:spcBef>
              <a:spcAft>
                <a:spcPts val="0"/>
              </a:spcAft>
              <a:buClr>
                <a:schemeClr val="accent3"/>
              </a:buClr>
              <a:buSzPct val="25000"/>
              <a:buFont typeface="Georgia"/>
              <a:buNone/>
            </a:pPr>
            <a:r>
              <a:rPr lang="en-IN" sz="2800" b="0" i="0" u="none" strike="noStrike" cap="none" dirty="0">
                <a:solidFill>
                  <a:schemeClr val="dk1"/>
                </a:solidFill>
                <a:latin typeface="Calibri"/>
                <a:ea typeface="Calibri"/>
                <a:cs typeface="Calibri"/>
                <a:sym typeface="Calibri"/>
              </a:rPr>
              <a:t>Training Data</a:t>
            </a:r>
          </a:p>
          <a:p>
            <a:pPr marL="658368" marR="0" lvl="1" indent="-251968" algn="l" rtl="0">
              <a:spcBef>
                <a:spcPts val="300"/>
              </a:spcBef>
              <a:spcAft>
                <a:spcPts val="0"/>
              </a:spcAft>
              <a:buClr>
                <a:schemeClr val="accent2"/>
              </a:buClr>
              <a:buSzPct val="100000"/>
              <a:buFont typeface="Georgia"/>
              <a:buChar char="▫"/>
            </a:pPr>
            <a:r>
              <a:rPr lang="en-IN" sz="2000" b="0" i="0" u="none" strike="noStrike" cap="none" dirty="0">
                <a:solidFill>
                  <a:schemeClr val="accent2"/>
                </a:solidFill>
                <a:latin typeface="Calibri"/>
                <a:ea typeface="Calibri"/>
                <a:cs typeface="Calibri"/>
                <a:sym typeface="Calibri"/>
              </a:rPr>
              <a:t>Label Co-occurrence data as 0 or 1</a:t>
            </a:r>
          </a:p>
          <a:p>
            <a:pPr marL="658368" marR="0" lvl="1" indent="-251968" algn="l" rtl="0">
              <a:spcBef>
                <a:spcPts val="300"/>
              </a:spcBef>
              <a:spcAft>
                <a:spcPts val="0"/>
              </a:spcAft>
              <a:buClr>
                <a:schemeClr val="accent2"/>
              </a:buClr>
              <a:buSzPct val="100000"/>
              <a:buFont typeface="Georgia"/>
              <a:buChar char="▫"/>
            </a:pPr>
            <a:r>
              <a:rPr lang="en-IN" sz="2000" b="0" i="0" u="none" strike="noStrike" cap="none" dirty="0">
                <a:solidFill>
                  <a:schemeClr val="accent2"/>
                </a:solidFill>
                <a:latin typeface="Calibri"/>
                <a:ea typeface="Calibri"/>
                <a:cs typeface="Calibri"/>
                <a:sym typeface="Calibri"/>
              </a:rPr>
              <a:t>For every true/false relation - train model by calculating</a:t>
            </a:r>
          </a:p>
          <a:p>
            <a:pPr marL="109728" marR="0" lvl="0" indent="-8128" algn="l" rtl="0">
              <a:spcBef>
                <a:spcPts val="300"/>
              </a:spcBef>
              <a:spcAft>
                <a:spcPts val="0"/>
              </a:spcAft>
              <a:buClr>
                <a:schemeClr val="accent3"/>
              </a:buClr>
              <a:buSzPct val="25000"/>
              <a:buFont typeface="Georgia"/>
              <a:buNone/>
            </a:pPr>
            <a:r>
              <a:rPr lang="en-IN" sz="2200" b="0" i="0" u="none" strike="noStrike" cap="none" dirty="0">
                <a:solidFill>
                  <a:schemeClr val="dk1"/>
                </a:solidFill>
                <a:latin typeface="Calibri"/>
                <a:ea typeface="Calibri"/>
                <a:cs typeface="Calibri"/>
                <a:sym typeface="Calibri"/>
              </a:rPr>
              <a:t>        </a:t>
            </a:r>
            <a:r>
              <a:rPr lang="en-IN" sz="2000" b="0" i="0" u="none" strike="noStrike" cap="none" dirty="0">
                <a:solidFill>
                  <a:schemeClr val="accent2"/>
                </a:solidFill>
                <a:latin typeface="Calibri"/>
                <a:ea typeface="Calibri"/>
                <a:cs typeface="Calibri"/>
                <a:sym typeface="Calibri"/>
              </a:rPr>
              <a:t>the probability of each </a:t>
            </a:r>
            <a:r>
              <a:rPr lang="en-IN" sz="2000" b="0" i="0" u="none" strike="noStrike" cap="none" dirty="0" smtClean="0">
                <a:solidFill>
                  <a:schemeClr val="accent2"/>
                </a:solidFill>
                <a:latin typeface="Calibri"/>
                <a:ea typeface="Calibri"/>
                <a:cs typeface="Calibri"/>
                <a:sym typeface="Calibri"/>
              </a:rPr>
              <a:t>word</a:t>
            </a:r>
            <a:endParaRPr lang="en-IN" sz="2000" b="0" i="0" u="none" strike="noStrike" cap="none" dirty="0">
              <a:solidFill>
                <a:schemeClr val="accent2"/>
              </a:solidFill>
              <a:latin typeface="Calibri"/>
              <a:ea typeface="Calibri"/>
              <a:cs typeface="Calibri"/>
              <a:sym typeface="Calibri"/>
            </a:endParaRPr>
          </a:p>
          <a:p>
            <a:pPr marL="109728" marR="0" lvl="0" indent="-8128" algn="l" rtl="0">
              <a:spcBef>
                <a:spcPts val="300"/>
              </a:spcBef>
              <a:spcAft>
                <a:spcPts val="0"/>
              </a:spcAft>
              <a:buClr>
                <a:schemeClr val="accent3"/>
              </a:buClr>
              <a:buSzPct val="25000"/>
              <a:buFont typeface="Georgia"/>
              <a:buNone/>
            </a:pPr>
            <a:endParaRPr sz="2000" b="0" i="0" u="none" strike="noStrike" cap="none" dirty="0">
              <a:solidFill>
                <a:schemeClr val="accent2"/>
              </a:solidFill>
              <a:latin typeface="Calibri"/>
              <a:ea typeface="Calibri"/>
              <a:cs typeface="Calibri"/>
              <a:sym typeface="Calibri"/>
            </a:endParaRPr>
          </a:p>
          <a:p>
            <a:pPr marL="109728" marR="0" lvl="0" indent="-8128" algn="l" rtl="0">
              <a:spcBef>
                <a:spcPts val="300"/>
              </a:spcBef>
              <a:spcAft>
                <a:spcPts val="0"/>
              </a:spcAft>
              <a:buClr>
                <a:schemeClr val="accent3"/>
              </a:buClr>
              <a:buSzPct val="25000"/>
              <a:buFont typeface="Georgia"/>
              <a:buNone/>
            </a:pPr>
            <a:r>
              <a:rPr lang="en-IN" sz="2800" b="0" i="0" u="none" strike="noStrike" cap="none" dirty="0">
                <a:solidFill>
                  <a:schemeClr val="dk1"/>
                </a:solidFill>
                <a:latin typeface="Calibri"/>
                <a:ea typeface="Calibri"/>
                <a:cs typeface="Calibri"/>
                <a:sym typeface="Calibri"/>
              </a:rPr>
              <a:t>Cross Validation Data</a:t>
            </a:r>
          </a:p>
          <a:p>
            <a:pPr marL="658368" marR="0" lvl="1" indent="-251968" algn="l" rtl="0">
              <a:spcBef>
                <a:spcPts val="300"/>
              </a:spcBef>
              <a:spcAft>
                <a:spcPts val="0"/>
              </a:spcAft>
              <a:buClr>
                <a:schemeClr val="accent2"/>
              </a:buClr>
              <a:buSzPct val="100000"/>
              <a:buFont typeface="Georgia"/>
              <a:buChar char="▫"/>
            </a:pPr>
            <a:r>
              <a:rPr lang="en-IN" sz="2000" b="0" i="0" u="none" strike="noStrike" cap="none" dirty="0">
                <a:solidFill>
                  <a:schemeClr val="accent2"/>
                </a:solidFill>
                <a:latin typeface="Calibri"/>
                <a:ea typeface="Calibri"/>
                <a:cs typeface="Calibri"/>
                <a:sym typeface="Calibri"/>
              </a:rPr>
              <a:t>Find the threshold from the trained data for each relation</a:t>
            </a:r>
          </a:p>
          <a:p>
            <a:pPr marL="658368" marR="0" lvl="1" indent="-251968" algn="l" rtl="0">
              <a:spcBef>
                <a:spcPts val="300"/>
              </a:spcBef>
              <a:spcAft>
                <a:spcPts val="0"/>
              </a:spcAft>
              <a:buClr>
                <a:schemeClr val="accent2"/>
              </a:buClr>
              <a:buSzPct val="100000"/>
              <a:buFont typeface="Georgia"/>
              <a:buNone/>
            </a:pPr>
            <a:endParaRPr sz="2000" b="0" i="0" u="none" strike="noStrike" cap="none" dirty="0">
              <a:solidFill>
                <a:schemeClr val="accent2"/>
              </a:solidFill>
              <a:latin typeface="Calibri"/>
              <a:ea typeface="Calibri"/>
              <a:cs typeface="Calibri"/>
              <a:sym typeface="Calibri"/>
            </a:endParaRPr>
          </a:p>
          <a:p>
            <a:pPr marL="109728" marR="0" lvl="0" indent="-8128" algn="l" rtl="0">
              <a:spcBef>
                <a:spcPts val="300"/>
              </a:spcBef>
              <a:spcAft>
                <a:spcPts val="0"/>
              </a:spcAft>
              <a:buClr>
                <a:schemeClr val="accent3"/>
              </a:buClr>
              <a:buSzPct val="25000"/>
              <a:buFont typeface="Georgia"/>
              <a:buNone/>
            </a:pPr>
            <a:r>
              <a:rPr lang="en-IN" sz="2800" b="0" i="0" u="none" strike="noStrike" cap="none" dirty="0">
                <a:solidFill>
                  <a:schemeClr val="dk1"/>
                </a:solidFill>
                <a:latin typeface="Calibri"/>
                <a:ea typeface="Calibri"/>
                <a:cs typeface="Calibri"/>
                <a:sym typeface="Calibri"/>
              </a:rPr>
              <a:t>Test Data</a:t>
            </a:r>
          </a:p>
          <a:p>
            <a:pPr marL="658368" marR="0" lvl="1" indent="-251968" algn="l" rtl="0">
              <a:spcBef>
                <a:spcPts val="300"/>
              </a:spcBef>
              <a:spcAft>
                <a:spcPts val="0"/>
              </a:spcAft>
              <a:buClr>
                <a:schemeClr val="accent2"/>
              </a:buClr>
              <a:buSzPct val="100000"/>
              <a:buFont typeface="Georgia"/>
              <a:buChar char="▫"/>
            </a:pPr>
            <a:r>
              <a:rPr lang="en-IN" sz="2000" b="0" i="0" u="none" strike="noStrike" cap="none" dirty="0">
                <a:solidFill>
                  <a:schemeClr val="accent2"/>
                </a:solidFill>
                <a:latin typeface="Calibri"/>
                <a:ea typeface="Calibri"/>
                <a:cs typeface="Calibri"/>
                <a:sym typeface="Calibri"/>
              </a:rPr>
              <a:t>Test model on new articles or test data</a:t>
            </a:r>
          </a:p>
          <a:p>
            <a:pPr marL="658368" marR="0" lvl="1" indent="-251968" algn="l" rtl="0">
              <a:spcBef>
                <a:spcPts val="300"/>
              </a:spcBef>
              <a:spcAft>
                <a:spcPts val="0"/>
              </a:spcAft>
              <a:buClr>
                <a:schemeClr val="accent2"/>
              </a:buClr>
              <a:buSzPct val="100000"/>
              <a:buFont typeface="Georgia"/>
              <a:buChar char="▫"/>
            </a:pPr>
            <a:r>
              <a:rPr lang="en-IN" sz="2000" b="0" i="0" u="none" strike="noStrike" cap="none" dirty="0">
                <a:solidFill>
                  <a:schemeClr val="accent2"/>
                </a:solidFill>
                <a:latin typeface="Calibri"/>
                <a:ea typeface="Calibri"/>
                <a:cs typeface="Calibri"/>
                <a:sym typeface="Calibri"/>
              </a:rPr>
              <a:t>Calculate F-Score and compare with other models</a:t>
            </a:r>
          </a:p>
          <a:p>
            <a:pPr marL="365760" marR="0" lvl="0" indent="-264160" algn="l" rtl="0">
              <a:spcBef>
                <a:spcPts val="300"/>
              </a:spcBef>
              <a:buClr>
                <a:schemeClr val="accent3"/>
              </a:buClr>
              <a:buSzPct val="25000"/>
              <a:buFont typeface="Georgia"/>
              <a:buNone/>
            </a:pPr>
            <a:endParaRPr sz="28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xEl>
                                              <p:pRg st="0" end="0"/>
                                            </p:txEl>
                                          </p:spTgt>
                                        </p:tgtEl>
                                        <p:attrNameLst>
                                          <p:attrName>style.visibility</p:attrName>
                                        </p:attrNameLst>
                                      </p:cBhvr>
                                      <p:to>
                                        <p:strVal val="visible"/>
                                      </p:to>
                                    </p:set>
                                    <p:animEffect transition="in" filter="fade">
                                      <p:cBhvr>
                                        <p:cTn id="7" dur="500"/>
                                        <p:tgtEl>
                                          <p:spTgt spid="1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99">
                                            <p:txEl>
                                              <p:pRg st="1" end="1"/>
                                            </p:txEl>
                                          </p:spTgt>
                                        </p:tgtEl>
                                        <p:attrNameLst>
                                          <p:attrName>style.visibility</p:attrName>
                                        </p:attrNameLst>
                                      </p:cBhvr>
                                      <p:to>
                                        <p:strVal val="visible"/>
                                      </p:to>
                                    </p:set>
                                    <p:animEffect transition="in" filter="fade">
                                      <p:cBhvr>
                                        <p:cTn id="10" dur="500"/>
                                        <p:tgtEl>
                                          <p:spTgt spid="1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99">
                                            <p:txEl>
                                              <p:pRg st="2" end="2"/>
                                            </p:txEl>
                                          </p:spTgt>
                                        </p:tgtEl>
                                        <p:attrNameLst>
                                          <p:attrName>style.visibility</p:attrName>
                                        </p:attrNameLst>
                                      </p:cBhvr>
                                      <p:to>
                                        <p:strVal val="visible"/>
                                      </p:to>
                                    </p:set>
                                    <p:animEffect transition="in" filter="fade">
                                      <p:cBhvr>
                                        <p:cTn id="13" dur="500"/>
                                        <p:tgtEl>
                                          <p:spTgt spid="19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99">
                                            <p:txEl>
                                              <p:pRg st="3" end="3"/>
                                            </p:txEl>
                                          </p:spTgt>
                                        </p:tgtEl>
                                        <p:attrNameLst>
                                          <p:attrName>style.visibility</p:attrName>
                                        </p:attrNameLst>
                                      </p:cBhvr>
                                      <p:to>
                                        <p:strVal val="visible"/>
                                      </p:to>
                                    </p:set>
                                    <p:animEffect transition="in" filter="fade">
                                      <p:cBhvr>
                                        <p:cTn id="16" dur="500"/>
                                        <p:tgtEl>
                                          <p:spTgt spid="19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99">
                                            <p:txEl>
                                              <p:pRg st="5" end="5"/>
                                            </p:txEl>
                                          </p:spTgt>
                                        </p:tgtEl>
                                        <p:attrNameLst>
                                          <p:attrName>style.visibility</p:attrName>
                                        </p:attrNameLst>
                                      </p:cBhvr>
                                      <p:to>
                                        <p:strVal val="visible"/>
                                      </p:to>
                                    </p:set>
                                    <p:animEffect transition="in" filter="fade">
                                      <p:cBhvr>
                                        <p:cTn id="21" dur="500"/>
                                        <p:tgtEl>
                                          <p:spTgt spid="199">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99">
                                            <p:txEl>
                                              <p:pRg st="6" end="6"/>
                                            </p:txEl>
                                          </p:spTgt>
                                        </p:tgtEl>
                                        <p:attrNameLst>
                                          <p:attrName>style.visibility</p:attrName>
                                        </p:attrNameLst>
                                      </p:cBhvr>
                                      <p:to>
                                        <p:strVal val="visible"/>
                                      </p:to>
                                    </p:set>
                                    <p:animEffect transition="in" filter="fade">
                                      <p:cBhvr>
                                        <p:cTn id="24" dur="500"/>
                                        <p:tgtEl>
                                          <p:spTgt spid="199">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99">
                                            <p:txEl>
                                              <p:pRg st="8" end="8"/>
                                            </p:txEl>
                                          </p:spTgt>
                                        </p:tgtEl>
                                        <p:attrNameLst>
                                          <p:attrName>style.visibility</p:attrName>
                                        </p:attrNameLst>
                                      </p:cBhvr>
                                      <p:to>
                                        <p:strVal val="visible"/>
                                      </p:to>
                                    </p:set>
                                    <p:animEffect transition="in" filter="fade">
                                      <p:cBhvr>
                                        <p:cTn id="29" dur="500"/>
                                        <p:tgtEl>
                                          <p:spTgt spid="199">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99">
                                            <p:txEl>
                                              <p:pRg st="9" end="9"/>
                                            </p:txEl>
                                          </p:spTgt>
                                        </p:tgtEl>
                                        <p:attrNameLst>
                                          <p:attrName>style.visibility</p:attrName>
                                        </p:attrNameLst>
                                      </p:cBhvr>
                                      <p:to>
                                        <p:strVal val="visible"/>
                                      </p:to>
                                    </p:set>
                                    <p:animEffect transition="in" filter="fade">
                                      <p:cBhvr>
                                        <p:cTn id="32" dur="500"/>
                                        <p:tgtEl>
                                          <p:spTgt spid="199">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99">
                                            <p:txEl>
                                              <p:pRg st="10" end="10"/>
                                            </p:txEl>
                                          </p:spTgt>
                                        </p:tgtEl>
                                        <p:attrNameLst>
                                          <p:attrName>style.visibility</p:attrName>
                                        </p:attrNameLst>
                                      </p:cBhvr>
                                      <p:to>
                                        <p:strVal val="visible"/>
                                      </p:to>
                                    </p:set>
                                    <p:animEffect transition="in" filter="fade">
                                      <p:cBhvr>
                                        <p:cTn id="35" dur="500"/>
                                        <p:tgtEl>
                                          <p:spTgt spid="1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457200" y="1143000"/>
            <a:ext cx="8229600" cy="1066799"/>
          </a:xfrm>
          <a:prstGeom prst="rect">
            <a:avLst/>
          </a:prstGeom>
          <a:noFill/>
          <a:ln>
            <a:noFill/>
          </a:ln>
        </p:spPr>
        <p:txBody>
          <a:bodyPr wrap="square" lIns="91425" tIns="45700" rIns="91425" bIns="45700" anchor="ctr" anchorCtr="0">
            <a:noAutofit/>
          </a:bodyPr>
          <a:lstStyle/>
          <a:p>
            <a:pPr marL="0" marR="0" lvl="0" indent="0" algn="l" rtl="0">
              <a:spcBef>
                <a:spcPts val="0"/>
              </a:spcBef>
              <a:buClr>
                <a:schemeClr val="dk2"/>
              </a:buClr>
              <a:buSzPct val="25000"/>
              <a:buFont typeface="Calibri"/>
              <a:buNone/>
            </a:pPr>
            <a:r>
              <a:rPr lang="en-IN" sz="4000" b="0" i="0" u="none" strike="noStrike" cap="none">
                <a:solidFill>
                  <a:schemeClr val="dk2"/>
                </a:solidFill>
                <a:latin typeface="Calibri"/>
                <a:ea typeface="Calibri"/>
                <a:cs typeface="Calibri"/>
                <a:sym typeface="Calibri"/>
              </a:rPr>
              <a:t>Future Work</a:t>
            </a:r>
          </a:p>
        </p:txBody>
      </p:sp>
      <p:sp>
        <p:nvSpPr>
          <p:cNvPr id="205" name="Shape 205"/>
          <p:cNvSpPr txBox="1">
            <a:spLocks noGrp="1"/>
          </p:cNvSpPr>
          <p:nvPr>
            <p:ph type="body" idx="1"/>
          </p:nvPr>
        </p:nvSpPr>
        <p:spPr>
          <a:xfrm>
            <a:off x="457200" y="2249424"/>
            <a:ext cx="8229600" cy="4325112"/>
          </a:xfrm>
          <a:prstGeom prst="rect">
            <a:avLst/>
          </a:prstGeom>
          <a:noFill/>
          <a:ln>
            <a:noFill/>
          </a:ln>
        </p:spPr>
        <p:txBody>
          <a:bodyPr wrap="square" lIns="91425" tIns="45700" rIns="91425" bIns="45700" anchor="t" anchorCtr="0">
            <a:noAutofit/>
          </a:bodyPr>
          <a:lstStyle/>
          <a:p>
            <a:pPr marL="365760" marR="0" lvl="0" indent="-264160" algn="l" rtl="0">
              <a:spcBef>
                <a:spcPts val="0"/>
              </a:spcBef>
              <a:spcAft>
                <a:spcPts val="0"/>
              </a:spcAft>
              <a:buClr>
                <a:schemeClr val="accent3"/>
              </a:buClr>
              <a:buSzPct val="100000"/>
              <a:buFont typeface="Georgia"/>
              <a:buChar char="•"/>
            </a:pPr>
            <a:r>
              <a:rPr lang="en-IN" sz="2200" b="0" i="0" u="none" strike="noStrike" cap="none" dirty="0">
                <a:solidFill>
                  <a:schemeClr val="dk1"/>
                </a:solidFill>
                <a:latin typeface="Calibri"/>
                <a:ea typeface="Calibri"/>
                <a:cs typeface="Calibri"/>
                <a:sym typeface="Calibri"/>
              </a:rPr>
              <a:t>Try new models for relation extraction:</a:t>
            </a:r>
          </a:p>
          <a:p>
            <a:pPr marL="658368" marR="0" lvl="1" indent="-251968" algn="l" rtl="0">
              <a:spcBef>
                <a:spcPts val="300"/>
              </a:spcBef>
              <a:spcAft>
                <a:spcPts val="0"/>
              </a:spcAft>
              <a:buClr>
                <a:schemeClr val="accent2"/>
              </a:buClr>
              <a:buSzPct val="100000"/>
              <a:buFont typeface="Georgia"/>
              <a:buChar char="▫"/>
            </a:pPr>
            <a:r>
              <a:rPr lang="en-IN" sz="2000" b="0" i="0" u="none" strike="noStrike" cap="none" dirty="0">
                <a:solidFill>
                  <a:schemeClr val="accent2"/>
                </a:solidFill>
                <a:latin typeface="Calibri"/>
                <a:ea typeface="Calibri"/>
                <a:cs typeface="Calibri"/>
                <a:sym typeface="Calibri"/>
              </a:rPr>
              <a:t>Use POS(part-of-speech) tags and path in dependency trees as features for a multi class </a:t>
            </a:r>
            <a:r>
              <a:rPr lang="en-IN" sz="2000" b="0" i="0" u="none" strike="noStrike" cap="none" dirty="0" smtClean="0">
                <a:solidFill>
                  <a:schemeClr val="accent2"/>
                </a:solidFill>
                <a:latin typeface="Calibri"/>
                <a:ea typeface="Calibri"/>
                <a:cs typeface="Calibri"/>
                <a:sym typeface="Calibri"/>
              </a:rPr>
              <a:t>classifier</a:t>
            </a:r>
            <a:endParaRPr lang="en-IN" sz="2000" b="0" i="0" u="none" strike="noStrike" cap="none" dirty="0">
              <a:solidFill>
                <a:schemeClr val="accent2"/>
              </a:solidFill>
              <a:latin typeface="Calibri"/>
              <a:ea typeface="Calibri"/>
              <a:cs typeface="Calibri"/>
              <a:sym typeface="Calibri"/>
            </a:endParaRPr>
          </a:p>
          <a:p>
            <a:pPr marL="658368" marR="0" lvl="1" indent="-251968" algn="l" rtl="0">
              <a:spcBef>
                <a:spcPts val="300"/>
              </a:spcBef>
              <a:spcAft>
                <a:spcPts val="0"/>
              </a:spcAft>
              <a:buClr>
                <a:schemeClr val="accent2"/>
              </a:buClr>
              <a:buSzPct val="100000"/>
              <a:buFont typeface="Georgia"/>
              <a:buNone/>
            </a:pPr>
            <a:endParaRPr sz="2000" b="0" i="0" u="none" strike="noStrike" cap="none" dirty="0">
              <a:solidFill>
                <a:schemeClr val="accent2"/>
              </a:solidFill>
              <a:latin typeface="Calibri"/>
              <a:ea typeface="Calibri"/>
              <a:cs typeface="Calibri"/>
              <a:sym typeface="Calibri"/>
            </a:endParaRPr>
          </a:p>
          <a:p>
            <a:pPr marL="365760" marR="0" lvl="0" indent="-264160" algn="l" rtl="0">
              <a:spcBef>
                <a:spcPts val="300"/>
              </a:spcBef>
              <a:spcAft>
                <a:spcPts val="0"/>
              </a:spcAft>
              <a:buClr>
                <a:schemeClr val="accent3"/>
              </a:buClr>
              <a:buSzPct val="100000"/>
              <a:buFont typeface="Georgia"/>
              <a:buChar char="•"/>
            </a:pPr>
            <a:r>
              <a:rPr lang="en-IN" sz="2200" b="0" i="0" u="none" strike="noStrike" cap="none" dirty="0">
                <a:solidFill>
                  <a:schemeClr val="dk1"/>
                </a:solidFill>
                <a:latin typeface="Calibri"/>
                <a:ea typeface="Calibri"/>
                <a:cs typeface="Calibri"/>
                <a:sym typeface="Calibri"/>
              </a:rPr>
              <a:t>Inference:</a:t>
            </a:r>
          </a:p>
          <a:p>
            <a:pPr marL="658368" marR="0" lvl="1" indent="-251968" algn="l" rtl="0">
              <a:spcBef>
                <a:spcPts val="300"/>
              </a:spcBef>
              <a:spcAft>
                <a:spcPts val="0"/>
              </a:spcAft>
              <a:buClr>
                <a:schemeClr val="accent2"/>
              </a:buClr>
              <a:buSzPct val="100000"/>
              <a:buFont typeface="Georgia"/>
              <a:buChar char="▫"/>
            </a:pPr>
            <a:r>
              <a:rPr lang="en-IN" sz="2000" b="0" i="0" u="none" strike="noStrike" cap="none" dirty="0">
                <a:solidFill>
                  <a:schemeClr val="accent2"/>
                </a:solidFill>
                <a:latin typeface="Calibri"/>
                <a:ea typeface="Calibri"/>
                <a:cs typeface="Calibri"/>
                <a:sym typeface="Calibri"/>
              </a:rPr>
              <a:t>Make a classifier to infer characteristics of microbe e.g. – aerobic or </a:t>
            </a:r>
            <a:r>
              <a:rPr lang="en-IN" sz="2000" b="0" i="0" u="none" strike="noStrike" cap="none" dirty="0" smtClean="0">
                <a:solidFill>
                  <a:schemeClr val="accent2"/>
                </a:solidFill>
                <a:latin typeface="Calibri"/>
                <a:ea typeface="Calibri"/>
                <a:cs typeface="Calibri"/>
                <a:sym typeface="Calibri"/>
              </a:rPr>
              <a:t>anaerobic</a:t>
            </a:r>
            <a:endParaRPr lang="en-IN" sz="2000" b="0" i="0" u="none" strike="noStrike" cap="none" dirty="0">
              <a:solidFill>
                <a:schemeClr val="accent2"/>
              </a:solidFill>
              <a:latin typeface="Calibri"/>
              <a:ea typeface="Calibri"/>
              <a:cs typeface="Calibri"/>
              <a:sym typeface="Calibri"/>
            </a:endParaRPr>
          </a:p>
          <a:p>
            <a:pPr marL="365760" marR="0" lvl="0" indent="-264160" algn="l" rtl="0">
              <a:spcBef>
                <a:spcPts val="300"/>
              </a:spcBef>
              <a:buClr>
                <a:schemeClr val="accent3"/>
              </a:buClr>
              <a:buSzPct val="100000"/>
              <a:buFont typeface="Georgia"/>
              <a:buNone/>
            </a:pPr>
            <a:endParaRPr sz="28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
                                            <p:txEl>
                                              <p:pRg st="0" end="0"/>
                                            </p:txEl>
                                          </p:spTgt>
                                        </p:tgtEl>
                                        <p:attrNameLst>
                                          <p:attrName>style.visibility</p:attrName>
                                        </p:attrNameLst>
                                      </p:cBhvr>
                                      <p:to>
                                        <p:strVal val="visible"/>
                                      </p:to>
                                    </p:set>
                                    <p:animEffect transition="in" filter="fade">
                                      <p:cBhvr>
                                        <p:cTn id="7" dur="500"/>
                                        <p:tgtEl>
                                          <p:spTgt spid="20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5">
                                            <p:txEl>
                                              <p:pRg st="1" end="1"/>
                                            </p:txEl>
                                          </p:spTgt>
                                        </p:tgtEl>
                                        <p:attrNameLst>
                                          <p:attrName>style.visibility</p:attrName>
                                        </p:attrNameLst>
                                      </p:cBhvr>
                                      <p:to>
                                        <p:strVal val="visible"/>
                                      </p:to>
                                    </p:set>
                                    <p:animEffect transition="in" filter="fade">
                                      <p:cBhvr>
                                        <p:cTn id="10" dur="500"/>
                                        <p:tgtEl>
                                          <p:spTgt spid="20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5">
                                            <p:txEl>
                                              <p:pRg st="3" end="3"/>
                                            </p:txEl>
                                          </p:spTgt>
                                        </p:tgtEl>
                                        <p:attrNameLst>
                                          <p:attrName>style.visibility</p:attrName>
                                        </p:attrNameLst>
                                      </p:cBhvr>
                                      <p:to>
                                        <p:strVal val="visible"/>
                                      </p:to>
                                    </p:set>
                                    <p:animEffect transition="in" filter="fade">
                                      <p:cBhvr>
                                        <p:cTn id="15" dur="500"/>
                                        <p:tgtEl>
                                          <p:spTgt spid="20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05">
                                            <p:txEl>
                                              <p:pRg st="4" end="4"/>
                                            </p:txEl>
                                          </p:spTgt>
                                        </p:tgtEl>
                                        <p:attrNameLst>
                                          <p:attrName>style.visibility</p:attrName>
                                        </p:attrNameLst>
                                      </p:cBhvr>
                                      <p:to>
                                        <p:strVal val="visible"/>
                                      </p:to>
                                    </p:set>
                                    <p:animEffect transition="in" filter="fade">
                                      <p:cBhvr>
                                        <p:cTn id="18" dur="500"/>
                                        <p:tgtEl>
                                          <p:spTgt spid="20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 Sentence Structure</a:t>
            </a:r>
            <a:endParaRPr lang="en-US" dirty="0"/>
          </a:p>
        </p:txBody>
      </p:sp>
      <p:sp>
        <p:nvSpPr>
          <p:cNvPr id="3" name="Text Placeholder 2"/>
          <p:cNvSpPr>
            <a:spLocks noGrp="1"/>
          </p:cNvSpPr>
          <p:nvPr>
            <p:ph type="body" idx="1"/>
          </p:nvPr>
        </p:nvSpPr>
        <p:spPr/>
        <p:txBody>
          <a:bodyPr/>
          <a:lstStyle/>
          <a:p>
            <a:r>
              <a:rPr lang="en-US" dirty="0" smtClean="0"/>
              <a:t>Create rules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Vocabulary</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pPr>
              <a:buNone/>
            </a:pPr>
            <a:endParaRPr lang="hi-IN" dirty="0" smtClean="0"/>
          </a:p>
          <a:p>
            <a:pPr>
              <a:buNone/>
            </a:pPr>
            <a:endParaRPr lang="hi-IN" dirty="0" smtClean="0"/>
          </a:p>
          <a:p>
            <a:pPr>
              <a:buNone/>
            </a:pPr>
            <a:endParaRPr lang="hi-IN" dirty="0" smtClean="0"/>
          </a:p>
          <a:p>
            <a:pPr>
              <a:buNone/>
            </a:pPr>
            <a:endParaRPr lang="hi-IN" dirty="0" smtClean="0"/>
          </a:p>
          <a:p>
            <a:pPr>
              <a:buNone/>
            </a:pPr>
            <a:r>
              <a:rPr lang="hi-IN" dirty="0" smtClean="0"/>
              <a:t>After correction using dependency parsing</a:t>
            </a:r>
          </a:p>
        </p:txBody>
      </p:sp>
      <p:pic>
        <p:nvPicPr>
          <p:cNvPr id="1027" name="Picture 3"/>
          <p:cNvPicPr>
            <a:picLocks noChangeAspect="1" noChangeArrowheads="1"/>
          </p:cNvPicPr>
          <p:nvPr/>
        </p:nvPicPr>
        <p:blipFill>
          <a:blip r:embed="rId2"/>
          <a:srcRect l="392" t="15871" r="1632" b="64522"/>
          <a:stretch>
            <a:fillRect/>
          </a:stretch>
        </p:blipFill>
        <p:spPr bwMode="auto">
          <a:xfrm>
            <a:off x="39892" y="4966449"/>
            <a:ext cx="9104108" cy="1024372"/>
          </a:xfrm>
          <a:prstGeom prst="rect">
            <a:avLst/>
          </a:prstGeom>
          <a:noFill/>
          <a:ln w="9525">
            <a:noFill/>
            <a:miter lim="800000"/>
            <a:headEnd/>
            <a:tailEnd/>
          </a:ln>
        </p:spPr>
      </p:pic>
      <p:pic>
        <p:nvPicPr>
          <p:cNvPr id="1028" name="Picture 4"/>
          <p:cNvPicPr>
            <a:picLocks noChangeAspect="1" noChangeArrowheads="1"/>
          </p:cNvPicPr>
          <p:nvPr/>
        </p:nvPicPr>
        <p:blipFill>
          <a:blip r:embed="rId3"/>
          <a:srcRect l="667" t="15870" r="1632" b="55699"/>
          <a:stretch>
            <a:fillRect/>
          </a:stretch>
        </p:blipFill>
        <p:spPr bwMode="auto">
          <a:xfrm>
            <a:off x="0" y="2023366"/>
            <a:ext cx="9144000" cy="14960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1076792" y="1016284"/>
            <a:ext cx="5861890" cy="54472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2050" name="Picture 2"/>
          <p:cNvPicPr>
            <a:picLocks noChangeAspect="1" noChangeArrowheads="1"/>
          </p:cNvPicPr>
          <p:nvPr/>
        </p:nvPicPr>
        <p:blipFill>
          <a:blip r:embed="rId2"/>
          <a:srcRect l="18741" t="9069" r="45155" b="6250"/>
          <a:stretch>
            <a:fillRect/>
          </a:stretch>
        </p:blipFill>
        <p:spPr bwMode="auto">
          <a:xfrm>
            <a:off x="0" y="663388"/>
            <a:ext cx="4697506" cy="61946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722312" y="1981200"/>
            <a:ext cx="7772400" cy="1362075"/>
          </a:xfrm>
          <a:prstGeom prst="rect">
            <a:avLst/>
          </a:prstGeom>
          <a:noFill/>
          <a:ln>
            <a:noFill/>
          </a:ln>
        </p:spPr>
        <p:txBody>
          <a:bodyPr wrap="square" lIns="91425" tIns="45700" rIns="91425" bIns="45700" anchor="b" anchorCtr="0">
            <a:noAutofit/>
          </a:bodyPr>
          <a:lstStyle/>
          <a:p>
            <a:pPr marL="0" marR="0" lvl="0" indent="0" algn="ctr" rtl="0">
              <a:spcBef>
                <a:spcPts val="0"/>
              </a:spcBef>
              <a:buClr>
                <a:schemeClr val="dk1"/>
              </a:buClr>
              <a:buSzPct val="25000"/>
              <a:buFont typeface="Calibri"/>
              <a:buNone/>
            </a:pPr>
            <a:r>
              <a:rPr lang="en-IN" sz="4300" b="1" i="0" u="none" strike="noStrike" cap="none" dirty="0">
                <a:solidFill>
                  <a:schemeClr val="dk1"/>
                </a:solidFill>
                <a:latin typeface="Calibri"/>
                <a:ea typeface="Calibri"/>
                <a:cs typeface="Calibri"/>
                <a:sym typeface="Calibri"/>
              </a:rPr>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57200" y="1143000"/>
            <a:ext cx="8229600" cy="1066799"/>
          </a:xfrm>
          <a:prstGeom prst="rect">
            <a:avLst/>
          </a:prstGeom>
          <a:noFill/>
          <a:ln>
            <a:noFill/>
          </a:ln>
        </p:spPr>
        <p:txBody>
          <a:bodyPr wrap="square" lIns="91425" tIns="45700" rIns="91425" bIns="45700" anchor="ctr" anchorCtr="0">
            <a:noAutofit/>
          </a:bodyPr>
          <a:lstStyle/>
          <a:p>
            <a:pPr marL="0" marR="0" lvl="0" indent="0" algn="l" rtl="0">
              <a:spcBef>
                <a:spcPts val="0"/>
              </a:spcBef>
              <a:buClr>
                <a:schemeClr val="dk2"/>
              </a:buClr>
              <a:buSzPct val="25000"/>
              <a:buFont typeface="Calibri"/>
              <a:buNone/>
            </a:pPr>
            <a:r>
              <a:rPr lang="en-IN" sz="4000" b="0" i="0" u="none" strike="noStrike" cap="none">
                <a:solidFill>
                  <a:schemeClr val="dk2"/>
                </a:solidFill>
                <a:latin typeface="Calibri"/>
                <a:ea typeface="Calibri"/>
                <a:cs typeface="Calibri"/>
                <a:sym typeface="Calibri"/>
              </a:rPr>
              <a:t>Problem Statement</a:t>
            </a:r>
          </a:p>
        </p:txBody>
      </p:sp>
      <p:sp>
        <p:nvSpPr>
          <p:cNvPr id="119" name="Shape 119"/>
          <p:cNvSpPr txBox="1">
            <a:spLocks noGrp="1"/>
          </p:cNvSpPr>
          <p:nvPr>
            <p:ph type="body" idx="1"/>
          </p:nvPr>
        </p:nvSpPr>
        <p:spPr>
          <a:xfrm>
            <a:off x="457200" y="2249424"/>
            <a:ext cx="8229600" cy="4325112"/>
          </a:xfrm>
          <a:prstGeom prst="rect">
            <a:avLst/>
          </a:prstGeom>
          <a:noFill/>
          <a:ln>
            <a:noFill/>
          </a:ln>
        </p:spPr>
        <p:txBody>
          <a:bodyPr wrap="square" lIns="91425" tIns="45700" rIns="91425" bIns="45700" anchor="t" anchorCtr="0">
            <a:noAutofit/>
          </a:bodyPr>
          <a:lstStyle/>
          <a:p>
            <a:pPr marL="365760" marR="0" lvl="0" indent="-264160" algn="l" rtl="0">
              <a:spcBef>
                <a:spcPts val="0"/>
              </a:spcBef>
              <a:spcAft>
                <a:spcPts val="0"/>
              </a:spcAft>
              <a:buClr>
                <a:schemeClr val="accent3"/>
              </a:buClr>
              <a:buSzPct val="100000"/>
              <a:buFont typeface="Georgia"/>
              <a:buChar char="•"/>
            </a:pPr>
            <a:r>
              <a:rPr lang="en-IN" sz="2200" b="0" i="0" u="none" strike="noStrike" cap="none" dirty="0">
                <a:solidFill>
                  <a:schemeClr val="dk1"/>
                </a:solidFill>
                <a:latin typeface="Calibri"/>
                <a:ea typeface="Calibri"/>
                <a:cs typeface="Calibri"/>
                <a:sym typeface="Calibri"/>
              </a:rPr>
              <a:t>Generate reference data (structured content) from published research articles (unstructured content)</a:t>
            </a:r>
          </a:p>
          <a:p>
            <a:pPr marL="365760" marR="0" lvl="0" indent="-264160" algn="l" rtl="0">
              <a:spcBef>
                <a:spcPts val="300"/>
              </a:spcBef>
              <a:spcAft>
                <a:spcPts val="0"/>
              </a:spcAft>
              <a:buClr>
                <a:schemeClr val="accent3"/>
              </a:buClr>
              <a:buSzPct val="100000"/>
              <a:buFont typeface="Georgia"/>
              <a:buChar char="•"/>
            </a:pPr>
            <a:r>
              <a:rPr lang="en-IN" sz="2200" b="0" i="0" u="none" strike="noStrike" cap="none" dirty="0" smtClean="0">
                <a:solidFill>
                  <a:schemeClr val="dk1"/>
                </a:solidFill>
                <a:latin typeface="Calibri"/>
                <a:ea typeface="Calibri"/>
                <a:cs typeface="Calibri"/>
                <a:sym typeface="Calibri"/>
              </a:rPr>
              <a:t>Create </a:t>
            </a:r>
            <a:r>
              <a:rPr lang="en-IN" sz="2200" b="0" i="0" u="none" strike="noStrike" cap="none" dirty="0">
                <a:solidFill>
                  <a:schemeClr val="dk1"/>
                </a:solidFill>
                <a:latin typeface="Calibri"/>
                <a:ea typeface="Calibri"/>
                <a:cs typeface="Calibri"/>
                <a:sym typeface="Calibri"/>
              </a:rPr>
              <a:t>database for </a:t>
            </a:r>
            <a:r>
              <a:rPr lang="en-IN" sz="2200" dirty="0"/>
              <a:t>different entity types</a:t>
            </a:r>
          </a:p>
          <a:p>
            <a:pPr marL="365760" marR="0" lvl="0" indent="-264160" algn="l" rtl="0">
              <a:spcBef>
                <a:spcPts val="300"/>
              </a:spcBef>
              <a:spcAft>
                <a:spcPts val="0"/>
              </a:spcAft>
              <a:buClr>
                <a:schemeClr val="accent3"/>
              </a:buClr>
              <a:buSzPct val="100000"/>
              <a:buFont typeface="Georgia"/>
              <a:buChar char="•"/>
            </a:pPr>
            <a:r>
              <a:rPr lang="en-IN" sz="2200" b="0" i="0" u="none" strike="noStrike" cap="none" dirty="0">
                <a:solidFill>
                  <a:schemeClr val="dk1"/>
                </a:solidFill>
                <a:latin typeface="Calibri"/>
                <a:ea typeface="Calibri"/>
                <a:cs typeface="Calibri"/>
                <a:sym typeface="Calibri"/>
              </a:rPr>
              <a:t>To infer about the characteristics of a microbe such as</a:t>
            </a:r>
          </a:p>
          <a:p>
            <a:pPr marR="0" lvl="1" algn="l" rtl="0">
              <a:spcBef>
                <a:spcPts val="300"/>
              </a:spcBef>
              <a:spcAft>
                <a:spcPts val="0"/>
              </a:spcAft>
              <a:buSzPct val="100000"/>
            </a:pPr>
            <a:r>
              <a:rPr lang="en-IN" sz="2200" dirty="0"/>
              <a:t>Aerobic</a:t>
            </a:r>
          </a:p>
          <a:p>
            <a:pPr marR="0" lvl="1" algn="l" rtl="0">
              <a:spcBef>
                <a:spcPts val="300"/>
              </a:spcBef>
              <a:spcAft>
                <a:spcPts val="0"/>
              </a:spcAft>
              <a:buSzPct val="100000"/>
            </a:pPr>
            <a:r>
              <a:rPr lang="en-IN" sz="2200" dirty="0"/>
              <a:t>Anaerobic</a:t>
            </a:r>
          </a:p>
          <a:p>
            <a:pPr marL="365760" marR="0" lvl="0" indent="-264160" algn="l" rtl="0">
              <a:spcBef>
                <a:spcPts val="300"/>
              </a:spcBef>
              <a:buClr>
                <a:schemeClr val="accent3"/>
              </a:buClr>
              <a:buSzPct val="100000"/>
              <a:buFont typeface="Georgia"/>
              <a:buNone/>
            </a:pPr>
            <a:r>
              <a:rPr lang="en-IN" sz="22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9">
                                            <p:txEl>
                                              <p:pRg st="0" end="0"/>
                                            </p:txEl>
                                          </p:spTgt>
                                        </p:tgtEl>
                                        <p:attrNameLst>
                                          <p:attrName>style.visibility</p:attrName>
                                        </p:attrNameLst>
                                      </p:cBhvr>
                                      <p:to>
                                        <p:strVal val="visible"/>
                                      </p:to>
                                    </p:set>
                                    <p:animEffect transition="in" filter="fade">
                                      <p:cBhvr>
                                        <p:cTn id="7" dur="500"/>
                                        <p:tgtEl>
                                          <p:spTgt spid="11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9">
                                            <p:txEl>
                                              <p:pRg st="1" end="1"/>
                                            </p:txEl>
                                          </p:spTgt>
                                        </p:tgtEl>
                                        <p:attrNameLst>
                                          <p:attrName>style.visibility</p:attrName>
                                        </p:attrNameLst>
                                      </p:cBhvr>
                                      <p:to>
                                        <p:strVal val="visible"/>
                                      </p:to>
                                    </p:set>
                                    <p:animEffect transition="in" filter="fade">
                                      <p:cBhvr>
                                        <p:cTn id="10" dur="500"/>
                                        <p:tgtEl>
                                          <p:spTgt spid="11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9">
                                            <p:txEl>
                                              <p:pRg st="2" end="2"/>
                                            </p:txEl>
                                          </p:spTgt>
                                        </p:tgtEl>
                                        <p:attrNameLst>
                                          <p:attrName>style.visibility</p:attrName>
                                        </p:attrNameLst>
                                      </p:cBhvr>
                                      <p:to>
                                        <p:strVal val="visible"/>
                                      </p:to>
                                    </p:set>
                                    <p:animEffect transition="in" filter="fade">
                                      <p:cBhvr>
                                        <p:cTn id="13" dur="500"/>
                                        <p:tgtEl>
                                          <p:spTgt spid="11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9">
                                            <p:txEl>
                                              <p:pRg st="3" end="3"/>
                                            </p:txEl>
                                          </p:spTgt>
                                        </p:tgtEl>
                                        <p:attrNameLst>
                                          <p:attrName>style.visibility</p:attrName>
                                        </p:attrNameLst>
                                      </p:cBhvr>
                                      <p:to>
                                        <p:strVal val="visible"/>
                                      </p:to>
                                    </p:set>
                                    <p:animEffect transition="in" filter="fade">
                                      <p:cBhvr>
                                        <p:cTn id="16" dur="500"/>
                                        <p:tgtEl>
                                          <p:spTgt spid="11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19">
                                            <p:txEl>
                                              <p:pRg st="4" end="4"/>
                                            </p:txEl>
                                          </p:spTgt>
                                        </p:tgtEl>
                                        <p:attrNameLst>
                                          <p:attrName>style.visibility</p:attrName>
                                        </p:attrNameLst>
                                      </p:cBhvr>
                                      <p:to>
                                        <p:strVal val="visible"/>
                                      </p:to>
                                    </p:set>
                                    <p:animEffect transition="in" filter="fade">
                                      <p:cBhvr>
                                        <p:cTn id="19" dur="500"/>
                                        <p:tgtEl>
                                          <p:spTgt spid="119">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19">
                                            <p:txEl>
                                              <p:pRg st="5" end="5"/>
                                            </p:txEl>
                                          </p:spTgt>
                                        </p:tgtEl>
                                        <p:attrNameLst>
                                          <p:attrName>style.visibility</p:attrName>
                                        </p:attrNameLst>
                                      </p:cBhvr>
                                      <p:to>
                                        <p:strVal val="visible"/>
                                      </p:to>
                                    </p:set>
                                    <p:animEffect transition="in" filter="fade">
                                      <p:cBhvr>
                                        <p:cTn id="22" dur="500"/>
                                        <p:tgtEl>
                                          <p:spTgt spid="1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Shape 124"/>
          <p:cNvGrpSpPr/>
          <p:nvPr/>
        </p:nvGrpSpPr>
        <p:grpSpPr>
          <a:xfrm>
            <a:off x="78766" y="1808531"/>
            <a:ext cx="9138864" cy="878737"/>
            <a:chOff x="2567" y="2113331"/>
            <a:chExt cx="9138864" cy="878737"/>
          </a:xfrm>
        </p:grpSpPr>
        <p:sp>
          <p:nvSpPr>
            <p:cNvPr id="125" name="Shape 125"/>
            <p:cNvSpPr/>
            <p:nvPr/>
          </p:nvSpPr>
          <p:spPr>
            <a:xfrm>
              <a:off x="2567" y="2113331"/>
              <a:ext cx="1757474" cy="878737"/>
            </a:xfrm>
            <a:prstGeom prst="roundRect">
              <a:avLst>
                <a:gd name="adj" fmla="val 10000"/>
              </a:avLst>
            </a:prstGeom>
            <a:solidFill>
              <a:srgbClr val="52538A"/>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26" name="Shape 126"/>
            <p:cNvSpPr txBox="1"/>
            <p:nvPr/>
          </p:nvSpPr>
          <p:spPr>
            <a:xfrm>
              <a:off x="2567" y="2113331"/>
              <a:ext cx="1757400" cy="878700"/>
            </a:xfrm>
            <a:prstGeom prst="rect">
              <a:avLst/>
            </a:prstGeom>
            <a:noFill/>
            <a:ln>
              <a:noFill/>
            </a:ln>
          </p:spPr>
          <p:txBody>
            <a:bodyPr wrap="square" lIns="12700" tIns="12700" rIns="12700" bIns="12700" anchor="ctr" anchorCtr="0">
              <a:noAutofit/>
            </a:bodyPr>
            <a:lstStyle/>
            <a:p>
              <a:pPr marL="0" marR="0" lvl="0" indent="0" algn="ctr" rtl="0">
                <a:lnSpc>
                  <a:spcPct val="90000"/>
                </a:lnSpc>
                <a:spcBef>
                  <a:spcPts val="0"/>
                </a:spcBef>
                <a:spcAft>
                  <a:spcPts val="0"/>
                </a:spcAft>
                <a:buSzPct val="25000"/>
                <a:buNone/>
              </a:pPr>
              <a:r>
                <a:rPr lang="en-IN" sz="2000" b="0" i="0" u="none" strike="noStrike" cap="none">
                  <a:solidFill>
                    <a:schemeClr val="lt1"/>
                  </a:solidFill>
                  <a:latin typeface="Calibri"/>
                  <a:ea typeface="Calibri"/>
                  <a:cs typeface="Calibri"/>
                  <a:sym typeface="Calibri"/>
                </a:rPr>
                <a:t>Corpus</a:t>
              </a:r>
            </a:p>
          </p:txBody>
        </p:sp>
        <p:sp>
          <p:nvSpPr>
            <p:cNvPr id="127" name="Shape 127"/>
            <p:cNvSpPr/>
            <p:nvPr/>
          </p:nvSpPr>
          <p:spPr>
            <a:xfrm>
              <a:off x="1760041" y="2537208"/>
              <a:ext cx="702989" cy="30981"/>
            </a:xfrm>
            <a:custGeom>
              <a:avLst/>
              <a:gdLst/>
              <a:ahLst/>
              <a:cxnLst/>
              <a:rect l="0" t="0" r="0" b="0"/>
              <a:pathLst>
                <a:path w="120000" h="120000" extrusionOk="0">
                  <a:moveTo>
                    <a:pt x="0" y="59998"/>
                  </a:moveTo>
                  <a:lnTo>
                    <a:pt x="120000" y="59998"/>
                  </a:lnTo>
                </a:path>
              </a:pathLst>
            </a:custGeom>
            <a:noFill/>
            <a:ln w="19050" cap="flat" cmpd="sng">
              <a:solidFill>
                <a:srgbClr val="41426D"/>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28" name="Shape 128"/>
            <p:cNvSpPr txBox="1"/>
            <p:nvPr/>
          </p:nvSpPr>
          <p:spPr>
            <a:xfrm>
              <a:off x="2093960" y="2535125"/>
              <a:ext cx="35148" cy="35148"/>
            </a:xfrm>
            <a:prstGeom prst="rect">
              <a:avLst/>
            </a:prstGeom>
            <a:noFill/>
            <a:ln>
              <a:noFill/>
            </a:ln>
          </p:spPr>
          <p:txBody>
            <a:bodyPr wrap="square" lIns="12700" tIns="0" rIns="12700" bIns="0" anchor="ctr" anchorCtr="0">
              <a:noAutofit/>
            </a:bodyPr>
            <a:lstStyle/>
            <a:p>
              <a:pPr marL="0" marR="0" lvl="0" indent="0" algn="ctr" rtl="0">
                <a:lnSpc>
                  <a:spcPct val="90000"/>
                </a:lnSpc>
                <a:spcBef>
                  <a:spcPts val="0"/>
                </a:spcBef>
                <a:spcAft>
                  <a:spcPts val="0"/>
                </a:spcAft>
                <a:buNone/>
              </a:pPr>
              <a:endParaRPr sz="500" b="0" i="0" u="none" strike="noStrike" cap="none">
                <a:solidFill>
                  <a:schemeClr val="dk1"/>
                </a:solidFill>
                <a:latin typeface="Calibri"/>
                <a:ea typeface="Calibri"/>
                <a:cs typeface="Calibri"/>
                <a:sym typeface="Calibri"/>
              </a:endParaRPr>
            </a:p>
          </p:txBody>
        </p:sp>
        <p:sp>
          <p:nvSpPr>
            <p:cNvPr id="129" name="Shape 129"/>
            <p:cNvSpPr/>
            <p:nvPr/>
          </p:nvSpPr>
          <p:spPr>
            <a:xfrm>
              <a:off x="2463031" y="2113331"/>
              <a:ext cx="1757474" cy="878737"/>
            </a:xfrm>
            <a:prstGeom prst="roundRect">
              <a:avLst>
                <a:gd name="adj" fmla="val 10000"/>
              </a:avLst>
            </a:prstGeom>
            <a:solidFill>
              <a:srgbClr val="52538A"/>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30" name="Shape 130"/>
            <p:cNvSpPr txBox="1"/>
            <p:nvPr/>
          </p:nvSpPr>
          <p:spPr>
            <a:xfrm>
              <a:off x="2463031" y="2113331"/>
              <a:ext cx="1757474" cy="878737"/>
            </a:xfrm>
            <a:prstGeom prst="rect">
              <a:avLst/>
            </a:prstGeom>
            <a:noFill/>
            <a:ln>
              <a:noFill/>
            </a:ln>
          </p:spPr>
          <p:txBody>
            <a:bodyPr wrap="square" lIns="12700" tIns="12700" rIns="12700" bIns="12700" anchor="ctr" anchorCtr="0">
              <a:noAutofit/>
            </a:bodyPr>
            <a:lstStyle/>
            <a:p>
              <a:pPr marL="0" marR="0" lvl="0" indent="0" algn="ctr" rtl="0">
                <a:lnSpc>
                  <a:spcPct val="90000"/>
                </a:lnSpc>
                <a:spcBef>
                  <a:spcPts val="0"/>
                </a:spcBef>
                <a:spcAft>
                  <a:spcPts val="0"/>
                </a:spcAft>
                <a:buSzPct val="25000"/>
                <a:buNone/>
              </a:pPr>
              <a:r>
                <a:rPr lang="en-IN" sz="2000" b="0" i="0" u="none" strike="noStrike" cap="none">
                  <a:solidFill>
                    <a:schemeClr val="lt1"/>
                  </a:solidFill>
                  <a:latin typeface="Calibri"/>
                  <a:ea typeface="Calibri"/>
                  <a:cs typeface="Calibri"/>
                  <a:sym typeface="Calibri"/>
                </a:rPr>
                <a:t>Identify entities of interest</a:t>
              </a:r>
            </a:p>
          </p:txBody>
        </p:sp>
        <p:sp>
          <p:nvSpPr>
            <p:cNvPr id="131" name="Shape 131"/>
            <p:cNvSpPr/>
            <p:nvPr/>
          </p:nvSpPr>
          <p:spPr>
            <a:xfrm>
              <a:off x="4220505" y="2537208"/>
              <a:ext cx="702989" cy="30981"/>
            </a:xfrm>
            <a:custGeom>
              <a:avLst/>
              <a:gdLst/>
              <a:ahLst/>
              <a:cxnLst/>
              <a:rect l="0" t="0" r="0" b="0"/>
              <a:pathLst>
                <a:path w="120000" h="120000" extrusionOk="0">
                  <a:moveTo>
                    <a:pt x="0" y="59998"/>
                  </a:moveTo>
                  <a:lnTo>
                    <a:pt x="120000" y="59998"/>
                  </a:lnTo>
                </a:path>
              </a:pathLst>
            </a:custGeom>
            <a:noFill/>
            <a:ln w="19050" cap="flat" cmpd="sng">
              <a:solidFill>
                <a:srgbClr val="4A4B7C"/>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32" name="Shape 132"/>
            <p:cNvSpPr txBox="1"/>
            <p:nvPr/>
          </p:nvSpPr>
          <p:spPr>
            <a:xfrm>
              <a:off x="4554425" y="2535125"/>
              <a:ext cx="35148" cy="35148"/>
            </a:xfrm>
            <a:prstGeom prst="rect">
              <a:avLst/>
            </a:prstGeom>
            <a:noFill/>
            <a:ln>
              <a:noFill/>
            </a:ln>
          </p:spPr>
          <p:txBody>
            <a:bodyPr wrap="square" lIns="12700" tIns="0" rIns="12700" bIns="0" anchor="ctr" anchorCtr="0">
              <a:noAutofit/>
            </a:bodyPr>
            <a:lstStyle/>
            <a:p>
              <a:pPr marL="0" marR="0" lvl="0" indent="0" algn="ctr" rtl="0">
                <a:lnSpc>
                  <a:spcPct val="90000"/>
                </a:lnSpc>
                <a:spcBef>
                  <a:spcPts val="0"/>
                </a:spcBef>
                <a:spcAft>
                  <a:spcPts val="0"/>
                </a:spcAft>
                <a:buNone/>
              </a:pPr>
              <a:endParaRPr sz="500" b="0" i="0" u="none" strike="noStrike" cap="none">
                <a:solidFill>
                  <a:schemeClr val="dk1"/>
                </a:solidFill>
                <a:latin typeface="Calibri"/>
                <a:ea typeface="Calibri"/>
                <a:cs typeface="Calibri"/>
                <a:sym typeface="Calibri"/>
              </a:endParaRPr>
            </a:p>
          </p:txBody>
        </p:sp>
        <p:sp>
          <p:nvSpPr>
            <p:cNvPr id="133" name="Shape 133"/>
            <p:cNvSpPr/>
            <p:nvPr/>
          </p:nvSpPr>
          <p:spPr>
            <a:xfrm>
              <a:off x="4923494" y="2113331"/>
              <a:ext cx="1757474" cy="878737"/>
            </a:xfrm>
            <a:prstGeom prst="roundRect">
              <a:avLst>
                <a:gd name="adj" fmla="val 10000"/>
              </a:avLst>
            </a:prstGeom>
            <a:solidFill>
              <a:srgbClr val="52538A"/>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34" name="Shape 134"/>
            <p:cNvSpPr txBox="1"/>
            <p:nvPr/>
          </p:nvSpPr>
          <p:spPr>
            <a:xfrm>
              <a:off x="4923494" y="2113331"/>
              <a:ext cx="1757474" cy="878737"/>
            </a:xfrm>
            <a:prstGeom prst="rect">
              <a:avLst/>
            </a:prstGeom>
            <a:noFill/>
            <a:ln>
              <a:noFill/>
            </a:ln>
          </p:spPr>
          <p:txBody>
            <a:bodyPr wrap="square" lIns="12700" tIns="12700" rIns="12700" bIns="12700" anchor="ctr" anchorCtr="0">
              <a:noAutofit/>
            </a:bodyPr>
            <a:lstStyle/>
            <a:p>
              <a:pPr marL="0" marR="0" lvl="0" indent="0" algn="ctr" rtl="0">
                <a:lnSpc>
                  <a:spcPct val="90000"/>
                </a:lnSpc>
                <a:spcBef>
                  <a:spcPts val="0"/>
                </a:spcBef>
                <a:spcAft>
                  <a:spcPts val="0"/>
                </a:spcAft>
                <a:buSzPct val="25000"/>
                <a:buNone/>
              </a:pPr>
              <a:r>
                <a:rPr lang="en-IN" sz="2000" b="0" i="0" u="none" strike="noStrike" cap="none">
                  <a:solidFill>
                    <a:schemeClr val="lt1"/>
                  </a:solidFill>
                  <a:latin typeface="Calibri"/>
                  <a:ea typeface="Calibri"/>
                  <a:cs typeface="Calibri"/>
                  <a:sym typeface="Calibri"/>
                </a:rPr>
                <a:t>Identify and extract relations</a:t>
              </a:r>
            </a:p>
          </p:txBody>
        </p:sp>
        <p:sp>
          <p:nvSpPr>
            <p:cNvPr id="135" name="Shape 135"/>
            <p:cNvSpPr/>
            <p:nvPr/>
          </p:nvSpPr>
          <p:spPr>
            <a:xfrm>
              <a:off x="6680967" y="2537208"/>
              <a:ext cx="702989" cy="30981"/>
            </a:xfrm>
            <a:custGeom>
              <a:avLst/>
              <a:gdLst/>
              <a:ahLst/>
              <a:cxnLst/>
              <a:rect l="0" t="0" r="0" b="0"/>
              <a:pathLst>
                <a:path w="120000" h="120000" extrusionOk="0">
                  <a:moveTo>
                    <a:pt x="0" y="59998"/>
                  </a:moveTo>
                  <a:lnTo>
                    <a:pt x="120000" y="59998"/>
                  </a:lnTo>
                </a:path>
              </a:pathLst>
            </a:custGeom>
            <a:noFill/>
            <a:ln w="19050" cap="flat" cmpd="sng">
              <a:solidFill>
                <a:srgbClr val="4A4B7C"/>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36" name="Shape 136"/>
            <p:cNvSpPr txBox="1"/>
            <p:nvPr/>
          </p:nvSpPr>
          <p:spPr>
            <a:xfrm>
              <a:off x="7014889" y="2535125"/>
              <a:ext cx="35148" cy="35148"/>
            </a:xfrm>
            <a:prstGeom prst="rect">
              <a:avLst/>
            </a:prstGeom>
            <a:noFill/>
            <a:ln>
              <a:noFill/>
            </a:ln>
          </p:spPr>
          <p:txBody>
            <a:bodyPr wrap="square" lIns="12700" tIns="0" rIns="12700" bIns="0" anchor="ctr" anchorCtr="0">
              <a:noAutofit/>
            </a:bodyPr>
            <a:lstStyle/>
            <a:p>
              <a:pPr marL="0" marR="0" lvl="0" indent="0" algn="ctr" rtl="0">
                <a:lnSpc>
                  <a:spcPct val="90000"/>
                </a:lnSpc>
                <a:spcBef>
                  <a:spcPts val="0"/>
                </a:spcBef>
                <a:spcAft>
                  <a:spcPts val="0"/>
                </a:spcAft>
                <a:buNone/>
              </a:pPr>
              <a:endParaRPr sz="500" b="0" i="0" u="none" strike="noStrike" cap="none">
                <a:solidFill>
                  <a:schemeClr val="dk1"/>
                </a:solidFill>
                <a:latin typeface="Calibri"/>
                <a:ea typeface="Calibri"/>
                <a:cs typeface="Calibri"/>
                <a:sym typeface="Calibri"/>
              </a:endParaRPr>
            </a:p>
          </p:txBody>
        </p:sp>
        <p:sp>
          <p:nvSpPr>
            <p:cNvPr id="137" name="Shape 137"/>
            <p:cNvSpPr/>
            <p:nvPr/>
          </p:nvSpPr>
          <p:spPr>
            <a:xfrm>
              <a:off x="7383957" y="2113331"/>
              <a:ext cx="1757474" cy="878737"/>
            </a:xfrm>
            <a:prstGeom prst="roundRect">
              <a:avLst>
                <a:gd name="adj" fmla="val 10000"/>
              </a:avLst>
            </a:prstGeom>
            <a:solidFill>
              <a:srgbClr val="52538A"/>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38" name="Shape 138"/>
            <p:cNvSpPr txBox="1"/>
            <p:nvPr/>
          </p:nvSpPr>
          <p:spPr>
            <a:xfrm>
              <a:off x="7383957" y="2113331"/>
              <a:ext cx="1757474" cy="878737"/>
            </a:xfrm>
            <a:prstGeom prst="rect">
              <a:avLst/>
            </a:prstGeom>
            <a:noFill/>
            <a:ln>
              <a:noFill/>
            </a:ln>
          </p:spPr>
          <p:txBody>
            <a:bodyPr wrap="square" lIns="12700" tIns="12700" rIns="12700" bIns="12700" anchor="ctr" anchorCtr="0">
              <a:noAutofit/>
            </a:bodyPr>
            <a:lstStyle/>
            <a:p>
              <a:pPr marL="0" marR="0" lvl="0" indent="0" algn="ctr" rtl="0">
                <a:lnSpc>
                  <a:spcPct val="90000"/>
                </a:lnSpc>
                <a:spcBef>
                  <a:spcPts val="0"/>
                </a:spcBef>
                <a:spcAft>
                  <a:spcPts val="0"/>
                </a:spcAft>
                <a:buSzPct val="25000"/>
                <a:buNone/>
              </a:pPr>
              <a:r>
                <a:rPr lang="en-IN" sz="2000" b="0" i="0" u="none" strike="noStrike" cap="none">
                  <a:solidFill>
                    <a:schemeClr val="lt1"/>
                  </a:solidFill>
                  <a:latin typeface="Calibri"/>
                  <a:ea typeface="Calibri"/>
                  <a:cs typeface="Calibri"/>
                  <a:sym typeface="Calibri"/>
                </a:rPr>
                <a:t>Inference</a:t>
              </a:r>
            </a:p>
          </p:txBody>
        </p:sp>
      </p:grpSp>
      <p:sp>
        <p:nvSpPr>
          <p:cNvPr id="139" name="Shape 139"/>
          <p:cNvSpPr txBox="1"/>
          <p:nvPr/>
        </p:nvSpPr>
        <p:spPr>
          <a:xfrm>
            <a:off x="400425" y="3053675"/>
            <a:ext cx="8001000" cy="400200"/>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IN" sz="2000" b="0" i="0" u="sng" strike="noStrike" cap="none">
                <a:solidFill>
                  <a:schemeClr val="dk1"/>
                </a:solidFill>
                <a:latin typeface="Calibri"/>
                <a:ea typeface="Calibri"/>
                <a:cs typeface="Calibri"/>
                <a:sym typeface="Calibri"/>
              </a:rPr>
              <a:t>Proposed Model</a:t>
            </a:r>
          </a:p>
        </p:txBody>
      </p:sp>
      <p:sp>
        <p:nvSpPr>
          <p:cNvPr id="140" name="Shape 140"/>
          <p:cNvSpPr txBox="1"/>
          <p:nvPr/>
        </p:nvSpPr>
        <p:spPr>
          <a:xfrm>
            <a:off x="575375" y="1041925"/>
            <a:ext cx="1772700" cy="400200"/>
          </a:xfrm>
          <a:prstGeom prst="rect">
            <a:avLst/>
          </a:prstGeom>
          <a:noFill/>
          <a:ln>
            <a:noFill/>
          </a:ln>
        </p:spPr>
        <p:txBody>
          <a:bodyPr wrap="square" lIns="91425" tIns="91425" rIns="91425" bIns="91425" anchor="t" anchorCtr="0">
            <a:noAutofit/>
          </a:bodyPr>
          <a:lstStyle/>
          <a:p>
            <a:pPr lvl="0">
              <a:spcBef>
                <a:spcPts val="0"/>
              </a:spcBef>
              <a:buNone/>
            </a:pPr>
            <a:r>
              <a:rPr lang="en-IN" sz="2400"/>
              <a:t>Approach</a:t>
            </a:r>
          </a:p>
        </p:txBody>
      </p:sp>
      <p:sp>
        <p:nvSpPr>
          <p:cNvPr id="141" name="Shape 141"/>
          <p:cNvSpPr txBox="1"/>
          <p:nvPr/>
        </p:nvSpPr>
        <p:spPr>
          <a:xfrm>
            <a:off x="342125" y="3996600"/>
            <a:ext cx="8241900" cy="202200"/>
          </a:xfrm>
          <a:prstGeom prst="rect">
            <a:avLst/>
          </a:prstGeom>
          <a:noFill/>
          <a:ln>
            <a:noFill/>
          </a:ln>
        </p:spPr>
        <p:txBody>
          <a:bodyPr wrap="square" lIns="91425" tIns="91425" rIns="91425" bIns="91425" anchor="t" anchorCtr="0">
            <a:noAutofit/>
          </a:bodyPr>
          <a:lstStyle/>
          <a:p>
            <a:pPr lvl="0">
              <a:spcBef>
                <a:spcPts val="0"/>
              </a:spcBef>
              <a:buNone/>
            </a:pPr>
            <a:endParaRPr/>
          </a:p>
        </p:txBody>
      </p:sp>
      <p:sp>
        <p:nvSpPr>
          <p:cNvPr id="142" name="Shape 142"/>
          <p:cNvSpPr txBox="1"/>
          <p:nvPr/>
        </p:nvSpPr>
        <p:spPr>
          <a:xfrm>
            <a:off x="237054" y="3820275"/>
            <a:ext cx="8599800" cy="611700"/>
          </a:xfrm>
          <a:prstGeom prst="rect">
            <a:avLst/>
          </a:prstGeom>
          <a:noFill/>
          <a:ln>
            <a:noFill/>
          </a:ln>
        </p:spPr>
        <p:txBody>
          <a:bodyPr wrap="square" lIns="91425" tIns="91425" rIns="91425" bIns="91425" anchor="ctr" anchorCtr="0">
            <a:noAutofit/>
          </a:bodyPr>
          <a:lstStyle/>
          <a:p>
            <a:pPr marL="0" lvl="0" indent="0" rtl="0">
              <a:spcBef>
                <a:spcPts val="0"/>
              </a:spcBef>
              <a:buNone/>
            </a:pPr>
            <a:r>
              <a:rPr lang="en-IN" sz="2800" dirty="0" smtClean="0">
                <a:solidFill>
                  <a:schemeClr val="dk1"/>
                </a:solidFill>
                <a:latin typeface="Calibri"/>
                <a:ea typeface="Calibri"/>
                <a:cs typeface="Calibri"/>
                <a:sym typeface="Calibri"/>
              </a:rPr>
              <a:t>Corpus - </a:t>
            </a:r>
            <a:r>
              <a:rPr lang="en-IN" sz="2200" dirty="0" smtClean="0">
                <a:solidFill>
                  <a:schemeClr val="dk1"/>
                </a:solidFill>
                <a:latin typeface="Calibri"/>
                <a:ea typeface="Calibri"/>
                <a:cs typeface="Calibri"/>
                <a:sym typeface="Calibri"/>
              </a:rPr>
              <a:t>Pre-defined </a:t>
            </a:r>
            <a:r>
              <a:rPr lang="en-IN" sz="2200" dirty="0">
                <a:solidFill>
                  <a:schemeClr val="dk1"/>
                </a:solidFill>
                <a:latin typeface="Calibri"/>
                <a:ea typeface="Calibri"/>
                <a:cs typeface="Calibri"/>
                <a:sym typeface="Calibri"/>
              </a:rPr>
              <a:t>set of documents provided by ExxonMobil subject </a:t>
            </a:r>
            <a:r>
              <a:rPr lang="en-IN" sz="2200" dirty="0" smtClean="0">
                <a:solidFill>
                  <a:schemeClr val="dk1"/>
                </a:solidFill>
                <a:latin typeface="Calibri"/>
                <a:ea typeface="Calibri"/>
                <a:cs typeface="Calibri"/>
                <a:sym typeface="Calibri"/>
              </a:rPr>
              <a:t>  	      matter </a:t>
            </a:r>
            <a:r>
              <a:rPr lang="en-IN" sz="2200" dirty="0">
                <a:solidFill>
                  <a:schemeClr val="dk1"/>
                </a:solidFill>
                <a:latin typeface="Calibri"/>
                <a:ea typeface="Calibri"/>
                <a:cs typeface="Calibri"/>
                <a:sym typeface="Calibri"/>
              </a:rPr>
              <a:t>experts</a:t>
            </a:r>
          </a:p>
        </p:txBody>
      </p:sp>
      <p:sp>
        <p:nvSpPr>
          <p:cNvPr id="143" name="Shape 143"/>
          <p:cNvSpPr txBox="1"/>
          <p:nvPr/>
        </p:nvSpPr>
        <p:spPr>
          <a:xfrm>
            <a:off x="241666" y="4495206"/>
            <a:ext cx="8522100" cy="611700"/>
          </a:xfrm>
          <a:prstGeom prst="rect">
            <a:avLst/>
          </a:prstGeom>
          <a:noFill/>
          <a:ln>
            <a:noFill/>
          </a:ln>
        </p:spPr>
        <p:txBody>
          <a:bodyPr wrap="square" lIns="91425" tIns="91425" rIns="91425" bIns="91425" anchor="t" anchorCtr="0">
            <a:noAutofit/>
          </a:bodyPr>
          <a:lstStyle/>
          <a:p>
            <a:pPr lvl="0">
              <a:spcBef>
                <a:spcPts val="0"/>
              </a:spcBef>
              <a:buNone/>
            </a:pPr>
            <a:r>
              <a:rPr lang="en-IN" sz="2200" dirty="0">
                <a:latin typeface="Calibri" panose="020F0502020204030204" pitchFamily="34" charset="0"/>
                <a:cs typeface="Calibri" panose="020F0502020204030204" pitchFamily="34" charset="0"/>
              </a:rPr>
              <a:t>Entities include pseudomonas, </a:t>
            </a:r>
            <a:r>
              <a:rPr lang="en-IN" sz="2200" dirty="0" smtClean="0">
                <a:latin typeface="Calibri" panose="020F0502020204030204" pitchFamily="34" charset="0"/>
                <a:cs typeface="Calibri" panose="020F0502020204030204" pitchFamily="34" charset="0"/>
              </a:rPr>
              <a:t>deep sea, </a:t>
            </a:r>
            <a:r>
              <a:rPr lang="en-IN" sz="2200" dirty="0">
                <a:latin typeface="Calibri" panose="020F0502020204030204" pitchFamily="34" charset="0"/>
                <a:cs typeface="Calibri" panose="020F0502020204030204" pitchFamily="34" charset="0"/>
              </a:rPr>
              <a:t>quinoline, aeruginosa </a:t>
            </a:r>
            <a:r>
              <a:rPr lang="en-IN" sz="2200" dirty="0" smtClean="0">
                <a:latin typeface="Calibri" panose="020F0502020204030204" pitchFamily="34" charset="0"/>
                <a:cs typeface="Calibri" panose="020F0502020204030204" pitchFamily="34" charset="0"/>
              </a:rPr>
              <a:t>etc.</a:t>
            </a:r>
            <a:endParaRPr lang="en-IN" sz="2200" dirty="0">
              <a:latin typeface="Calibri" panose="020F0502020204030204" pitchFamily="34" charset="0"/>
              <a:cs typeface="Calibri" panose="020F0502020204030204" pitchFamily="34" charset="0"/>
            </a:endParaRPr>
          </a:p>
          <a:p>
            <a:pPr lvl="0">
              <a:spcBef>
                <a:spcPts val="0"/>
              </a:spcBef>
              <a:buNone/>
            </a:pPr>
            <a:endParaRPr dirty="0"/>
          </a:p>
        </p:txBody>
      </p:sp>
      <p:sp>
        <p:nvSpPr>
          <p:cNvPr id="144" name="Shape 144"/>
          <p:cNvSpPr txBox="1"/>
          <p:nvPr/>
        </p:nvSpPr>
        <p:spPr>
          <a:xfrm>
            <a:off x="214046" y="4932038"/>
            <a:ext cx="7926767" cy="497700"/>
          </a:xfrm>
          <a:prstGeom prst="rect">
            <a:avLst/>
          </a:prstGeom>
          <a:noFill/>
          <a:ln>
            <a:noFill/>
          </a:ln>
        </p:spPr>
        <p:txBody>
          <a:bodyPr wrap="square" lIns="91425" tIns="91425" rIns="91425" bIns="91425" anchor="t" anchorCtr="0">
            <a:noAutofit/>
          </a:bodyPr>
          <a:lstStyle/>
          <a:p>
            <a:pPr lvl="0">
              <a:spcBef>
                <a:spcPts val="0"/>
              </a:spcBef>
              <a:buNone/>
            </a:pPr>
            <a:r>
              <a:rPr lang="en-IN" sz="2200" dirty="0">
                <a:latin typeface="Calibri" panose="020F0502020204030204" pitchFamily="34" charset="0"/>
                <a:cs typeface="Calibri" panose="020F0502020204030204" pitchFamily="34" charset="0"/>
              </a:rPr>
              <a:t>Relations include such as pseudomonas found in ground water, aeroguinosa acts on quinoline etc.</a:t>
            </a:r>
          </a:p>
        </p:txBody>
      </p:sp>
      <p:sp>
        <p:nvSpPr>
          <p:cNvPr id="145" name="Shape 145"/>
          <p:cNvSpPr txBox="1"/>
          <p:nvPr/>
        </p:nvSpPr>
        <p:spPr>
          <a:xfrm>
            <a:off x="202025" y="5698645"/>
            <a:ext cx="8382000" cy="611700"/>
          </a:xfrm>
          <a:prstGeom prst="rect">
            <a:avLst/>
          </a:prstGeom>
          <a:noFill/>
          <a:ln>
            <a:noFill/>
          </a:ln>
        </p:spPr>
        <p:txBody>
          <a:bodyPr wrap="square" lIns="91425" tIns="91425" rIns="91425" bIns="91425" anchor="t" anchorCtr="0">
            <a:noAutofit/>
          </a:bodyPr>
          <a:lstStyle/>
          <a:p>
            <a:pPr lvl="0">
              <a:spcBef>
                <a:spcPts val="0"/>
              </a:spcBef>
              <a:buNone/>
            </a:pPr>
            <a:r>
              <a:rPr lang="en-IN" sz="2200" dirty="0">
                <a:latin typeface="Calibri" panose="020F0502020204030204" pitchFamily="34" charset="0"/>
                <a:cs typeface="Calibri" panose="020F0502020204030204" pitchFamily="34" charset="0"/>
              </a:rPr>
              <a:t>Inference part mainly focuses on characterising whether a bacteria is found in aerobic conditions or not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141"/>
                                        </p:tgtEl>
                                        <p:attrNameLst>
                                          <p:attrName>style.visibility</p:attrName>
                                        </p:attrNameLst>
                                      </p:cBhvr>
                                      <p:to>
                                        <p:strVal val="visible"/>
                                      </p:to>
                                    </p:set>
                                    <p:animEffect transition="in" filter="fade">
                                      <p:cBhvr>
                                        <p:cTn id="7" dur="500"/>
                                        <p:tgtEl>
                                          <p:spTgt spid="1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2"/>
                                        </p:tgtEl>
                                        <p:attrNameLst>
                                          <p:attrName>style.visibility</p:attrName>
                                        </p:attrNameLst>
                                      </p:cBhvr>
                                      <p:to>
                                        <p:strVal val="visible"/>
                                      </p:to>
                                    </p:set>
                                    <p:animEffect transition="in" filter="fade">
                                      <p:cBhvr>
                                        <p:cTn id="10" dur="500"/>
                                        <p:tgtEl>
                                          <p:spTgt spid="14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3"/>
                                        </p:tgtEl>
                                        <p:attrNameLst>
                                          <p:attrName>style.visibility</p:attrName>
                                        </p:attrNameLst>
                                      </p:cBhvr>
                                      <p:to>
                                        <p:strVal val="visible"/>
                                      </p:to>
                                    </p:set>
                                    <p:animEffect transition="in" filter="fade">
                                      <p:cBhvr>
                                        <p:cTn id="13" dur="500"/>
                                        <p:tgtEl>
                                          <p:spTgt spid="1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4"/>
                                        </p:tgtEl>
                                        <p:attrNameLst>
                                          <p:attrName>style.visibility</p:attrName>
                                        </p:attrNameLst>
                                      </p:cBhvr>
                                      <p:to>
                                        <p:strVal val="visible"/>
                                      </p:to>
                                    </p:set>
                                    <p:animEffect transition="in" filter="fade">
                                      <p:cBhvr>
                                        <p:cTn id="16" dur="500"/>
                                        <p:tgtEl>
                                          <p:spTgt spid="14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5"/>
                                        </p:tgtEl>
                                        <p:attrNameLst>
                                          <p:attrName>style.visibility</p:attrName>
                                        </p:attrNameLst>
                                      </p:cBhvr>
                                      <p:to>
                                        <p:strVal val="visible"/>
                                      </p:to>
                                    </p:set>
                                    <p:animEffect transition="in" filter="fade">
                                      <p:cBhvr>
                                        <p:cTn id="19"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p:bldP spid="142" grpId="0"/>
      <p:bldP spid="143" grpId="0"/>
      <p:bldP spid="144" grpId="0"/>
      <p:bldP spid="1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457200" y="1143000"/>
            <a:ext cx="8229600" cy="1066799"/>
          </a:xfrm>
          <a:prstGeom prst="rect">
            <a:avLst/>
          </a:prstGeom>
          <a:noFill/>
          <a:ln>
            <a:noFill/>
          </a:ln>
        </p:spPr>
        <p:txBody>
          <a:bodyPr wrap="square" lIns="91425" tIns="45700" rIns="91425" bIns="45700" anchor="ctr" anchorCtr="0">
            <a:noAutofit/>
          </a:bodyPr>
          <a:lstStyle/>
          <a:p>
            <a:pPr marL="0" marR="0" lvl="0" indent="0" algn="l" rtl="0">
              <a:spcBef>
                <a:spcPts val="0"/>
              </a:spcBef>
              <a:buClr>
                <a:schemeClr val="dk2"/>
              </a:buClr>
              <a:buSzPct val="25000"/>
              <a:buFont typeface="Calibri"/>
              <a:buNone/>
            </a:pPr>
            <a:r>
              <a:rPr lang="en-IN" sz="4000" b="0" i="0" u="none" strike="noStrike" cap="none" dirty="0" smtClean="0">
                <a:solidFill>
                  <a:schemeClr val="dk2"/>
                </a:solidFill>
                <a:latin typeface="Calibri"/>
                <a:ea typeface="Calibri"/>
                <a:cs typeface="Calibri"/>
                <a:sym typeface="Calibri"/>
              </a:rPr>
              <a:t>Entity types </a:t>
            </a:r>
            <a:r>
              <a:rPr lang="en-IN" sz="4000" b="0" i="0" u="none" strike="noStrike" cap="none" dirty="0">
                <a:solidFill>
                  <a:schemeClr val="dk2"/>
                </a:solidFill>
                <a:latin typeface="Calibri"/>
                <a:ea typeface="Calibri"/>
                <a:cs typeface="Calibri"/>
                <a:sym typeface="Calibri"/>
              </a:rPr>
              <a:t>of Interest</a:t>
            </a:r>
          </a:p>
        </p:txBody>
      </p:sp>
      <p:sp>
        <p:nvSpPr>
          <p:cNvPr id="151" name="Shape 151"/>
          <p:cNvSpPr txBox="1">
            <a:spLocks noGrp="1"/>
          </p:cNvSpPr>
          <p:nvPr>
            <p:ph type="body" idx="1"/>
          </p:nvPr>
        </p:nvSpPr>
        <p:spPr>
          <a:xfrm>
            <a:off x="457200" y="2249424"/>
            <a:ext cx="8229600" cy="4325112"/>
          </a:xfrm>
          <a:prstGeom prst="rect">
            <a:avLst/>
          </a:prstGeom>
          <a:noFill/>
          <a:ln>
            <a:noFill/>
          </a:ln>
        </p:spPr>
        <p:txBody>
          <a:bodyPr wrap="square" lIns="91425" tIns="45700" rIns="91425" bIns="45700" anchor="t" anchorCtr="0">
            <a:noAutofit/>
          </a:bodyPr>
          <a:lstStyle/>
          <a:p>
            <a:pPr marL="365760" marR="0" lvl="0" indent="-264160" algn="l" rtl="0">
              <a:spcBef>
                <a:spcPts val="0"/>
              </a:spcBef>
              <a:spcAft>
                <a:spcPts val="0"/>
              </a:spcAft>
              <a:buClr>
                <a:schemeClr val="accent3"/>
              </a:buClr>
              <a:buSzPct val="100000"/>
              <a:buFont typeface="Georgia"/>
              <a:buChar char="•"/>
            </a:pPr>
            <a:r>
              <a:rPr lang="en-IN" sz="2800" b="0" i="0" u="none" strike="noStrike" cap="none" dirty="0">
                <a:solidFill>
                  <a:schemeClr val="dk1"/>
                </a:solidFill>
                <a:latin typeface="Calibri"/>
                <a:ea typeface="Calibri"/>
                <a:cs typeface="Calibri"/>
                <a:sym typeface="Calibri"/>
              </a:rPr>
              <a:t>Microbes</a:t>
            </a:r>
            <a:r>
              <a:rPr lang="en-IN" dirty="0"/>
              <a:t> 	   	</a:t>
            </a:r>
            <a:r>
              <a:rPr lang="en-IN" sz="2200" dirty="0" smtClean="0"/>
              <a:t>(Pseudomonas, </a:t>
            </a:r>
            <a:r>
              <a:rPr lang="en-IN" sz="2200" dirty="0" err="1"/>
              <a:t>desulfohalobium</a:t>
            </a:r>
            <a:r>
              <a:rPr lang="en-IN" sz="2200" dirty="0"/>
              <a:t>)</a:t>
            </a:r>
          </a:p>
          <a:p>
            <a:pPr marL="365760" marR="0" lvl="0" indent="-264160" algn="l" rtl="0">
              <a:spcBef>
                <a:spcPts val="300"/>
              </a:spcBef>
              <a:spcAft>
                <a:spcPts val="0"/>
              </a:spcAft>
              <a:buClr>
                <a:schemeClr val="accent3"/>
              </a:buClr>
              <a:buSzPct val="100000"/>
              <a:buFont typeface="Georgia"/>
              <a:buChar char="•"/>
            </a:pPr>
            <a:r>
              <a:rPr lang="en-IN" sz="2800" b="0" i="0" u="none" strike="noStrike" cap="none" dirty="0">
                <a:solidFill>
                  <a:schemeClr val="dk1"/>
                </a:solidFill>
                <a:latin typeface="Calibri"/>
                <a:ea typeface="Calibri"/>
                <a:cs typeface="Calibri"/>
                <a:sym typeface="Calibri"/>
              </a:rPr>
              <a:t>Environment </a:t>
            </a:r>
            <a:r>
              <a:rPr lang="en-IN" sz="2800" b="0" i="0" u="none" strike="noStrike" cap="none" dirty="0" smtClean="0">
                <a:solidFill>
                  <a:schemeClr val="dk1"/>
                </a:solidFill>
                <a:latin typeface="Calibri"/>
                <a:ea typeface="Calibri"/>
                <a:cs typeface="Calibri"/>
                <a:sym typeface="Calibri"/>
              </a:rPr>
              <a:t>	</a:t>
            </a:r>
            <a:r>
              <a:rPr lang="en-IN" sz="2200" b="0" i="0" u="none" strike="noStrike" cap="none" dirty="0" smtClean="0">
                <a:solidFill>
                  <a:schemeClr val="dk1"/>
                </a:solidFill>
                <a:latin typeface="Calibri"/>
                <a:ea typeface="Calibri"/>
                <a:cs typeface="Calibri"/>
                <a:sym typeface="Calibri"/>
              </a:rPr>
              <a:t>(</a:t>
            </a:r>
            <a:r>
              <a:rPr lang="en-IN" sz="2200" b="0" i="0" u="none" strike="noStrike" cap="none" dirty="0">
                <a:solidFill>
                  <a:schemeClr val="dk1"/>
                </a:solidFill>
                <a:latin typeface="Calibri"/>
                <a:ea typeface="Calibri"/>
                <a:cs typeface="Calibri"/>
                <a:sym typeface="Calibri"/>
              </a:rPr>
              <a:t>deep sea, groundwater, landfills)</a:t>
            </a:r>
          </a:p>
          <a:p>
            <a:pPr marL="365760" marR="0" lvl="0" indent="-264160" algn="l" rtl="0">
              <a:spcBef>
                <a:spcPts val="300"/>
              </a:spcBef>
              <a:spcAft>
                <a:spcPts val="0"/>
              </a:spcAft>
              <a:buClr>
                <a:schemeClr val="accent3"/>
              </a:buClr>
              <a:buSzPct val="100000"/>
              <a:buFont typeface="Georgia"/>
              <a:buChar char="•"/>
            </a:pPr>
            <a:r>
              <a:rPr lang="en-IN" sz="2800" b="0" i="0" u="none" strike="noStrike" cap="none" dirty="0">
                <a:solidFill>
                  <a:schemeClr val="dk1"/>
                </a:solidFill>
                <a:latin typeface="Calibri"/>
                <a:ea typeface="Calibri"/>
                <a:cs typeface="Calibri"/>
                <a:sym typeface="Calibri"/>
              </a:rPr>
              <a:t>Substrate		</a:t>
            </a:r>
            <a:r>
              <a:rPr lang="en-IN" sz="2200" dirty="0"/>
              <a:t>(benzoyl, butane, nitrite, nitrate)</a:t>
            </a:r>
          </a:p>
          <a:p>
            <a:pPr indent="-264160"/>
            <a:r>
              <a:rPr lang="en-IN" sz="2800" b="0" i="0" u="none" strike="noStrike" cap="none" dirty="0">
                <a:solidFill>
                  <a:schemeClr val="dk1"/>
                </a:solidFill>
                <a:latin typeface="Calibri"/>
                <a:ea typeface="Calibri"/>
                <a:cs typeface="Calibri"/>
                <a:sym typeface="Calibri"/>
              </a:rPr>
              <a:t>Nutrient		</a:t>
            </a:r>
            <a:r>
              <a:rPr lang="en-IN" sz="2200" dirty="0"/>
              <a:t>(</a:t>
            </a:r>
            <a:r>
              <a:rPr lang="en-IN" sz="2200" dirty="0" err="1"/>
              <a:t>Tryptone</a:t>
            </a:r>
            <a:r>
              <a:rPr lang="en-IN" sz="2200" dirty="0"/>
              <a:t> Soy Broth, ammonium) </a:t>
            </a:r>
          </a:p>
          <a:p>
            <a:pPr lvl="0" indent="-264160"/>
            <a:r>
              <a:rPr lang="en-IN" dirty="0"/>
              <a:t>Process		</a:t>
            </a:r>
            <a:r>
              <a:rPr lang="en-IN" sz="2200" dirty="0"/>
              <a:t>(fermentation, incineration, PCR</a:t>
            </a:r>
            <a:r>
              <a:rPr lang="en-IN" sz="2200" dirty="0" smtClean="0"/>
              <a:t>)</a:t>
            </a:r>
            <a:endParaRPr lang="en-IN" sz="2200" dirty="0"/>
          </a:p>
          <a:p>
            <a:pPr marL="365760" marR="0" lvl="0" indent="-264160" algn="l" rtl="0">
              <a:spcBef>
                <a:spcPts val="300"/>
              </a:spcBef>
              <a:spcAft>
                <a:spcPts val="0"/>
              </a:spcAft>
              <a:buClr>
                <a:schemeClr val="accent3"/>
              </a:buClr>
              <a:buSzPct val="100000"/>
              <a:buFont typeface="Georgia"/>
              <a:buChar char="•"/>
            </a:pPr>
            <a:r>
              <a:rPr lang="en-IN" sz="2800" b="0" i="0" u="none" strike="noStrike" cap="none" dirty="0">
                <a:solidFill>
                  <a:schemeClr val="dk1"/>
                </a:solidFill>
                <a:latin typeface="Calibri"/>
                <a:ea typeface="Calibri"/>
                <a:cs typeface="Calibri"/>
                <a:sym typeface="Calibri"/>
              </a:rPr>
              <a:t>Enzyme		</a:t>
            </a:r>
            <a:r>
              <a:rPr lang="en-IN" sz="2200" dirty="0"/>
              <a:t>(oxygenase, manganese peroxidase)</a:t>
            </a:r>
          </a:p>
          <a:p>
            <a:pPr marL="365760" marR="0" lvl="0" indent="-264160" algn="l" rtl="0">
              <a:spcBef>
                <a:spcPts val="300"/>
              </a:spcBef>
              <a:spcAft>
                <a:spcPts val="0"/>
              </a:spcAft>
              <a:buClr>
                <a:schemeClr val="accent3"/>
              </a:buClr>
              <a:buSzPct val="100000"/>
              <a:buFont typeface="Georgia"/>
              <a:buChar char="•"/>
            </a:pPr>
            <a:r>
              <a:rPr lang="en-IN" sz="2800" b="0" i="0" u="none" strike="noStrike" cap="none" dirty="0">
                <a:solidFill>
                  <a:schemeClr val="dk1"/>
                </a:solidFill>
                <a:latin typeface="Calibri"/>
                <a:ea typeface="Calibri"/>
                <a:cs typeface="Calibri"/>
                <a:sym typeface="Calibri"/>
              </a:rPr>
              <a:t>Property		</a:t>
            </a:r>
            <a:r>
              <a:rPr lang="en-IN" sz="2200" b="0" i="0" u="none" strike="noStrike" cap="none" dirty="0">
                <a:solidFill>
                  <a:schemeClr val="dk1"/>
                </a:solidFill>
                <a:sym typeface="Calibri"/>
              </a:rPr>
              <a:t>(aerobi</a:t>
            </a:r>
            <a:r>
              <a:rPr lang="en-IN" sz="2200" dirty="0"/>
              <a:t>c, anaerobic, carcinogenic)</a:t>
            </a:r>
          </a:p>
          <a:p>
            <a:pPr marL="365760" marR="0" lvl="0" indent="-264160" algn="l" rtl="0">
              <a:spcBef>
                <a:spcPts val="300"/>
              </a:spcBef>
              <a:buClr>
                <a:schemeClr val="accent3"/>
              </a:buClr>
              <a:buSzPct val="100000"/>
              <a:buFont typeface="Georgia"/>
              <a:buNone/>
            </a:pPr>
            <a:endParaRPr sz="28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457200" y="1143000"/>
            <a:ext cx="8229600" cy="1066799"/>
          </a:xfrm>
          <a:prstGeom prst="rect">
            <a:avLst/>
          </a:prstGeom>
          <a:noFill/>
          <a:ln>
            <a:noFill/>
          </a:ln>
        </p:spPr>
        <p:txBody>
          <a:bodyPr wrap="square" lIns="91425" tIns="45700" rIns="91425" bIns="45700" anchor="ctr" anchorCtr="0">
            <a:noAutofit/>
          </a:bodyPr>
          <a:lstStyle/>
          <a:p>
            <a:pPr marL="0" marR="0" lvl="0" indent="0" algn="l" rtl="0">
              <a:spcBef>
                <a:spcPts val="0"/>
              </a:spcBef>
              <a:buClr>
                <a:schemeClr val="dk2"/>
              </a:buClr>
              <a:buSzPct val="25000"/>
              <a:buFont typeface="Calibri"/>
              <a:buNone/>
            </a:pPr>
            <a:r>
              <a:rPr lang="en-IN" sz="4000" b="0" i="0" u="none" strike="noStrike" cap="none" dirty="0">
                <a:solidFill>
                  <a:schemeClr val="dk2"/>
                </a:solidFill>
                <a:latin typeface="Calibri"/>
                <a:ea typeface="Calibri"/>
                <a:cs typeface="Calibri"/>
                <a:sym typeface="Calibri"/>
              </a:rPr>
              <a:t>Entity Collection</a:t>
            </a:r>
          </a:p>
        </p:txBody>
      </p:sp>
      <p:sp>
        <p:nvSpPr>
          <p:cNvPr id="157" name="Shape 157"/>
          <p:cNvSpPr txBox="1">
            <a:spLocks noGrp="1"/>
          </p:cNvSpPr>
          <p:nvPr>
            <p:ph type="body" idx="1"/>
          </p:nvPr>
        </p:nvSpPr>
        <p:spPr>
          <a:xfrm>
            <a:off x="457200" y="2249424"/>
            <a:ext cx="8229600" cy="4325112"/>
          </a:xfrm>
          <a:prstGeom prst="rect">
            <a:avLst/>
          </a:prstGeom>
          <a:noFill/>
          <a:ln>
            <a:noFill/>
          </a:ln>
        </p:spPr>
        <p:txBody>
          <a:bodyPr wrap="square" lIns="91425" tIns="45700" rIns="91425" bIns="45700" anchor="t" anchorCtr="0">
            <a:noAutofit/>
          </a:bodyPr>
          <a:lstStyle/>
          <a:p>
            <a:pPr marL="365760" marR="0" lvl="0" indent="-264160" algn="l" rtl="0">
              <a:spcBef>
                <a:spcPts val="0"/>
              </a:spcBef>
              <a:spcAft>
                <a:spcPts val="0"/>
              </a:spcAft>
              <a:buClr>
                <a:schemeClr val="accent3"/>
              </a:buClr>
              <a:buSzPct val="100000"/>
              <a:buFont typeface="Georgia"/>
              <a:buChar char="•"/>
            </a:pPr>
            <a:r>
              <a:rPr lang="en-IN" sz="2800" b="0" i="0" u="none" strike="noStrike" cap="none" dirty="0">
                <a:solidFill>
                  <a:schemeClr val="dk1"/>
                </a:solidFill>
                <a:latin typeface="Calibri"/>
                <a:ea typeface="Calibri"/>
                <a:cs typeface="Calibri"/>
                <a:sym typeface="Calibri"/>
              </a:rPr>
              <a:t>Manual annotation, listing and refining </a:t>
            </a:r>
          </a:p>
          <a:p>
            <a:pPr marL="365760" marR="0" lvl="0" indent="-264160" algn="l" rtl="0">
              <a:spcBef>
                <a:spcPts val="300"/>
              </a:spcBef>
              <a:spcAft>
                <a:spcPts val="0"/>
              </a:spcAft>
              <a:buClr>
                <a:schemeClr val="accent3"/>
              </a:buClr>
              <a:buSzPct val="100000"/>
              <a:buFont typeface="Georgia"/>
              <a:buChar char="•"/>
            </a:pPr>
            <a:r>
              <a:rPr lang="en-IN" sz="2800" b="0" i="0" u="none" strike="noStrike" cap="none" dirty="0">
                <a:solidFill>
                  <a:schemeClr val="dk1"/>
                </a:solidFill>
                <a:latin typeface="Calibri"/>
                <a:ea typeface="Calibri"/>
                <a:cs typeface="Calibri"/>
                <a:sym typeface="Calibri"/>
              </a:rPr>
              <a:t>Online resources:</a:t>
            </a:r>
          </a:p>
          <a:p>
            <a:pPr marL="658368" marR="0" lvl="1" indent="-251968" algn="l" rtl="0">
              <a:spcBef>
                <a:spcPts val="300"/>
              </a:spcBef>
              <a:spcAft>
                <a:spcPts val="0"/>
              </a:spcAft>
              <a:buClr>
                <a:schemeClr val="accent2"/>
              </a:buClr>
              <a:buSzPct val="100000"/>
              <a:buFont typeface="Georgia"/>
              <a:buChar char="▫"/>
            </a:pPr>
            <a:r>
              <a:rPr lang="en-IN" sz="2600" b="0" i="0" u="none" strike="noStrike" cap="none" dirty="0" smtClean="0">
                <a:solidFill>
                  <a:schemeClr val="accent2"/>
                </a:solidFill>
                <a:latin typeface="Calibri"/>
                <a:ea typeface="Calibri"/>
                <a:cs typeface="Calibri"/>
                <a:sym typeface="Calibri"/>
              </a:rPr>
              <a:t>NCBI		(List of Microbes)</a:t>
            </a:r>
            <a:endParaRPr lang="en-IN" sz="2600" b="0" i="0" u="none" strike="noStrike" cap="none" dirty="0">
              <a:solidFill>
                <a:schemeClr val="accent2"/>
              </a:solidFill>
              <a:latin typeface="Calibri"/>
              <a:ea typeface="Calibri"/>
              <a:cs typeface="Calibri"/>
              <a:sym typeface="Calibri"/>
            </a:endParaRPr>
          </a:p>
          <a:p>
            <a:pPr marL="658368" marR="0" lvl="1" indent="-251968" algn="l" rtl="0">
              <a:spcBef>
                <a:spcPts val="300"/>
              </a:spcBef>
              <a:spcAft>
                <a:spcPts val="0"/>
              </a:spcAft>
              <a:buClr>
                <a:schemeClr val="accent2"/>
              </a:buClr>
              <a:buSzPct val="100000"/>
              <a:buFont typeface="Georgia"/>
              <a:buChar char="▫"/>
            </a:pPr>
            <a:r>
              <a:rPr lang="en-IN" sz="2600" b="0" i="0" u="none" strike="noStrike" cap="none" dirty="0" smtClean="0">
                <a:solidFill>
                  <a:schemeClr val="accent2"/>
                </a:solidFill>
                <a:latin typeface="Calibri"/>
                <a:ea typeface="Calibri"/>
                <a:cs typeface="Calibri"/>
                <a:sym typeface="Calibri"/>
              </a:rPr>
              <a:t>PubMed		(List of Research papers)		</a:t>
            </a:r>
            <a:endParaRPr lang="en-IN" sz="2600" b="0" i="0" u="none" strike="noStrike" cap="none" dirty="0">
              <a:solidFill>
                <a:schemeClr val="accent2"/>
              </a:solidFill>
              <a:latin typeface="Calibri"/>
              <a:ea typeface="Calibri"/>
              <a:cs typeface="Calibri"/>
              <a:sym typeface="Calibri"/>
            </a:endParaRPr>
          </a:p>
          <a:p>
            <a:pPr marL="658368" marR="0" lvl="1" indent="-251968" algn="l" rtl="0">
              <a:spcBef>
                <a:spcPts val="300"/>
              </a:spcBef>
              <a:spcAft>
                <a:spcPts val="0"/>
              </a:spcAft>
              <a:buClr>
                <a:schemeClr val="accent2"/>
              </a:buClr>
              <a:buSzPct val="100000"/>
              <a:buFont typeface="Georgia"/>
              <a:buChar char="▫"/>
            </a:pPr>
            <a:r>
              <a:rPr lang="en-IN" sz="2600" b="0" i="0" u="none" strike="noStrike" cap="none" dirty="0" smtClean="0">
                <a:solidFill>
                  <a:schemeClr val="accent2"/>
                </a:solidFill>
                <a:latin typeface="Calibri"/>
                <a:ea typeface="Calibri"/>
                <a:cs typeface="Calibri"/>
                <a:sym typeface="Calibri"/>
              </a:rPr>
              <a:t>PubChem	(List of Substrates)</a:t>
            </a:r>
          </a:p>
          <a:p>
            <a:pPr marL="658368" marR="0" lvl="1" indent="-251968" algn="l" rtl="0">
              <a:spcBef>
                <a:spcPts val="300"/>
              </a:spcBef>
              <a:spcAft>
                <a:spcPts val="0"/>
              </a:spcAft>
              <a:buClr>
                <a:schemeClr val="accent2"/>
              </a:buClr>
              <a:buSzPct val="100000"/>
              <a:buFont typeface="Georgia"/>
              <a:buChar char="▫"/>
            </a:pPr>
            <a:r>
              <a:rPr lang="en-IN" sz="2600" b="0" i="0" u="none" strike="noStrike" cap="none" dirty="0" smtClean="0">
                <a:solidFill>
                  <a:schemeClr val="accent2"/>
                </a:solidFill>
                <a:latin typeface="Calibri"/>
                <a:ea typeface="Calibri"/>
                <a:cs typeface="Calibri"/>
                <a:sym typeface="Calibri"/>
              </a:rPr>
              <a:t>Springer		(List of Research papers)</a:t>
            </a:r>
          </a:p>
          <a:p>
            <a:pPr marL="658368" marR="0" lvl="1" indent="-251968" algn="l" rtl="0">
              <a:spcBef>
                <a:spcPts val="300"/>
              </a:spcBef>
              <a:buClr>
                <a:schemeClr val="accent2"/>
              </a:buClr>
              <a:buSzPct val="100000"/>
              <a:buFont typeface="Georgia"/>
              <a:buChar char="▫"/>
            </a:pPr>
            <a:r>
              <a:rPr lang="en-IN" sz="2600" b="0" i="0" u="none" strike="noStrike" cap="none" dirty="0" smtClean="0">
                <a:solidFill>
                  <a:schemeClr val="accent2"/>
                </a:solidFill>
                <a:latin typeface="Calibri"/>
                <a:ea typeface="Calibri"/>
                <a:cs typeface="Calibri"/>
                <a:sym typeface="Calibri"/>
              </a:rPr>
              <a:t>Science Direct	(List of Research papers)</a:t>
            </a:r>
            <a:endParaRPr lang="en-IN" sz="2600" b="0" i="0" u="none" strike="noStrike" cap="none" dirty="0">
              <a:solidFill>
                <a:schemeClr val="accent2"/>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7">
                                            <p:txEl>
                                              <p:pRg st="1" end="1"/>
                                            </p:txEl>
                                          </p:spTgt>
                                        </p:tgtEl>
                                        <p:attrNameLst>
                                          <p:attrName>style.visibility</p:attrName>
                                        </p:attrNameLst>
                                      </p:cBhvr>
                                      <p:to>
                                        <p:strVal val="visible"/>
                                      </p:to>
                                    </p:set>
                                    <p:animEffect transition="in" filter="fade">
                                      <p:cBhvr>
                                        <p:cTn id="7" dur="500"/>
                                        <p:tgtEl>
                                          <p:spTgt spid="15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7">
                                            <p:txEl>
                                              <p:pRg st="2" end="2"/>
                                            </p:txEl>
                                          </p:spTgt>
                                        </p:tgtEl>
                                        <p:attrNameLst>
                                          <p:attrName>style.visibility</p:attrName>
                                        </p:attrNameLst>
                                      </p:cBhvr>
                                      <p:to>
                                        <p:strVal val="visible"/>
                                      </p:to>
                                    </p:set>
                                    <p:animEffect transition="in" filter="fade">
                                      <p:cBhvr>
                                        <p:cTn id="10" dur="500"/>
                                        <p:tgtEl>
                                          <p:spTgt spid="157">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7">
                                            <p:txEl>
                                              <p:pRg st="3" end="3"/>
                                            </p:txEl>
                                          </p:spTgt>
                                        </p:tgtEl>
                                        <p:attrNameLst>
                                          <p:attrName>style.visibility</p:attrName>
                                        </p:attrNameLst>
                                      </p:cBhvr>
                                      <p:to>
                                        <p:strVal val="visible"/>
                                      </p:to>
                                    </p:set>
                                    <p:animEffect transition="in" filter="fade">
                                      <p:cBhvr>
                                        <p:cTn id="13" dur="500"/>
                                        <p:tgtEl>
                                          <p:spTgt spid="157">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57">
                                            <p:txEl>
                                              <p:pRg st="4" end="4"/>
                                            </p:txEl>
                                          </p:spTgt>
                                        </p:tgtEl>
                                        <p:attrNameLst>
                                          <p:attrName>style.visibility</p:attrName>
                                        </p:attrNameLst>
                                      </p:cBhvr>
                                      <p:to>
                                        <p:strVal val="visible"/>
                                      </p:to>
                                    </p:set>
                                    <p:animEffect transition="in" filter="fade">
                                      <p:cBhvr>
                                        <p:cTn id="16" dur="500"/>
                                        <p:tgtEl>
                                          <p:spTgt spid="157">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57">
                                            <p:txEl>
                                              <p:pRg st="5" end="5"/>
                                            </p:txEl>
                                          </p:spTgt>
                                        </p:tgtEl>
                                        <p:attrNameLst>
                                          <p:attrName>style.visibility</p:attrName>
                                        </p:attrNameLst>
                                      </p:cBhvr>
                                      <p:to>
                                        <p:strVal val="visible"/>
                                      </p:to>
                                    </p:set>
                                    <p:animEffect transition="in" filter="fade">
                                      <p:cBhvr>
                                        <p:cTn id="19" dur="500"/>
                                        <p:tgtEl>
                                          <p:spTgt spid="157">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57">
                                            <p:txEl>
                                              <p:pRg st="6" end="6"/>
                                            </p:txEl>
                                          </p:spTgt>
                                        </p:tgtEl>
                                        <p:attrNameLst>
                                          <p:attrName>style.visibility</p:attrName>
                                        </p:attrNameLst>
                                      </p:cBhvr>
                                      <p:to>
                                        <p:strVal val="visible"/>
                                      </p:to>
                                    </p:set>
                                    <p:animEffect transition="in" filter="fade">
                                      <p:cBhvr>
                                        <p:cTn id="22" dur="500"/>
                                        <p:tgtEl>
                                          <p:spTgt spid="15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427629" y="914400"/>
            <a:ext cx="8229600" cy="1066799"/>
          </a:xfrm>
          <a:prstGeom prst="rect">
            <a:avLst/>
          </a:prstGeom>
          <a:noFill/>
          <a:ln>
            <a:noFill/>
          </a:ln>
        </p:spPr>
        <p:txBody>
          <a:bodyPr wrap="square" lIns="91425" tIns="45700" rIns="91425" bIns="45700" anchor="ctr" anchorCtr="0">
            <a:noAutofit/>
          </a:bodyPr>
          <a:lstStyle/>
          <a:p>
            <a:pPr marL="0" marR="0" lvl="0" indent="0" algn="l" rtl="0">
              <a:spcBef>
                <a:spcPts val="0"/>
              </a:spcBef>
              <a:buClr>
                <a:schemeClr val="dk2"/>
              </a:buClr>
              <a:buSzPct val="25000"/>
              <a:buFont typeface="Calibri"/>
              <a:buNone/>
            </a:pPr>
            <a:r>
              <a:rPr lang="en-IN" sz="4000" b="0" i="0" u="none" strike="noStrike" cap="none">
                <a:solidFill>
                  <a:schemeClr val="dk2"/>
                </a:solidFill>
                <a:latin typeface="Calibri"/>
                <a:ea typeface="Calibri"/>
                <a:cs typeface="Calibri"/>
                <a:sym typeface="Calibri"/>
              </a:rPr>
              <a:t>Annotation</a:t>
            </a:r>
          </a:p>
        </p:txBody>
      </p:sp>
      <p:sp>
        <p:nvSpPr>
          <p:cNvPr id="163" name="Shape 163"/>
          <p:cNvSpPr txBox="1">
            <a:spLocks noGrp="1"/>
          </p:cNvSpPr>
          <p:nvPr>
            <p:ph type="body" idx="1"/>
          </p:nvPr>
        </p:nvSpPr>
        <p:spPr>
          <a:xfrm>
            <a:off x="457200" y="1981200"/>
            <a:ext cx="8229600" cy="4325112"/>
          </a:xfrm>
          <a:prstGeom prst="rect">
            <a:avLst/>
          </a:prstGeom>
          <a:noFill/>
          <a:ln>
            <a:noFill/>
          </a:ln>
        </p:spPr>
        <p:txBody>
          <a:bodyPr wrap="square" lIns="91425" tIns="45700" rIns="91425" bIns="45700" anchor="t" anchorCtr="0">
            <a:noAutofit/>
          </a:bodyPr>
          <a:lstStyle/>
          <a:p>
            <a:pPr marL="365760" marR="0" lvl="0" indent="-264160" algn="l" rtl="0">
              <a:spcBef>
                <a:spcPts val="0"/>
              </a:spcBef>
              <a:spcAft>
                <a:spcPts val="0"/>
              </a:spcAft>
              <a:buClr>
                <a:schemeClr val="accent3"/>
              </a:buClr>
              <a:buSzPct val="100000"/>
              <a:buFont typeface="Georgia"/>
              <a:buChar char="•"/>
            </a:pPr>
            <a:r>
              <a:rPr lang="en-IN" sz="2200" b="0" i="0" u="none" strike="noStrike" cap="none" dirty="0">
                <a:solidFill>
                  <a:schemeClr val="dk1"/>
                </a:solidFill>
                <a:latin typeface="Calibri"/>
                <a:ea typeface="Calibri"/>
                <a:cs typeface="Calibri"/>
                <a:sym typeface="Calibri"/>
              </a:rPr>
              <a:t>Pattern matching from text</a:t>
            </a:r>
          </a:p>
          <a:p>
            <a:pPr marL="365760" marR="0" lvl="0" indent="-264160" algn="l" rtl="0">
              <a:spcBef>
                <a:spcPts val="300"/>
              </a:spcBef>
              <a:spcAft>
                <a:spcPts val="0"/>
              </a:spcAft>
              <a:buClr>
                <a:schemeClr val="accent3"/>
              </a:buClr>
              <a:buSzPct val="100000"/>
              <a:buFont typeface="Georgia"/>
              <a:buChar char="•"/>
            </a:pPr>
            <a:r>
              <a:rPr lang="en-IN" sz="2200" b="0" i="0" u="none" strike="noStrike" cap="none" dirty="0">
                <a:solidFill>
                  <a:schemeClr val="dk1"/>
                </a:solidFill>
                <a:latin typeface="Calibri"/>
                <a:ea typeface="Calibri"/>
                <a:cs typeface="Calibri"/>
                <a:sym typeface="Calibri"/>
              </a:rPr>
              <a:t>Annotate </a:t>
            </a:r>
            <a:r>
              <a:rPr lang="en-IN" sz="2200" b="0" i="0" u="none" strike="noStrike" cap="none" dirty="0" smtClean="0">
                <a:solidFill>
                  <a:schemeClr val="dk1"/>
                </a:solidFill>
                <a:latin typeface="Calibri"/>
                <a:ea typeface="Calibri"/>
                <a:cs typeface="Calibri"/>
                <a:sym typeface="Calibri"/>
              </a:rPr>
              <a:t>as entity type</a:t>
            </a:r>
          </a:p>
          <a:p>
            <a:pPr lvl="1" indent="-264160">
              <a:buClr>
                <a:schemeClr val="accent3"/>
              </a:buClr>
              <a:buFont typeface="Georgia"/>
              <a:buChar char="•"/>
            </a:pPr>
            <a:r>
              <a:rPr lang="en-IN" sz="2000" dirty="0" smtClean="0">
                <a:solidFill>
                  <a:schemeClr val="dk1"/>
                </a:solidFill>
              </a:rPr>
              <a:t>Hydrocarbon as substrate</a:t>
            </a:r>
          </a:p>
          <a:p>
            <a:pPr lvl="1" indent="-264160">
              <a:buClr>
                <a:schemeClr val="accent3"/>
              </a:buClr>
              <a:buFont typeface="Georgia"/>
              <a:buChar char="•"/>
            </a:pPr>
            <a:r>
              <a:rPr lang="en-IN" sz="2000" b="0" i="0" u="none" strike="noStrike" cap="none" dirty="0" smtClean="0">
                <a:solidFill>
                  <a:schemeClr val="dk1"/>
                </a:solidFill>
                <a:latin typeface="Calibri"/>
                <a:ea typeface="Calibri"/>
                <a:cs typeface="Calibri"/>
                <a:sym typeface="Calibri"/>
              </a:rPr>
              <a:t>Pseudomonas as microbe</a:t>
            </a:r>
            <a:endParaRPr lang="en-IN" sz="2000" b="0" i="0" u="none" strike="noStrike" cap="none" dirty="0">
              <a:solidFill>
                <a:schemeClr val="dk1"/>
              </a:solidFill>
              <a:latin typeface="Calibri"/>
              <a:ea typeface="Calibri"/>
              <a:cs typeface="Calibri"/>
              <a:sym typeface="Calibri"/>
            </a:endParaRPr>
          </a:p>
          <a:p>
            <a:pPr marL="365760" marR="0" lvl="0" indent="-264160" algn="l" rtl="0">
              <a:spcBef>
                <a:spcPts val="300"/>
              </a:spcBef>
              <a:spcAft>
                <a:spcPts val="0"/>
              </a:spcAft>
              <a:buClr>
                <a:schemeClr val="accent3"/>
              </a:buClr>
              <a:buSzPct val="100000"/>
              <a:buFont typeface="Georgia"/>
              <a:buChar char="•"/>
            </a:pPr>
            <a:r>
              <a:rPr lang="en-IN" sz="2200" b="0" i="0" u="none" strike="noStrike" cap="none" dirty="0">
                <a:solidFill>
                  <a:schemeClr val="dk1"/>
                </a:solidFill>
                <a:latin typeface="Calibri"/>
                <a:ea typeface="Calibri"/>
                <a:cs typeface="Calibri"/>
                <a:sym typeface="Calibri"/>
              </a:rPr>
              <a:t>Identifying and separating adjectives </a:t>
            </a:r>
            <a:r>
              <a:rPr lang="en-IN" sz="2200" b="0" i="0" u="none" strike="noStrike" cap="none" dirty="0" smtClean="0">
                <a:solidFill>
                  <a:schemeClr val="dk1"/>
                </a:solidFill>
                <a:latin typeface="Calibri"/>
                <a:ea typeface="Calibri"/>
                <a:cs typeface="Calibri"/>
                <a:sym typeface="Calibri"/>
              </a:rPr>
              <a:t>for </a:t>
            </a:r>
            <a:r>
              <a:rPr lang="en-IN" sz="2200" b="0" i="0" u="none" strike="noStrike" cap="none" dirty="0">
                <a:solidFill>
                  <a:schemeClr val="dk1"/>
                </a:solidFill>
                <a:latin typeface="Calibri"/>
                <a:ea typeface="Calibri"/>
                <a:cs typeface="Calibri"/>
                <a:sym typeface="Calibri"/>
              </a:rPr>
              <a:t>each </a:t>
            </a:r>
            <a:r>
              <a:rPr lang="en-IN" sz="2200" b="0" i="0" u="none" strike="noStrike" cap="none" dirty="0" smtClean="0">
                <a:solidFill>
                  <a:schemeClr val="dk1"/>
                </a:solidFill>
                <a:latin typeface="Calibri"/>
                <a:ea typeface="Calibri"/>
                <a:cs typeface="Calibri"/>
                <a:sym typeface="Calibri"/>
              </a:rPr>
              <a:t>entity type</a:t>
            </a:r>
            <a:endParaRPr lang="en-IN" sz="2000" b="0" i="0" u="none" strike="noStrike" cap="none" dirty="0" smtClean="0">
              <a:solidFill>
                <a:schemeClr val="dk1"/>
              </a:solidFill>
              <a:latin typeface="Calibri"/>
              <a:ea typeface="Calibri"/>
              <a:cs typeface="Calibri"/>
              <a:sym typeface="Calibri"/>
            </a:endParaRPr>
          </a:p>
          <a:p>
            <a:pPr lvl="1" indent="-264160">
              <a:buClr>
                <a:schemeClr val="accent3"/>
              </a:buClr>
              <a:buFont typeface="Georgia"/>
              <a:buChar char="•"/>
            </a:pPr>
            <a:r>
              <a:rPr lang="en-IN" sz="2000" dirty="0" smtClean="0">
                <a:solidFill>
                  <a:schemeClr val="dk1"/>
                </a:solidFill>
              </a:rPr>
              <a:t>Aliphatic hydrocarbon</a:t>
            </a:r>
          </a:p>
          <a:p>
            <a:pPr lvl="1" indent="-264160">
              <a:buClr>
                <a:schemeClr val="accent3"/>
              </a:buClr>
              <a:buFont typeface="Georgia"/>
              <a:buChar char="•"/>
            </a:pPr>
            <a:r>
              <a:rPr lang="en-IN" sz="2000" b="0" i="0" u="none" strike="noStrike" cap="none" dirty="0" smtClean="0">
                <a:solidFill>
                  <a:schemeClr val="dk1"/>
                </a:solidFill>
                <a:latin typeface="Calibri"/>
                <a:ea typeface="Calibri"/>
                <a:cs typeface="Calibri"/>
                <a:sym typeface="Calibri"/>
              </a:rPr>
              <a:t>Methanogenic sediments</a:t>
            </a:r>
            <a:endParaRPr lang="en-IN" sz="2000" b="0" i="0" u="none" strike="noStrike" cap="none" dirty="0">
              <a:solidFill>
                <a:schemeClr val="dk1"/>
              </a:solidFill>
              <a:latin typeface="Calibri"/>
              <a:ea typeface="Calibri"/>
              <a:cs typeface="Calibri"/>
              <a:sym typeface="Calibri"/>
            </a:endParaRPr>
          </a:p>
          <a:p>
            <a:pPr marL="365760" marR="0" lvl="0" indent="-264160" algn="l" rtl="0">
              <a:spcBef>
                <a:spcPts val="300"/>
              </a:spcBef>
              <a:spcAft>
                <a:spcPts val="0"/>
              </a:spcAft>
              <a:buClr>
                <a:schemeClr val="accent3"/>
              </a:buClr>
              <a:buSzPct val="100000"/>
              <a:buFont typeface="Georgia"/>
              <a:buChar char="•"/>
            </a:pPr>
            <a:r>
              <a:rPr lang="en-IN" sz="2200" b="0" i="0" u="none" strike="noStrike" cap="none" dirty="0" smtClean="0">
                <a:solidFill>
                  <a:schemeClr val="dk1"/>
                </a:solidFill>
                <a:latin typeface="Calibri"/>
                <a:ea typeface="Calibri"/>
                <a:cs typeface="Calibri"/>
                <a:sym typeface="Calibri"/>
              </a:rPr>
              <a:t>Remove stop words </a:t>
            </a:r>
            <a:r>
              <a:rPr lang="en-IN" sz="2200" dirty="0" smtClean="0"/>
              <a:t>from the adjective list</a:t>
            </a:r>
          </a:p>
          <a:p>
            <a:pPr lvl="1" indent="-264160">
              <a:buClr>
                <a:schemeClr val="accent3"/>
              </a:buClr>
              <a:buFont typeface="Georgia"/>
              <a:buChar char="•"/>
            </a:pPr>
            <a:r>
              <a:rPr lang="en-IN" sz="2000" b="0" i="0" u="none" strike="noStrike" cap="none" dirty="0" smtClean="0">
                <a:solidFill>
                  <a:schemeClr val="dk1"/>
                </a:solidFill>
                <a:latin typeface="Calibri"/>
                <a:ea typeface="Calibri"/>
                <a:cs typeface="Calibri"/>
                <a:sym typeface="Calibri"/>
              </a:rPr>
              <a:t>Various</a:t>
            </a:r>
          </a:p>
          <a:p>
            <a:pPr lvl="1" indent="-264160">
              <a:buClr>
                <a:schemeClr val="accent3"/>
              </a:buClr>
              <a:buFont typeface="Georgia"/>
              <a:buChar char="•"/>
            </a:pPr>
            <a:r>
              <a:rPr lang="en-IN" sz="2000" dirty="0" smtClean="0">
                <a:solidFill>
                  <a:schemeClr val="dk1"/>
                </a:solidFill>
              </a:rPr>
              <a:t>significant</a:t>
            </a:r>
            <a:endParaRPr lang="en-IN" sz="2000" b="0" i="0" u="none" strike="noStrike" cap="none" dirty="0" smtClean="0">
              <a:solidFill>
                <a:schemeClr val="dk1"/>
              </a:solidFill>
              <a:latin typeface="Calibri"/>
              <a:ea typeface="Calibri"/>
              <a:cs typeface="Calibri"/>
              <a:sym typeface="Calibri"/>
            </a:endParaRPr>
          </a:p>
          <a:p>
            <a:pPr marL="365760" marR="0" lvl="0" indent="-264160" algn="l" rtl="0">
              <a:spcBef>
                <a:spcPts val="300"/>
              </a:spcBef>
              <a:spcAft>
                <a:spcPts val="0"/>
              </a:spcAft>
              <a:buClr>
                <a:schemeClr val="accent3"/>
              </a:buClr>
              <a:buSzPct val="100000"/>
              <a:buFont typeface="Georgia"/>
              <a:buChar char="•"/>
            </a:pPr>
            <a:r>
              <a:rPr lang="en-IN" sz="2200" b="0" i="0" u="none" strike="noStrike" cap="none" dirty="0" smtClean="0">
                <a:solidFill>
                  <a:schemeClr val="dk1"/>
                </a:solidFill>
                <a:latin typeface="Calibri"/>
                <a:ea typeface="Calibri"/>
                <a:cs typeface="Calibri"/>
                <a:sym typeface="Calibri"/>
              </a:rPr>
              <a:t>Visualize </a:t>
            </a:r>
            <a:r>
              <a:rPr lang="en-IN" sz="2200" b="0" i="0" u="none" strike="noStrike" cap="none" dirty="0">
                <a:solidFill>
                  <a:schemeClr val="dk1"/>
                </a:solidFill>
                <a:latin typeface="Calibri"/>
                <a:ea typeface="Calibri"/>
                <a:cs typeface="Calibri"/>
                <a:sym typeface="Calibri"/>
              </a:rPr>
              <a:t>and verify using </a:t>
            </a:r>
            <a:r>
              <a:rPr lang="en-IN" sz="2200" b="0" i="0" u="none" strike="noStrike" cap="none" dirty="0" smtClean="0">
                <a:solidFill>
                  <a:schemeClr val="dk1"/>
                </a:solidFill>
                <a:latin typeface="Calibri"/>
                <a:ea typeface="Calibri"/>
                <a:cs typeface="Calibri"/>
                <a:sym typeface="Calibri"/>
              </a:rPr>
              <a:t>brat</a:t>
            </a:r>
          </a:p>
          <a:p>
            <a:pPr marL="365760" marR="0" lvl="0" indent="-264160" algn="l" rtl="0">
              <a:spcBef>
                <a:spcPts val="300"/>
              </a:spcBef>
              <a:spcAft>
                <a:spcPts val="0"/>
              </a:spcAft>
              <a:buClr>
                <a:schemeClr val="accent3"/>
              </a:buClr>
              <a:buSzPct val="100000"/>
              <a:buFont typeface="Georgia"/>
              <a:buChar char="•"/>
            </a:pPr>
            <a:endParaRPr lang="en-IN" sz="2200" b="0" i="0" u="none" strike="noStrike" cap="none" dirty="0">
              <a:solidFill>
                <a:schemeClr val="dk1"/>
              </a:solidFill>
              <a:latin typeface="Calibri"/>
              <a:ea typeface="Calibri"/>
              <a:cs typeface="Calibri"/>
              <a:sym typeface="Calibri"/>
            </a:endParaRPr>
          </a:p>
          <a:p>
            <a:pPr marL="365760" marR="0" lvl="0" indent="-264160" algn="l" rtl="0">
              <a:spcBef>
                <a:spcPts val="300"/>
              </a:spcBef>
              <a:buClr>
                <a:schemeClr val="accent3"/>
              </a:buClr>
              <a:buSzPct val="100000"/>
              <a:buFont typeface="Georgia"/>
              <a:buNone/>
            </a:pPr>
            <a:endParaRPr sz="28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
                                            <p:txEl>
                                              <p:pRg st="0" end="0"/>
                                            </p:txEl>
                                          </p:spTgt>
                                        </p:tgtEl>
                                        <p:attrNameLst>
                                          <p:attrName>style.visibility</p:attrName>
                                        </p:attrNameLst>
                                      </p:cBhvr>
                                      <p:to>
                                        <p:strVal val="visible"/>
                                      </p:to>
                                    </p:set>
                                    <p:animEffect transition="in" filter="fade">
                                      <p:cBhvr>
                                        <p:cTn id="7" dur="500"/>
                                        <p:tgtEl>
                                          <p:spTgt spid="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3">
                                            <p:txEl>
                                              <p:pRg st="1" end="1"/>
                                            </p:txEl>
                                          </p:spTgt>
                                        </p:tgtEl>
                                        <p:attrNameLst>
                                          <p:attrName>style.visibility</p:attrName>
                                        </p:attrNameLst>
                                      </p:cBhvr>
                                      <p:to>
                                        <p:strVal val="visible"/>
                                      </p:to>
                                    </p:set>
                                    <p:animEffect transition="in" filter="fade">
                                      <p:cBhvr>
                                        <p:cTn id="12" dur="500"/>
                                        <p:tgtEl>
                                          <p:spTgt spid="16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63">
                                            <p:txEl>
                                              <p:pRg st="2" end="2"/>
                                            </p:txEl>
                                          </p:spTgt>
                                        </p:tgtEl>
                                        <p:attrNameLst>
                                          <p:attrName>style.visibility</p:attrName>
                                        </p:attrNameLst>
                                      </p:cBhvr>
                                      <p:to>
                                        <p:strVal val="visible"/>
                                      </p:to>
                                    </p:set>
                                    <p:animEffect transition="in" filter="fade">
                                      <p:cBhvr>
                                        <p:cTn id="15" dur="500"/>
                                        <p:tgtEl>
                                          <p:spTgt spid="16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63">
                                            <p:txEl>
                                              <p:pRg st="3" end="3"/>
                                            </p:txEl>
                                          </p:spTgt>
                                        </p:tgtEl>
                                        <p:attrNameLst>
                                          <p:attrName>style.visibility</p:attrName>
                                        </p:attrNameLst>
                                      </p:cBhvr>
                                      <p:to>
                                        <p:strVal val="visible"/>
                                      </p:to>
                                    </p:set>
                                    <p:animEffect transition="in" filter="fade">
                                      <p:cBhvr>
                                        <p:cTn id="18" dur="500"/>
                                        <p:tgtEl>
                                          <p:spTgt spid="16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3">
                                            <p:txEl>
                                              <p:pRg st="4" end="4"/>
                                            </p:txEl>
                                          </p:spTgt>
                                        </p:tgtEl>
                                        <p:attrNameLst>
                                          <p:attrName>style.visibility</p:attrName>
                                        </p:attrNameLst>
                                      </p:cBhvr>
                                      <p:to>
                                        <p:strVal val="visible"/>
                                      </p:to>
                                    </p:set>
                                    <p:animEffect transition="in" filter="fade">
                                      <p:cBhvr>
                                        <p:cTn id="23" dur="500"/>
                                        <p:tgtEl>
                                          <p:spTgt spid="16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63">
                                            <p:txEl>
                                              <p:pRg st="5" end="5"/>
                                            </p:txEl>
                                          </p:spTgt>
                                        </p:tgtEl>
                                        <p:attrNameLst>
                                          <p:attrName>style.visibility</p:attrName>
                                        </p:attrNameLst>
                                      </p:cBhvr>
                                      <p:to>
                                        <p:strVal val="visible"/>
                                      </p:to>
                                    </p:set>
                                    <p:animEffect transition="in" filter="fade">
                                      <p:cBhvr>
                                        <p:cTn id="26" dur="500"/>
                                        <p:tgtEl>
                                          <p:spTgt spid="16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63">
                                            <p:txEl>
                                              <p:pRg st="6" end="6"/>
                                            </p:txEl>
                                          </p:spTgt>
                                        </p:tgtEl>
                                        <p:attrNameLst>
                                          <p:attrName>style.visibility</p:attrName>
                                        </p:attrNameLst>
                                      </p:cBhvr>
                                      <p:to>
                                        <p:strVal val="visible"/>
                                      </p:to>
                                    </p:set>
                                    <p:animEffect transition="in" filter="fade">
                                      <p:cBhvr>
                                        <p:cTn id="29" dur="500"/>
                                        <p:tgtEl>
                                          <p:spTgt spid="16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63">
                                            <p:txEl>
                                              <p:pRg st="7" end="7"/>
                                            </p:txEl>
                                          </p:spTgt>
                                        </p:tgtEl>
                                        <p:attrNameLst>
                                          <p:attrName>style.visibility</p:attrName>
                                        </p:attrNameLst>
                                      </p:cBhvr>
                                      <p:to>
                                        <p:strVal val="visible"/>
                                      </p:to>
                                    </p:set>
                                    <p:animEffect transition="in" filter="fade">
                                      <p:cBhvr>
                                        <p:cTn id="34" dur="500"/>
                                        <p:tgtEl>
                                          <p:spTgt spid="163">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63">
                                            <p:txEl>
                                              <p:pRg st="8" end="8"/>
                                            </p:txEl>
                                          </p:spTgt>
                                        </p:tgtEl>
                                        <p:attrNameLst>
                                          <p:attrName>style.visibility</p:attrName>
                                        </p:attrNameLst>
                                      </p:cBhvr>
                                      <p:to>
                                        <p:strVal val="visible"/>
                                      </p:to>
                                    </p:set>
                                    <p:animEffect transition="in" filter="fade">
                                      <p:cBhvr>
                                        <p:cTn id="37" dur="500"/>
                                        <p:tgtEl>
                                          <p:spTgt spid="163">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63">
                                            <p:txEl>
                                              <p:pRg st="9" end="9"/>
                                            </p:txEl>
                                          </p:spTgt>
                                        </p:tgtEl>
                                        <p:attrNameLst>
                                          <p:attrName>style.visibility</p:attrName>
                                        </p:attrNameLst>
                                      </p:cBhvr>
                                      <p:to>
                                        <p:strVal val="visible"/>
                                      </p:to>
                                    </p:set>
                                    <p:animEffect transition="in" filter="fade">
                                      <p:cBhvr>
                                        <p:cTn id="40" dur="500"/>
                                        <p:tgtEl>
                                          <p:spTgt spid="16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63">
                                            <p:txEl>
                                              <p:pRg st="10" end="10"/>
                                            </p:txEl>
                                          </p:spTgt>
                                        </p:tgtEl>
                                        <p:attrNameLst>
                                          <p:attrName>style.visibility</p:attrName>
                                        </p:attrNameLst>
                                      </p:cBhvr>
                                      <p:to>
                                        <p:strVal val="visible"/>
                                      </p:to>
                                    </p:set>
                                    <p:animEffect transition="in" filter="fade">
                                      <p:cBhvr>
                                        <p:cTn id="45" dur="500"/>
                                        <p:tgtEl>
                                          <p:spTgt spid="16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457200" y="1143000"/>
            <a:ext cx="8229600" cy="1066799"/>
          </a:xfrm>
          <a:prstGeom prst="rect">
            <a:avLst/>
          </a:prstGeom>
          <a:noFill/>
          <a:ln>
            <a:noFill/>
          </a:ln>
        </p:spPr>
        <p:txBody>
          <a:bodyPr wrap="square" lIns="91425" tIns="45700" rIns="91425" bIns="45700" anchor="ctr" anchorCtr="0">
            <a:noAutofit/>
          </a:bodyPr>
          <a:lstStyle/>
          <a:p>
            <a:pPr marL="0" marR="0" lvl="0" indent="0" algn="l" rtl="0">
              <a:spcBef>
                <a:spcPts val="0"/>
              </a:spcBef>
              <a:buClr>
                <a:schemeClr val="dk2"/>
              </a:buClr>
              <a:buSzPct val="25000"/>
              <a:buFont typeface="Calibri"/>
              <a:buNone/>
            </a:pPr>
            <a:r>
              <a:rPr lang="en-IN" sz="4000" b="0" i="0" u="none" strike="noStrike" cap="none">
                <a:solidFill>
                  <a:schemeClr val="dk2"/>
                </a:solidFill>
                <a:latin typeface="Calibri"/>
                <a:ea typeface="Calibri"/>
                <a:cs typeface="Calibri"/>
                <a:sym typeface="Calibri"/>
              </a:rPr>
              <a:t>Relations</a:t>
            </a:r>
          </a:p>
        </p:txBody>
      </p:sp>
      <p:sp>
        <p:nvSpPr>
          <p:cNvPr id="169" name="Shape 169"/>
          <p:cNvSpPr txBox="1">
            <a:spLocks noGrp="1"/>
          </p:cNvSpPr>
          <p:nvPr>
            <p:ph type="body" idx="1"/>
          </p:nvPr>
        </p:nvSpPr>
        <p:spPr>
          <a:xfrm>
            <a:off x="457200" y="2249424"/>
            <a:ext cx="8229600" cy="4325112"/>
          </a:xfrm>
          <a:prstGeom prst="rect">
            <a:avLst/>
          </a:prstGeom>
          <a:noFill/>
          <a:ln>
            <a:noFill/>
          </a:ln>
        </p:spPr>
        <p:txBody>
          <a:bodyPr wrap="square" lIns="91425" tIns="45700" rIns="91425" bIns="45700" anchor="t" anchorCtr="0">
            <a:noAutofit/>
          </a:bodyPr>
          <a:lstStyle/>
          <a:p>
            <a:pPr marL="109728" marR="0" lvl="0" indent="-8128" algn="l" rtl="0">
              <a:spcBef>
                <a:spcPts val="0"/>
              </a:spcBef>
              <a:spcAft>
                <a:spcPts val="0"/>
              </a:spcAft>
              <a:buClr>
                <a:schemeClr val="accent3"/>
              </a:buClr>
              <a:buSzPct val="25000"/>
              <a:buFont typeface="Georgia"/>
              <a:buNone/>
            </a:pPr>
            <a:r>
              <a:rPr lang="en-IN" sz="2200" b="0" i="0" u="none" strike="noStrike" cap="none" dirty="0">
                <a:solidFill>
                  <a:schemeClr val="dk1"/>
                </a:solidFill>
                <a:latin typeface="Calibri"/>
                <a:ea typeface="Calibri"/>
                <a:cs typeface="Calibri"/>
                <a:sym typeface="Calibri"/>
              </a:rPr>
              <a:t>Extract specific kinds of stated entity-entity relations such as:</a:t>
            </a:r>
          </a:p>
          <a:p>
            <a:pPr marL="109728" marR="0" lvl="0" indent="-8128" algn="l" rtl="0">
              <a:spcBef>
                <a:spcPts val="300"/>
              </a:spcBef>
              <a:spcAft>
                <a:spcPts val="0"/>
              </a:spcAft>
              <a:buClr>
                <a:schemeClr val="accent3"/>
              </a:buClr>
              <a:buSzPct val="25000"/>
              <a:buFont typeface="Georgia"/>
              <a:buNone/>
            </a:pPr>
            <a:endParaRPr sz="2200" b="0" i="0" u="none" strike="noStrike" cap="none" dirty="0">
              <a:solidFill>
                <a:schemeClr val="dk1"/>
              </a:solidFill>
              <a:latin typeface="Calibri"/>
              <a:ea typeface="Calibri"/>
              <a:cs typeface="Calibri"/>
              <a:sym typeface="Calibri"/>
            </a:endParaRPr>
          </a:p>
        </p:txBody>
      </p:sp>
      <p:graphicFrame>
        <p:nvGraphicFramePr>
          <p:cNvPr id="2" name="Table 1"/>
          <p:cNvGraphicFramePr>
            <a:graphicFrameLocks noGrp="1"/>
          </p:cNvGraphicFramePr>
          <p:nvPr>
            <p:extLst>
              <p:ext uri="{D42A27DB-BD31-4B8C-83A1-F6EECF244321}">
                <p14:modId xmlns="" xmlns:p14="http://schemas.microsoft.com/office/powerpoint/2010/main" val="3506502879"/>
              </p:ext>
            </p:extLst>
          </p:nvPr>
        </p:nvGraphicFramePr>
        <p:xfrm>
          <a:off x="1046329" y="2928622"/>
          <a:ext cx="6814782" cy="3513120"/>
        </p:xfrm>
        <a:graphic>
          <a:graphicData uri="http://schemas.openxmlformats.org/drawingml/2006/table">
            <a:tbl>
              <a:tblPr firstRow="1" bandRow="1">
                <a:tableStyleId>{99229126-5559-4447-A55A-AFB91948A347}</a:tableStyleId>
              </a:tblPr>
              <a:tblGrid>
                <a:gridCol w="3407391"/>
                <a:gridCol w="3407391"/>
              </a:tblGrid>
              <a:tr h="439140">
                <a:tc>
                  <a:txBody>
                    <a:bodyPr/>
                    <a:lstStyle/>
                    <a:p>
                      <a:r>
                        <a:rPr lang="en-IN" dirty="0" smtClean="0"/>
                        <a:t>Found</a:t>
                      </a:r>
                      <a:r>
                        <a:rPr lang="en-IN" baseline="0" dirty="0" smtClean="0"/>
                        <a:t> In           &lt;Microbe, Environment&gt;</a:t>
                      </a:r>
                      <a:endParaRPr lang="en-IN" dirty="0"/>
                    </a:p>
                  </a:txBody>
                  <a:tcPr/>
                </a:tc>
                <a:tc>
                  <a:txBody>
                    <a:bodyPr/>
                    <a:lstStyle/>
                    <a:p>
                      <a:r>
                        <a:rPr lang="en-IN" dirty="0" smtClean="0"/>
                        <a:t>Pseudomonas found</a:t>
                      </a:r>
                      <a:r>
                        <a:rPr lang="en-IN" baseline="0" dirty="0" smtClean="0"/>
                        <a:t> in groundwater</a:t>
                      </a:r>
                      <a:endParaRPr lang="en-IN" dirty="0"/>
                    </a:p>
                  </a:txBody>
                  <a:tcPr/>
                </a:tc>
              </a:tr>
              <a:tr h="439140">
                <a:tc>
                  <a:txBody>
                    <a:bodyPr/>
                    <a:lstStyle/>
                    <a:p>
                      <a:r>
                        <a:rPr lang="en-IN" dirty="0" smtClean="0"/>
                        <a:t>Of_m</a:t>
                      </a:r>
                      <a:r>
                        <a:rPr lang="en-IN" baseline="0" dirty="0" smtClean="0"/>
                        <a:t>                &lt;Property, Microbe&gt;</a:t>
                      </a:r>
                      <a:endParaRPr lang="en-IN" dirty="0"/>
                    </a:p>
                  </a:txBody>
                  <a:tcPr/>
                </a:tc>
                <a:tc>
                  <a:txBody>
                    <a:bodyPr/>
                    <a:lstStyle/>
                    <a:p>
                      <a:r>
                        <a:rPr lang="en-IN" dirty="0" smtClean="0"/>
                        <a:t>Aerobic nature </a:t>
                      </a:r>
                      <a:r>
                        <a:rPr lang="en-IN" b="0" dirty="0" smtClean="0"/>
                        <a:t>Of</a:t>
                      </a:r>
                      <a:r>
                        <a:rPr lang="en-IN" baseline="0" dirty="0" smtClean="0"/>
                        <a:t> </a:t>
                      </a:r>
                      <a:r>
                        <a:rPr lang="en-IN" dirty="0" smtClean="0"/>
                        <a:t>Pseudomonas</a:t>
                      </a:r>
                      <a:r>
                        <a:rPr lang="en-IN" baseline="0" dirty="0" smtClean="0"/>
                        <a:t> </a:t>
                      </a:r>
                      <a:endParaRPr lang="en-IN" dirty="0"/>
                    </a:p>
                  </a:txBody>
                  <a:tcPr/>
                </a:tc>
              </a:tr>
              <a:tr h="439140">
                <a:tc>
                  <a:txBody>
                    <a:bodyPr/>
                    <a:lstStyle/>
                    <a:p>
                      <a:r>
                        <a:rPr lang="en-IN" dirty="0" smtClean="0"/>
                        <a:t>Act On</a:t>
                      </a:r>
                      <a:r>
                        <a:rPr lang="en-IN" baseline="0" dirty="0" smtClean="0"/>
                        <a:t>               &lt;Microbe, Substrate&gt;</a:t>
                      </a:r>
                      <a:endParaRPr lang="en-IN" dirty="0"/>
                    </a:p>
                  </a:txBody>
                  <a:tcPr/>
                </a:tc>
                <a:tc>
                  <a:txBody>
                    <a:bodyPr/>
                    <a:lstStyle/>
                    <a:p>
                      <a:r>
                        <a:rPr lang="en-IN" dirty="0" smtClean="0"/>
                        <a:t>Pseudomonas</a:t>
                      </a:r>
                      <a:r>
                        <a:rPr lang="en-IN" baseline="0" dirty="0" smtClean="0"/>
                        <a:t> act on benzene</a:t>
                      </a:r>
                      <a:endParaRPr lang="en-IN" dirty="0"/>
                    </a:p>
                  </a:txBody>
                  <a:tcPr/>
                </a:tc>
              </a:tr>
              <a:tr h="439140">
                <a:tc>
                  <a:txBody>
                    <a:bodyPr/>
                    <a:lstStyle/>
                    <a:p>
                      <a:r>
                        <a:rPr lang="en-IN" dirty="0" smtClean="0"/>
                        <a:t>Carried</a:t>
                      </a:r>
                      <a:r>
                        <a:rPr lang="en-IN" baseline="0" dirty="0" smtClean="0"/>
                        <a:t> On_m  &lt;Process, Microbe&gt;</a:t>
                      </a:r>
                      <a:endParaRPr lang="en-IN" dirty="0"/>
                    </a:p>
                  </a:txBody>
                  <a:tcPr/>
                </a:tc>
                <a:tc>
                  <a:txBody>
                    <a:bodyPr/>
                    <a:lstStyle/>
                    <a:p>
                      <a:r>
                        <a:rPr lang="en-IN" dirty="0" smtClean="0"/>
                        <a:t>Infiltration</a:t>
                      </a:r>
                      <a:r>
                        <a:rPr lang="en-IN" baseline="0" dirty="0" smtClean="0"/>
                        <a:t> carried on_m Pseudomonas</a:t>
                      </a:r>
                      <a:endParaRPr lang="en-IN" dirty="0"/>
                    </a:p>
                  </a:txBody>
                  <a:tcPr/>
                </a:tc>
              </a:tr>
              <a:tr h="439140">
                <a:tc>
                  <a:txBody>
                    <a:bodyPr/>
                    <a:lstStyle/>
                    <a:p>
                      <a:r>
                        <a:rPr lang="en-IN" dirty="0" smtClean="0"/>
                        <a:t>Produce            &lt;Microbe, Enzyme&gt;</a:t>
                      </a:r>
                    </a:p>
                  </a:txBody>
                  <a:tcPr/>
                </a:tc>
                <a:tc>
                  <a:txBody>
                    <a:bodyPr/>
                    <a:lstStyle/>
                    <a:p>
                      <a:r>
                        <a:rPr lang="en-IN" dirty="0" smtClean="0"/>
                        <a:t>Pseudomonas</a:t>
                      </a:r>
                      <a:r>
                        <a:rPr lang="en-IN" baseline="0" dirty="0" smtClean="0"/>
                        <a:t> produce carboxylase</a:t>
                      </a:r>
                      <a:endParaRPr lang="en-IN" dirty="0"/>
                    </a:p>
                  </a:txBody>
                  <a:tcPr/>
                </a:tc>
              </a:tr>
              <a:tr h="439140">
                <a:tc>
                  <a:txBody>
                    <a:bodyPr/>
                    <a:lstStyle/>
                    <a:p>
                      <a:r>
                        <a:rPr lang="en-IN" dirty="0" smtClean="0"/>
                        <a:t>Carried On_s    &lt;Process,</a:t>
                      </a:r>
                      <a:r>
                        <a:rPr lang="en-IN" baseline="0" dirty="0" smtClean="0"/>
                        <a:t> Substrate&gt;</a:t>
                      </a:r>
                      <a:endParaRPr lang="en-IN" dirty="0"/>
                    </a:p>
                  </a:txBody>
                  <a:tcPr/>
                </a:tc>
                <a:tc>
                  <a:txBody>
                    <a:bodyPr/>
                    <a:lstStyle/>
                    <a:p>
                      <a:r>
                        <a:rPr lang="en-IN" dirty="0" smtClean="0"/>
                        <a:t>Biodegradation</a:t>
                      </a:r>
                      <a:r>
                        <a:rPr lang="en-IN" baseline="0" dirty="0" smtClean="0"/>
                        <a:t> carried on_s benzene</a:t>
                      </a:r>
                      <a:endParaRPr lang="en-IN" dirty="0"/>
                    </a:p>
                  </a:txBody>
                  <a:tcPr/>
                </a:tc>
              </a:tr>
              <a:tr h="439140">
                <a:tc>
                  <a:txBody>
                    <a:bodyPr/>
                    <a:lstStyle/>
                    <a:p>
                      <a:r>
                        <a:rPr lang="en-IN" dirty="0" smtClean="0"/>
                        <a:t>Occurs</a:t>
                      </a:r>
                      <a:r>
                        <a:rPr lang="en-IN" baseline="0" dirty="0" smtClean="0"/>
                        <a:t> In           &lt;Process, Environment&gt;</a:t>
                      </a:r>
                      <a:endParaRPr lang="en-IN" dirty="0"/>
                    </a:p>
                  </a:txBody>
                  <a:tcPr/>
                </a:tc>
                <a:tc>
                  <a:txBody>
                    <a:bodyPr/>
                    <a:lstStyle/>
                    <a:p>
                      <a:r>
                        <a:rPr lang="en-IN" dirty="0" smtClean="0"/>
                        <a:t>Oil degradation occurs</a:t>
                      </a:r>
                      <a:r>
                        <a:rPr lang="en-IN" baseline="0" dirty="0" smtClean="0"/>
                        <a:t> in</a:t>
                      </a:r>
                      <a:r>
                        <a:rPr lang="en-IN" dirty="0" smtClean="0"/>
                        <a:t> deep</a:t>
                      </a:r>
                      <a:r>
                        <a:rPr lang="en-IN" baseline="0" dirty="0" smtClean="0"/>
                        <a:t> </a:t>
                      </a:r>
                      <a:r>
                        <a:rPr lang="en-IN" dirty="0" smtClean="0"/>
                        <a:t>sea</a:t>
                      </a:r>
                      <a:endParaRPr lang="en-IN" dirty="0"/>
                    </a:p>
                  </a:txBody>
                  <a:tcPr/>
                </a:tc>
              </a:tr>
              <a:tr h="439140">
                <a:tc>
                  <a:txBody>
                    <a:bodyPr/>
                    <a:lstStyle/>
                    <a:p>
                      <a:r>
                        <a:rPr lang="en-IN" dirty="0" smtClean="0"/>
                        <a:t>Inhibit                &lt;Enzyme, Process&gt;</a:t>
                      </a:r>
                      <a:endParaRPr lang="en-IN" dirty="0"/>
                    </a:p>
                  </a:txBody>
                  <a:tcPr/>
                </a:tc>
                <a:tc>
                  <a:txBody>
                    <a:bodyPr/>
                    <a:lstStyle/>
                    <a:p>
                      <a:r>
                        <a:rPr lang="en-IN" dirty="0" smtClean="0"/>
                        <a:t>Lignin peroxidase</a:t>
                      </a:r>
                      <a:r>
                        <a:rPr lang="en-IN" baseline="0" dirty="0" smtClean="0"/>
                        <a:t> inhibit oxygenation</a:t>
                      </a:r>
                      <a:endParaRPr lang="en-IN" dirty="0" smtClean="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Shape 175"/>
          <p:cNvPicPr preferRelativeResize="0"/>
          <p:nvPr/>
        </p:nvPicPr>
        <p:blipFill rotWithShape="1">
          <a:blip r:embed="rId3">
            <a:alphaModFix/>
          </a:blip>
          <a:srcRect l="6566" t="11914" r="37883" b="38824"/>
          <a:stretch/>
        </p:blipFill>
        <p:spPr>
          <a:xfrm>
            <a:off x="-95534" y="1037229"/>
            <a:ext cx="9416645" cy="469483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457200" y="1143000"/>
            <a:ext cx="8229600" cy="1066799"/>
          </a:xfrm>
          <a:prstGeom prst="rect">
            <a:avLst/>
          </a:prstGeom>
          <a:noFill/>
          <a:ln>
            <a:noFill/>
          </a:ln>
        </p:spPr>
        <p:txBody>
          <a:bodyPr wrap="square" lIns="91425" tIns="45700" rIns="91425" bIns="45700" anchor="ctr" anchorCtr="0">
            <a:noAutofit/>
          </a:bodyPr>
          <a:lstStyle/>
          <a:p>
            <a:pPr marL="0" marR="0" lvl="0" indent="0" algn="l" rtl="0">
              <a:spcBef>
                <a:spcPts val="0"/>
              </a:spcBef>
              <a:buClr>
                <a:schemeClr val="dk2"/>
              </a:buClr>
              <a:buSzPct val="25000"/>
              <a:buFont typeface="Calibri"/>
              <a:buNone/>
            </a:pPr>
            <a:r>
              <a:rPr lang="en-IN" sz="4000" b="0" i="0" u="none" strike="noStrike" cap="none">
                <a:solidFill>
                  <a:schemeClr val="dk2"/>
                </a:solidFill>
                <a:latin typeface="Calibri"/>
                <a:ea typeface="Calibri"/>
                <a:cs typeface="Calibri"/>
                <a:sym typeface="Calibri"/>
              </a:rPr>
              <a:t>Relation Extraction</a:t>
            </a:r>
          </a:p>
        </p:txBody>
      </p:sp>
      <p:sp>
        <p:nvSpPr>
          <p:cNvPr id="181" name="Shape 181"/>
          <p:cNvSpPr txBox="1">
            <a:spLocks noGrp="1"/>
          </p:cNvSpPr>
          <p:nvPr>
            <p:ph type="body" idx="1"/>
          </p:nvPr>
        </p:nvSpPr>
        <p:spPr>
          <a:xfrm>
            <a:off x="457200" y="2249424"/>
            <a:ext cx="8229600" cy="4325112"/>
          </a:xfrm>
          <a:prstGeom prst="rect">
            <a:avLst/>
          </a:prstGeom>
          <a:noFill/>
          <a:ln>
            <a:noFill/>
          </a:ln>
        </p:spPr>
        <p:txBody>
          <a:bodyPr wrap="square" lIns="91425" tIns="45700" rIns="91425" bIns="45700" anchor="t" anchorCtr="0">
            <a:noAutofit/>
          </a:bodyPr>
          <a:lstStyle/>
          <a:p>
            <a:pPr marL="365760" marR="0" lvl="0" indent="-264160" algn="l" rtl="0">
              <a:spcBef>
                <a:spcPts val="0"/>
              </a:spcBef>
              <a:spcAft>
                <a:spcPts val="0"/>
              </a:spcAft>
              <a:buClr>
                <a:schemeClr val="accent3"/>
              </a:buClr>
              <a:buSzPct val="100000"/>
              <a:buFont typeface="Georgia"/>
              <a:buChar char="•"/>
            </a:pPr>
            <a:r>
              <a:rPr lang="en-IN" sz="2200" b="0" i="0" u="none" strike="noStrike" cap="none" dirty="0">
                <a:solidFill>
                  <a:schemeClr val="dk1"/>
                </a:solidFill>
                <a:latin typeface="Calibri"/>
                <a:ea typeface="Calibri"/>
                <a:cs typeface="Calibri"/>
                <a:sym typeface="Calibri"/>
              </a:rPr>
              <a:t>Requires a dictionary of entities and relation terms, or well-defined rules for identifying them</a:t>
            </a:r>
          </a:p>
          <a:p>
            <a:pPr marL="365760" marR="0" lvl="0" indent="-264160" algn="l" rtl="0">
              <a:spcBef>
                <a:spcPts val="300"/>
              </a:spcBef>
              <a:spcAft>
                <a:spcPts val="0"/>
              </a:spcAft>
              <a:buClr>
                <a:schemeClr val="accent3"/>
              </a:buClr>
              <a:buSzPct val="100000"/>
              <a:buFont typeface="Georgia"/>
              <a:buNone/>
            </a:pPr>
            <a:endParaRPr sz="2800" b="0" i="0" u="none" strike="noStrike" cap="none" dirty="0">
              <a:solidFill>
                <a:schemeClr val="dk1"/>
              </a:solidFill>
              <a:latin typeface="Calibri"/>
              <a:ea typeface="Calibri"/>
              <a:cs typeface="Calibri"/>
              <a:sym typeface="Calibri"/>
            </a:endParaRPr>
          </a:p>
          <a:p>
            <a:pPr marL="365760" marR="0" lvl="0" indent="-264160" algn="l" rtl="0">
              <a:spcBef>
                <a:spcPts val="300"/>
              </a:spcBef>
              <a:spcAft>
                <a:spcPts val="0"/>
              </a:spcAft>
              <a:buClr>
                <a:schemeClr val="accent3"/>
              </a:buClr>
              <a:buSzPct val="100000"/>
              <a:buFont typeface="Georgia"/>
              <a:buChar char="•"/>
            </a:pPr>
            <a:r>
              <a:rPr lang="en-IN" sz="2800" b="0" i="0" u="none" strike="noStrike" cap="none" dirty="0">
                <a:solidFill>
                  <a:schemeClr val="dk1"/>
                </a:solidFill>
                <a:latin typeface="Calibri"/>
                <a:ea typeface="Calibri"/>
                <a:cs typeface="Calibri"/>
                <a:sym typeface="Calibri"/>
              </a:rPr>
              <a:t>Model 1 – Co-Occurrence</a:t>
            </a:r>
          </a:p>
          <a:p>
            <a:pPr marL="109728" marR="0" lvl="0" indent="-8128" algn="l" rtl="0">
              <a:spcBef>
                <a:spcPts val="300"/>
              </a:spcBef>
              <a:spcAft>
                <a:spcPts val="0"/>
              </a:spcAft>
              <a:buClr>
                <a:schemeClr val="accent3"/>
              </a:buClr>
              <a:buSzPct val="25000"/>
              <a:buFont typeface="Georgia"/>
              <a:buNone/>
            </a:pPr>
            <a:r>
              <a:rPr lang="en-IN" sz="2000" b="0" i="0" u="none" strike="noStrike" cap="none" dirty="0" smtClean="0">
                <a:solidFill>
                  <a:schemeClr val="dk1"/>
                </a:solidFill>
                <a:latin typeface="Calibri"/>
                <a:ea typeface="Calibri"/>
                <a:cs typeface="Calibri"/>
                <a:sym typeface="Calibri"/>
              </a:rPr>
              <a:t>	</a:t>
            </a:r>
            <a:r>
              <a:rPr lang="en-IN" sz="2000" b="0" i="0" u="none" strike="noStrike" cap="none" dirty="0">
                <a:solidFill>
                  <a:schemeClr val="dk1"/>
                </a:solidFill>
                <a:latin typeface="Calibri"/>
                <a:ea typeface="Calibri"/>
                <a:cs typeface="Calibri"/>
                <a:sym typeface="Calibri"/>
              </a:rPr>
              <a:t>	</a:t>
            </a:r>
            <a:r>
              <a:rPr lang="en-IN" sz="1800" b="0" i="0" u="none" strike="noStrike" cap="none" dirty="0" smtClean="0">
                <a:solidFill>
                  <a:schemeClr val="dk1"/>
                </a:solidFill>
                <a:latin typeface="Calibri"/>
                <a:ea typeface="Calibri"/>
                <a:cs typeface="Calibri"/>
                <a:sym typeface="Calibri"/>
              </a:rPr>
              <a:t>Relation </a:t>
            </a:r>
            <a:r>
              <a:rPr lang="en-IN" sz="1800" b="0" i="0" u="none" strike="noStrike" cap="none" dirty="0">
                <a:solidFill>
                  <a:schemeClr val="dk1"/>
                </a:solidFill>
                <a:latin typeface="Calibri"/>
                <a:ea typeface="Calibri"/>
                <a:cs typeface="Calibri"/>
                <a:sym typeface="Calibri"/>
              </a:rPr>
              <a:t>made according to entities available in a single sentence</a:t>
            </a:r>
          </a:p>
          <a:p>
            <a:pPr marL="109728" marR="0" lvl="0" indent="-8128" algn="l" rtl="0">
              <a:spcBef>
                <a:spcPts val="300"/>
              </a:spcBef>
              <a:spcAft>
                <a:spcPts val="0"/>
              </a:spcAft>
              <a:buClr>
                <a:schemeClr val="accent3"/>
              </a:buClr>
              <a:buSzPct val="25000"/>
              <a:buFont typeface="Georgia"/>
              <a:buNone/>
            </a:pPr>
            <a:endParaRPr sz="1800" b="0" i="0" u="none" strike="noStrike" cap="none" dirty="0">
              <a:solidFill>
                <a:schemeClr val="dk1"/>
              </a:solidFill>
              <a:latin typeface="Calibri"/>
              <a:ea typeface="Calibri"/>
              <a:cs typeface="Calibri"/>
              <a:sym typeface="Calibri"/>
            </a:endParaRPr>
          </a:p>
          <a:p>
            <a:pPr marL="365760" marR="0" lvl="0" indent="-264160" algn="l" rtl="0">
              <a:spcBef>
                <a:spcPts val="300"/>
              </a:spcBef>
              <a:spcAft>
                <a:spcPts val="0"/>
              </a:spcAft>
              <a:buClr>
                <a:schemeClr val="accent3"/>
              </a:buClr>
              <a:buSzPct val="100000"/>
              <a:buFont typeface="Georgia"/>
              <a:buChar char="•"/>
            </a:pPr>
            <a:r>
              <a:rPr lang="en-IN" sz="2800" b="0" i="0" u="none" strike="noStrike" cap="none" dirty="0">
                <a:solidFill>
                  <a:schemeClr val="dk1"/>
                </a:solidFill>
                <a:latin typeface="Calibri"/>
                <a:ea typeface="Calibri"/>
                <a:cs typeface="Calibri"/>
                <a:sym typeface="Calibri"/>
              </a:rPr>
              <a:t>Model2 – Bag of words</a:t>
            </a:r>
          </a:p>
          <a:p>
            <a:pPr marL="704088" marR="0" lvl="2" indent="-5587" algn="l" rtl="0">
              <a:spcBef>
                <a:spcPts val="300"/>
              </a:spcBef>
              <a:spcAft>
                <a:spcPts val="0"/>
              </a:spcAft>
              <a:buClr>
                <a:schemeClr val="accent1"/>
              </a:buClr>
              <a:buSzPct val="25000"/>
              <a:buFont typeface="Noto Sans Symbols"/>
              <a:buNone/>
            </a:pPr>
            <a:r>
              <a:rPr lang="en-IN" sz="1800" b="0" i="0" u="none" strike="noStrike" cap="none" dirty="0">
                <a:solidFill>
                  <a:schemeClr val="dk1"/>
                </a:solidFill>
                <a:latin typeface="Calibri"/>
                <a:ea typeface="Calibri"/>
                <a:cs typeface="Calibri"/>
                <a:sym typeface="Calibri"/>
              </a:rPr>
              <a:t>   Classification model using probability of words present in between </a:t>
            </a:r>
          </a:p>
          <a:p>
            <a:pPr marL="704088" marR="0" lvl="2" indent="-5587" algn="l" rtl="0">
              <a:spcBef>
                <a:spcPts val="300"/>
              </a:spcBef>
              <a:spcAft>
                <a:spcPts val="0"/>
              </a:spcAft>
              <a:buClr>
                <a:schemeClr val="accent1"/>
              </a:buClr>
              <a:buSzPct val="25000"/>
              <a:buFont typeface="Noto Sans Symbols"/>
              <a:buNone/>
            </a:pPr>
            <a:r>
              <a:rPr lang="en-IN" sz="1800" b="0" i="0" u="none" strike="noStrike" cap="none" dirty="0">
                <a:solidFill>
                  <a:schemeClr val="dk1"/>
                </a:solidFill>
                <a:latin typeface="Calibri"/>
                <a:ea typeface="Calibri"/>
                <a:cs typeface="Calibri"/>
                <a:sym typeface="Calibri"/>
              </a:rPr>
              <a:t>    two </a:t>
            </a:r>
            <a:r>
              <a:rPr lang="en-IN" sz="1800" b="0" i="0" u="none" strike="noStrike" cap="none" dirty="0" smtClean="0">
                <a:solidFill>
                  <a:schemeClr val="dk1"/>
                </a:solidFill>
                <a:latin typeface="Calibri"/>
                <a:ea typeface="Calibri"/>
                <a:cs typeface="Calibri"/>
                <a:sym typeface="Calibri"/>
              </a:rPr>
              <a:t>entities</a:t>
            </a:r>
            <a:endParaRPr lang="en-IN" sz="1800" b="0" i="0" u="none" strike="noStrike" cap="none" dirty="0">
              <a:solidFill>
                <a:schemeClr val="dk1"/>
              </a:solidFill>
              <a:latin typeface="Calibri"/>
              <a:ea typeface="Calibri"/>
              <a:cs typeface="Calibri"/>
              <a:sym typeface="Calibri"/>
            </a:endParaRPr>
          </a:p>
          <a:p>
            <a:pPr marL="704088" marR="0" lvl="2" indent="-5587" algn="l" rtl="0">
              <a:spcBef>
                <a:spcPts val="300"/>
              </a:spcBef>
              <a:buClr>
                <a:schemeClr val="accent1"/>
              </a:buClr>
              <a:buSzPct val="25000"/>
              <a:buFont typeface="Noto Sans Symbols"/>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1">
                                            <p:txEl>
                                              <p:pRg st="2" end="2"/>
                                            </p:txEl>
                                          </p:spTgt>
                                        </p:tgtEl>
                                        <p:attrNameLst>
                                          <p:attrName>style.visibility</p:attrName>
                                        </p:attrNameLst>
                                      </p:cBhvr>
                                      <p:to>
                                        <p:strVal val="visible"/>
                                      </p:to>
                                    </p:set>
                                    <p:animEffect transition="in" filter="fade">
                                      <p:cBhvr>
                                        <p:cTn id="7" dur="500"/>
                                        <p:tgtEl>
                                          <p:spTgt spid="181">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1">
                                            <p:txEl>
                                              <p:pRg st="3" end="3"/>
                                            </p:txEl>
                                          </p:spTgt>
                                        </p:tgtEl>
                                        <p:attrNameLst>
                                          <p:attrName>style.visibility</p:attrName>
                                        </p:attrNameLst>
                                      </p:cBhvr>
                                      <p:to>
                                        <p:strVal val="visible"/>
                                      </p:to>
                                    </p:set>
                                    <p:animEffect transition="in" filter="fade">
                                      <p:cBhvr>
                                        <p:cTn id="10" dur="500"/>
                                        <p:tgtEl>
                                          <p:spTgt spid="181">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1">
                                            <p:txEl>
                                              <p:pRg st="5" end="5"/>
                                            </p:txEl>
                                          </p:spTgt>
                                        </p:tgtEl>
                                        <p:attrNameLst>
                                          <p:attrName>style.visibility</p:attrName>
                                        </p:attrNameLst>
                                      </p:cBhvr>
                                      <p:to>
                                        <p:strVal val="visible"/>
                                      </p:to>
                                    </p:set>
                                    <p:animEffect transition="in" filter="fade">
                                      <p:cBhvr>
                                        <p:cTn id="15" dur="500"/>
                                        <p:tgtEl>
                                          <p:spTgt spid="181">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81">
                                            <p:txEl>
                                              <p:pRg st="6" end="6"/>
                                            </p:txEl>
                                          </p:spTgt>
                                        </p:tgtEl>
                                        <p:attrNameLst>
                                          <p:attrName>style.visibility</p:attrName>
                                        </p:attrNameLst>
                                      </p:cBhvr>
                                      <p:to>
                                        <p:strVal val="visible"/>
                                      </p:to>
                                    </p:set>
                                    <p:animEffect transition="in" filter="fade">
                                      <p:cBhvr>
                                        <p:cTn id="18" dur="500"/>
                                        <p:tgtEl>
                                          <p:spTgt spid="181">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81">
                                            <p:txEl>
                                              <p:pRg st="7" end="7"/>
                                            </p:txEl>
                                          </p:spTgt>
                                        </p:tgtEl>
                                        <p:attrNameLst>
                                          <p:attrName>style.visibility</p:attrName>
                                        </p:attrNameLst>
                                      </p:cBhvr>
                                      <p:to>
                                        <p:strVal val="visible"/>
                                      </p:to>
                                    </p:set>
                                    <p:animEffect transition="in" filter="fade">
                                      <p:cBhvr>
                                        <p:cTn id="21" dur="500"/>
                                        <p:tgtEl>
                                          <p:spTgt spid="18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rban">
  <a:themeElements>
    <a:clrScheme name="Urban">
      <a:dk1>
        <a:srgbClr val="000000"/>
      </a:dk1>
      <a:lt1>
        <a:srgbClr val="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1193</TotalTime>
  <Words>956</Words>
  <Application>Microsoft Office PowerPoint</Application>
  <PresentationFormat>On-screen Show (4:3)</PresentationFormat>
  <Paragraphs>143</Paragraphs>
  <Slides>19</Slides>
  <Notes>14</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Urban</vt:lpstr>
      <vt:lpstr>Relation Extraction</vt:lpstr>
      <vt:lpstr>Problem Statement</vt:lpstr>
      <vt:lpstr>Slide 3</vt:lpstr>
      <vt:lpstr>Entity types of Interest</vt:lpstr>
      <vt:lpstr>Entity Collection</vt:lpstr>
      <vt:lpstr>Annotation</vt:lpstr>
      <vt:lpstr>Relations</vt:lpstr>
      <vt:lpstr>Slide 8</vt:lpstr>
      <vt:lpstr>Relation Extraction</vt:lpstr>
      <vt:lpstr>Model 1 – Co-Occurrence</vt:lpstr>
      <vt:lpstr>Results</vt:lpstr>
      <vt:lpstr>Model 2 - Bag of Words</vt:lpstr>
      <vt:lpstr>Future Work</vt:lpstr>
      <vt:lpstr>Analyze Sentence Structure</vt:lpstr>
      <vt:lpstr>Create Vocabulary</vt:lpstr>
      <vt:lpstr>Slide 16</vt:lpstr>
      <vt:lpstr>Slide 17</vt:lpstr>
      <vt:lpstr>Slide 18</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 Extraction</dc:title>
  <cp:lastModifiedBy>manasj</cp:lastModifiedBy>
  <cp:revision>40</cp:revision>
  <dcterms:modified xsi:type="dcterms:W3CDTF">2017-11-23T17:25:52Z</dcterms:modified>
</cp:coreProperties>
</file>