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7.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8.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4"/>
    <p:sldMasterId id="2147483700" r:id="rId5"/>
    <p:sldMasterId id="2147483766" r:id="rId6"/>
    <p:sldMasterId id="2147483796" r:id="rId7"/>
    <p:sldMasterId id="2147483823" r:id="rId8"/>
    <p:sldMasterId id="2147483668" r:id="rId9"/>
    <p:sldMasterId id="2147483833" r:id="rId10"/>
    <p:sldMasterId id="2147483849" r:id="rId11"/>
    <p:sldMasterId id="2147483858" r:id="rId12"/>
  </p:sldMasterIdLst>
  <p:notesMasterIdLst>
    <p:notesMasterId r:id="rId20"/>
  </p:notesMasterIdLst>
  <p:handoutMasterIdLst>
    <p:handoutMasterId r:id="rId21"/>
  </p:handoutMasterIdLst>
  <p:sldIdLst>
    <p:sldId id="353" r:id="rId13"/>
    <p:sldId id="422" r:id="rId14"/>
    <p:sldId id="424" r:id="rId15"/>
    <p:sldId id="429" r:id="rId16"/>
    <p:sldId id="426" r:id="rId17"/>
    <p:sldId id="430" r:id="rId18"/>
    <p:sldId id="428" r:id="rId19"/>
  </p:sldIdLst>
  <p:sldSz cx="12188825" cy="6858000"/>
  <p:notesSz cx="7102475" cy="9037638"/>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 Sinha" initials="SS" lastIdx="1" clrIdx="0">
    <p:extLst>
      <p:ext uri="{19B8F6BF-5375-455C-9EA6-DF929625EA0E}">
        <p15:presenceInfo xmlns:p15="http://schemas.microsoft.com/office/powerpoint/2012/main" userId="S::shusinha5@publicisgroupe.net::e74d80a2-bde5-4c07-b106-676a7130bab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14D"/>
    <a:srgbClr val="00E6C3"/>
    <a:srgbClr val="079FFF"/>
    <a:srgbClr val="FFE63B"/>
    <a:srgbClr val="DEE77D"/>
    <a:srgbClr val="292929"/>
    <a:srgbClr val="586B71"/>
    <a:srgbClr val="F2EBE3"/>
    <a:srgbClr val="F1ECE5"/>
    <a:srgbClr val="FED8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autoAdjust="0"/>
    <p:restoredTop sz="93792" autoAdjust="0"/>
  </p:normalViewPr>
  <p:slideViewPr>
    <p:cSldViewPr snapToGrid="0" snapToObjects="1">
      <p:cViewPr varScale="1">
        <p:scale>
          <a:sx n="62" d="100"/>
          <a:sy n="62" d="100"/>
        </p:scale>
        <p:origin x="912" y="52"/>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7.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5188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3092" y="0"/>
            <a:ext cx="3077739" cy="451882"/>
          </a:xfrm>
          <a:prstGeom prst="rect">
            <a:avLst/>
          </a:prstGeom>
        </p:spPr>
        <p:txBody>
          <a:bodyPr vert="horz" lIns="91440" tIns="45720" rIns="91440" bIns="45720" rtlCol="0"/>
          <a:lstStyle>
            <a:lvl1pPr algn="r">
              <a:defRPr sz="1200"/>
            </a:lvl1pPr>
          </a:lstStyle>
          <a:p>
            <a:fld id="{4499F3A4-7CE6-7D4B-82F4-AAB0A89D24A0}" type="datetimeFigureOut">
              <a:rPr lang="en-US" smtClean="0"/>
              <a:t>9/26/2023</a:t>
            </a:fld>
            <a:endParaRPr lang="en-US"/>
          </a:p>
        </p:txBody>
      </p:sp>
      <p:sp>
        <p:nvSpPr>
          <p:cNvPr id="4" name="Footer Placeholder 3"/>
          <p:cNvSpPr>
            <a:spLocks noGrp="1"/>
          </p:cNvSpPr>
          <p:nvPr>
            <p:ph type="ftr" sz="quarter" idx="2"/>
          </p:nvPr>
        </p:nvSpPr>
        <p:spPr>
          <a:xfrm>
            <a:off x="0" y="8584188"/>
            <a:ext cx="3077739" cy="45188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3092" y="8584188"/>
            <a:ext cx="3077739" cy="451882"/>
          </a:xfrm>
          <a:prstGeom prst="rect">
            <a:avLst/>
          </a:prstGeom>
        </p:spPr>
        <p:txBody>
          <a:bodyPr vert="horz" lIns="91440" tIns="45720" rIns="91440" bIns="45720" rtlCol="0" anchor="b"/>
          <a:lstStyle>
            <a:lvl1pPr algn="r">
              <a:defRPr sz="1200"/>
            </a:lvl1pPr>
          </a:lstStyle>
          <a:p>
            <a:fld id="{F093AD1B-1BAA-D548-ACF0-7463C0C7D0E7}" type="slidenum">
              <a:rPr lang="en-US" smtClean="0"/>
              <a:t>‹#›</a:t>
            </a:fld>
            <a:endParaRPr lang="en-US"/>
          </a:p>
        </p:txBody>
      </p:sp>
    </p:spTree>
    <p:extLst>
      <p:ext uri="{BB962C8B-B14F-4D97-AF65-F5344CB8AC3E}">
        <p14:creationId xmlns:p14="http://schemas.microsoft.com/office/powerpoint/2010/main" val="3196806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524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52438"/>
          </a:xfrm>
          <a:prstGeom prst="rect">
            <a:avLst/>
          </a:prstGeom>
        </p:spPr>
        <p:txBody>
          <a:bodyPr vert="horz" lIns="91440" tIns="45720" rIns="91440" bIns="45720" rtlCol="0"/>
          <a:lstStyle>
            <a:lvl1pPr algn="r">
              <a:defRPr sz="1200"/>
            </a:lvl1pPr>
          </a:lstStyle>
          <a:p>
            <a:fld id="{201DD0B7-2888-4041-A2F3-56A93CEC7A26}" type="datetimeFigureOut">
              <a:rPr lang="en-US" smtClean="0"/>
              <a:t>9/26/2023</a:t>
            </a:fld>
            <a:endParaRPr lang="en-US"/>
          </a:p>
        </p:txBody>
      </p:sp>
      <p:sp>
        <p:nvSpPr>
          <p:cNvPr id="4" name="Slide Image Placeholder 3"/>
          <p:cNvSpPr>
            <a:spLocks noGrp="1" noRot="1" noChangeAspect="1"/>
          </p:cNvSpPr>
          <p:nvPr>
            <p:ph type="sldImg" idx="2"/>
          </p:nvPr>
        </p:nvSpPr>
        <p:spPr>
          <a:xfrm>
            <a:off x="841375" y="1130300"/>
            <a:ext cx="5419725" cy="30495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349750"/>
            <a:ext cx="5683250" cy="355758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585200"/>
            <a:ext cx="3078163" cy="4524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585200"/>
            <a:ext cx="3078163" cy="452438"/>
          </a:xfrm>
          <a:prstGeom prst="rect">
            <a:avLst/>
          </a:prstGeom>
        </p:spPr>
        <p:txBody>
          <a:bodyPr vert="horz" lIns="91440" tIns="45720" rIns="91440" bIns="45720" rtlCol="0" anchor="b"/>
          <a:lstStyle>
            <a:lvl1pPr algn="r">
              <a:defRPr sz="1200"/>
            </a:lvl1pPr>
          </a:lstStyle>
          <a:p>
            <a:fld id="{73A5BD6E-D0FC-4BF8-BEA4-4E2B664A9B54}" type="slidenum">
              <a:rPr lang="en-US" smtClean="0"/>
              <a:t>‹#›</a:t>
            </a:fld>
            <a:endParaRPr lang="en-US"/>
          </a:p>
        </p:txBody>
      </p:sp>
    </p:spTree>
    <p:extLst>
      <p:ext uri="{BB962C8B-B14F-4D97-AF65-F5344CB8AC3E}">
        <p14:creationId xmlns:p14="http://schemas.microsoft.com/office/powerpoint/2010/main" val="121486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A5BD6E-D0FC-4BF8-BEA4-4E2B664A9B54}" type="slidenum">
              <a:rPr lang="en-US" smtClean="0"/>
              <a:t>1</a:t>
            </a:fld>
            <a:endParaRPr lang="en-US"/>
          </a:p>
        </p:txBody>
      </p:sp>
    </p:spTree>
    <p:extLst>
      <p:ext uri="{BB962C8B-B14F-4D97-AF65-F5344CB8AC3E}">
        <p14:creationId xmlns:p14="http://schemas.microsoft.com/office/powerpoint/2010/main" val="2024857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Gamified</a:t>
            </a:r>
            <a:r>
              <a:rPr lang="en-US" baseline="0" dirty="0"/>
              <a:t> &amp; </a:t>
            </a:r>
            <a:r>
              <a:rPr lang="en-US" baseline="0" dirty="0" err="1"/>
              <a:t>Enganemnt</a:t>
            </a:r>
            <a:endParaRPr lang="en-US" baseline="0" dirty="0"/>
          </a:p>
          <a:p>
            <a:endParaRPr lang="en-US" dirty="0"/>
          </a:p>
        </p:txBody>
      </p:sp>
      <p:sp>
        <p:nvSpPr>
          <p:cNvPr id="4" name="Slide Number Placeholder 3"/>
          <p:cNvSpPr>
            <a:spLocks noGrp="1"/>
          </p:cNvSpPr>
          <p:nvPr>
            <p:ph type="sldNum" sz="quarter" idx="10"/>
          </p:nvPr>
        </p:nvSpPr>
        <p:spPr/>
        <p:txBody>
          <a:bodyPr/>
          <a:lstStyle/>
          <a:p>
            <a:fld id="{73A5BD6E-D0FC-4BF8-BEA4-4E2B664A9B54}" type="slidenum">
              <a:rPr lang="en-US" smtClean="0"/>
              <a:t>3</a:t>
            </a:fld>
            <a:endParaRPr lang="en-US"/>
          </a:p>
        </p:txBody>
      </p:sp>
    </p:spTree>
    <p:extLst>
      <p:ext uri="{BB962C8B-B14F-4D97-AF65-F5344CB8AC3E}">
        <p14:creationId xmlns:p14="http://schemas.microsoft.com/office/powerpoint/2010/main" val="3752451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Gamified</a:t>
            </a:r>
            <a:r>
              <a:rPr lang="en-US" baseline="0" dirty="0"/>
              <a:t> &amp; </a:t>
            </a:r>
            <a:r>
              <a:rPr lang="en-US" baseline="0" dirty="0" err="1"/>
              <a:t>Enganemnt</a:t>
            </a:r>
            <a:endParaRPr lang="en-US" baseline="0" dirty="0"/>
          </a:p>
          <a:p>
            <a:endParaRPr lang="en-US" dirty="0"/>
          </a:p>
        </p:txBody>
      </p:sp>
      <p:sp>
        <p:nvSpPr>
          <p:cNvPr id="4" name="Slide Number Placeholder 3"/>
          <p:cNvSpPr>
            <a:spLocks noGrp="1"/>
          </p:cNvSpPr>
          <p:nvPr>
            <p:ph type="sldNum" sz="quarter" idx="10"/>
          </p:nvPr>
        </p:nvSpPr>
        <p:spPr/>
        <p:txBody>
          <a:bodyPr/>
          <a:lstStyle/>
          <a:p>
            <a:fld id="{73A5BD6E-D0FC-4BF8-BEA4-4E2B664A9B54}" type="slidenum">
              <a:rPr lang="en-US" smtClean="0"/>
              <a:t>4</a:t>
            </a:fld>
            <a:endParaRPr lang="en-US"/>
          </a:p>
        </p:txBody>
      </p:sp>
    </p:spTree>
    <p:extLst>
      <p:ext uri="{BB962C8B-B14F-4D97-AF65-F5344CB8AC3E}">
        <p14:creationId xmlns:p14="http://schemas.microsoft.com/office/powerpoint/2010/main" val="2118313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Gamified</a:t>
            </a:r>
            <a:r>
              <a:rPr lang="en-US" baseline="0" dirty="0"/>
              <a:t> &amp; </a:t>
            </a:r>
            <a:r>
              <a:rPr lang="en-US" baseline="0" dirty="0" err="1"/>
              <a:t>Enganemnt</a:t>
            </a:r>
            <a:endParaRPr lang="en-US" baseline="0" dirty="0"/>
          </a:p>
          <a:p>
            <a:endParaRPr lang="en-US" dirty="0"/>
          </a:p>
        </p:txBody>
      </p:sp>
      <p:sp>
        <p:nvSpPr>
          <p:cNvPr id="4" name="Slide Number Placeholder 3"/>
          <p:cNvSpPr>
            <a:spLocks noGrp="1"/>
          </p:cNvSpPr>
          <p:nvPr>
            <p:ph type="sldNum" sz="quarter" idx="10"/>
          </p:nvPr>
        </p:nvSpPr>
        <p:spPr/>
        <p:txBody>
          <a:bodyPr/>
          <a:lstStyle/>
          <a:p>
            <a:fld id="{73A5BD6E-D0FC-4BF8-BEA4-4E2B664A9B54}" type="slidenum">
              <a:rPr lang="en-US" smtClean="0"/>
              <a:t>5</a:t>
            </a:fld>
            <a:endParaRPr lang="en-US"/>
          </a:p>
        </p:txBody>
      </p:sp>
    </p:spTree>
    <p:extLst>
      <p:ext uri="{BB962C8B-B14F-4D97-AF65-F5344CB8AC3E}">
        <p14:creationId xmlns:p14="http://schemas.microsoft.com/office/powerpoint/2010/main" val="3811592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Gamified</a:t>
            </a:r>
            <a:r>
              <a:rPr lang="en-US" baseline="0" dirty="0"/>
              <a:t> &amp; </a:t>
            </a:r>
            <a:r>
              <a:rPr lang="en-US" baseline="0" dirty="0" err="1"/>
              <a:t>Enganemnt</a:t>
            </a:r>
            <a:endParaRPr lang="en-US" baseline="0" dirty="0"/>
          </a:p>
          <a:p>
            <a:endParaRPr lang="en-US" dirty="0"/>
          </a:p>
        </p:txBody>
      </p:sp>
      <p:sp>
        <p:nvSpPr>
          <p:cNvPr id="4" name="Slide Number Placeholder 3"/>
          <p:cNvSpPr>
            <a:spLocks noGrp="1"/>
          </p:cNvSpPr>
          <p:nvPr>
            <p:ph type="sldNum" sz="quarter" idx="10"/>
          </p:nvPr>
        </p:nvSpPr>
        <p:spPr/>
        <p:txBody>
          <a:bodyPr/>
          <a:lstStyle/>
          <a:p>
            <a:fld id="{73A5BD6E-D0FC-4BF8-BEA4-4E2B664A9B54}" type="slidenum">
              <a:rPr lang="en-US" smtClean="0"/>
              <a:t>6</a:t>
            </a:fld>
            <a:endParaRPr lang="en-US"/>
          </a:p>
        </p:txBody>
      </p:sp>
    </p:spTree>
    <p:extLst>
      <p:ext uri="{BB962C8B-B14F-4D97-AF65-F5344CB8AC3E}">
        <p14:creationId xmlns:p14="http://schemas.microsoft.com/office/powerpoint/2010/main" val="3715568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Gamified</a:t>
            </a:r>
            <a:r>
              <a:rPr lang="en-US" baseline="0" dirty="0"/>
              <a:t> &amp; </a:t>
            </a:r>
            <a:r>
              <a:rPr lang="en-US" baseline="0" dirty="0" err="1"/>
              <a:t>Enganemnt</a:t>
            </a:r>
            <a:endParaRPr lang="en-US" baseline="0" dirty="0"/>
          </a:p>
          <a:p>
            <a:endParaRPr lang="en-US" dirty="0"/>
          </a:p>
        </p:txBody>
      </p:sp>
      <p:sp>
        <p:nvSpPr>
          <p:cNvPr id="4" name="Slide Number Placeholder 3"/>
          <p:cNvSpPr>
            <a:spLocks noGrp="1"/>
          </p:cNvSpPr>
          <p:nvPr>
            <p:ph type="sldNum" sz="quarter" idx="10"/>
          </p:nvPr>
        </p:nvSpPr>
        <p:spPr/>
        <p:txBody>
          <a:bodyPr/>
          <a:lstStyle/>
          <a:p>
            <a:fld id="{73A5BD6E-D0FC-4BF8-BEA4-4E2B664A9B54}" type="slidenum">
              <a:rPr lang="en-US" smtClean="0"/>
              <a:t>7</a:t>
            </a:fld>
            <a:endParaRPr lang="en-US"/>
          </a:p>
        </p:txBody>
      </p:sp>
    </p:spTree>
    <p:extLst>
      <p:ext uri="{BB962C8B-B14F-4D97-AF65-F5344CB8AC3E}">
        <p14:creationId xmlns:p14="http://schemas.microsoft.com/office/powerpoint/2010/main" val="1283878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Option 1">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689510" y="2877927"/>
            <a:ext cx="8809804" cy="507831"/>
          </a:xfrm>
        </p:spPr>
        <p:txBody>
          <a:bodyPr wrap="square" lIns="0" tIns="0" rIns="0" bIns="0">
            <a:noAutofit/>
          </a:bodyPr>
          <a:lstStyle>
            <a:lvl1pPr algn="ctr">
              <a:lnSpc>
                <a:spcPct val="100000"/>
              </a:lnSpc>
              <a:defRPr sz="3300" b="0" i="0" cap="all" spc="70">
                <a:solidFill>
                  <a:schemeClr val="accent6">
                    <a:lumMod val="75000"/>
                  </a:schemeClr>
                </a:solidFill>
                <a:latin typeface="Calibri"/>
                <a:cs typeface="Calibri"/>
              </a:defRPr>
            </a:lvl1pPr>
          </a:lstStyle>
          <a:p>
            <a:r>
              <a:rPr lang="en-US" dirty="0"/>
              <a:t>TITLE OF THE PRESENTATION</a:t>
            </a:r>
          </a:p>
        </p:txBody>
      </p:sp>
      <p:sp>
        <p:nvSpPr>
          <p:cNvPr id="7" name="Text Placeholder 14"/>
          <p:cNvSpPr>
            <a:spLocks noGrp="1"/>
          </p:cNvSpPr>
          <p:nvPr>
            <p:ph type="body" sz="quarter" idx="10" hasCustomPrompt="1"/>
          </p:nvPr>
        </p:nvSpPr>
        <p:spPr>
          <a:xfrm>
            <a:off x="3351212" y="3684016"/>
            <a:ext cx="5486400" cy="215444"/>
          </a:xfrm>
        </p:spPr>
        <p:txBody>
          <a:bodyPr lIns="0" tIns="0" rIns="0" bIns="0">
            <a:noAutofit/>
          </a:bodyPr>
          <a:lstStyle>
            <a:lvl1pPr marL="0" indent="0" algn="ctr">
              <a:buNone/>
              <a:defRPr sz="1400" i="1" spc="0">
                <a:ln>
                  <a:noFill/>
                </a:ln>
                <a:solidFill>
                  <a:schemeClr val="accent6">
                    <a:lumMod val="75000"/>
                  </a:schemeClr>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2" name="Picture 1"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28846" y="6053328"/>
            <a:ext cx="2171700" cy="347472"/>
          </a:xfrm>
          <a:prstGeom prst="rect">
            <a:avLst/>
          </a:prstGeom>
        </p:spPr>
      </p:pic>
    </p:spTree>
    <p:extLst>
      <p:ext uri="{BB962C8B-B14F-4D97-AF65-F5344CB8AC3E}">
        <p14:creationId xmlns:p14="http://schemas.microsoft.com/office/powerpoint/2010/main" val="48216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Four Line Option 1">
    <p:bg>
      <p:bgPr>
        <a:solidFill>
          <a:schemeClr val="accent1"/>
        </a:solidFill>
        <a:effectLst/>
      </p:bgPr>
    </p:bg>
    <p:spTree>
      <p:nvGrpSpPr>
        <p:cNvPr id="1" name=""/>
        <p:cNvGrpSpPr/>
        <p:nvPr/>
      </p:nvGrpSpPr>
      <p:grpSpPr>
        <a:xfrm>
          <a:off x="0" y="0"/>
          <a:ext cx="0" cy="0"/>
          <a:chOff x="0" y="0"/>
          <a:chExt cx="0" cy="0"/>
        </a:xfrm>
      </p:grpSpPr>
      <p:pic>
        <p:nvPicPr>
          <p:cNvPr id="3" name="Picture 2" descr="icon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ext Placeholder 14"/>
          <p:cNvSpPr>
            <a:spLocks noGrp="1"/>
          </p:cNvSpPr>
          <p:nvPr>
            <p:ph type="body" sz="quarter" idx="10" hasCustomPrompt="1"/>
          </p:nvPr>
        </p:nvSpPr>
        <p:spPr>
          <a:xfrm>
            <a:off x="877824" y="2285107"/>
            <a:ext cx="914400" cy="914400"/>
          </a:xfrm>
          <a:ln w="22225">
            <a:solidFill>
              <a:schemeClr val="accent1">
                <a:lumMod val="40000"/>
                <a:lumOff val="60000"/>
              </a:schemeClr>
            </a:solidFill>
          </a:ln>
        </p:spPr>
        <p:txBody>
          <a:bodyPr wrap="square" lIns="0" tIns="0" rIns="0" bIns="0" anchor="ctr" anchorCtr="0">
            <a:noAutofit/>
          </a:bodyPr>
          <a:lstStyle>
            <a:lvl1pPr marL="0" indent="0" algn="ctr">
              <a:buNone/>
              <a:defRPr sz="2700" b="1" i="0" spc="20" baseline="0">
                <a:ln>
                  <a:noFill/>
                </a:ln>
                <a:solidFill>
                  <a:schemeClr val="accent1">
                    <a:lumMod val="20000"/>
                    <a:lumOff val="80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01</a:t>
            </a:r>
          </a:p>
        </p:txBody>
      </p:sp>
      <p:sp>
        <p:nvSpPr>
          <p:cNvPr id="8" name="Title 1"/>
          <p:cNvSpPr>
            <a:spLocks noGrp="1"/>
          </p:cNvSpPr>
          <p:nvPr>
            <p:ph type="ctrTitle" hasCustomPrompt="1"/>
          </p:nvPr>
        </p:nvSpPr>
        <p:spPr>
          <a:xfrm>
            <a:off x="1792224" y="2285107"/>
            <a:ext cx="7543800" cy="2331720"/>
          </a:xfrm>
          <a:ln w="22225">
            <a:solidFill>
              <a:schemeClr val="accent1">
                <a:lumMod val="40000"/>
                <a:lumOff val="60000"/>
              </a:schemeClr>
            </a:solidFill>
          </a:ln>
        </p:spPr>
        <p:txBody>
          <a:bodyPr lIns="274320" tIns="182880" rIns="274320" bIns="0" anchor="t" anchorCtr="0">
            <a:noAutofit/>
          </a:bodyPr>
          <a:lstStyle>
            <a:lvl1pPr>
              <a:lnSpc>
                <a:spcPct val="120000"/>
              </a:lnSpc>
              <a:defRPr sz="2700" b="1" i="0" spc="70" baseline="0">
                <a:solidFill>
                  <a:schemeClr val="accent1">
                    <a:lumMod val="20000"/>
                    <a:lumOff val="80000"/>
                  </a:schemeClr>
                </a:solidFill>
                <a:latin typeface="Calibri"/>
                <a:cs typeface="Calibri"/>
              </a:defRPr>
            </a:lvl1pPr>
          </a:lstStyle>
          <a:p>
            <a:pPr lvl="0"/>
            <a:r>
              <a:rPr lang="en-US" dirty="0"/>
              <a:t>Agenda Item Title</a:t>
            </a:r>
            <a:br>
              <a:rPr lang="en-US" dirty="0"/>
            </a:br>
            <a:r>
              <a:rPr lang="en-US" dirty="0"/>
              <a:t>Four Lines Max </a:t>
            </a:r>
          </a:p>
        </p:txBody>
      </p:sp>
    </p:spTree>
    <p:extLst>
      <p:ext uri="{BB962C8B-B14F-4D97-AF65-F5344CB8AC3E}">
        <p14:creationId xmlns:p14="http://schemas.microsoft.com/office/powerpoint/2010/main" val="3144614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Four Line Option 2">
    <p:bg>
      <p:bgPr>
        <a:solidFill>
          <a:schemeClr val="accent5"/>
        </a:solidFill>
        <a:effectLst/>
      </p:bgPr>
    </p:bg>
    <p:spTree>
      <p:nvGrpSpPr>
        <p:cNvPr id="1" name=""/>
        <p:cNvGrpSpPr/>
        <p:nvPr/>
      </p:nvGrpSpPr>
      <p:grpSpPr>
        <a:xfrm>
          <a:off x="0" y="0"/>
          <a:ext cx="0" cy="0"/>
          <a:chOff x="0" y="0"/>
          <a:chExt cx="0" cy="0"/>
        </a:xfrm>
      </p:grpSpPr>
      <p:pic>
        <p:nvPicPr>
          <p:cNvPr id="2" name="Picture 1" descr="icon_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ext Placeholder 14"/>
          <p:cNvSpPr>
            <a:spLocks noGrp="1"/>
          </p:cNvSpPr>
          <p:nvPr>
            <p:ph type="body" sz="quarter" idx="10" hasCustomPrompt="1"/>
          </p:nvPr>
        </p:nvSpPr>
        <p:spPr>
          <a:xfrm>
            <a:off x="877824" y="2285107"/>
            <a:ext cx="914400" cy="914400"/>
          </a:xfrm>
          <a:ln w="22225">
            <a:solidFill>
              <a:srgbClr val="97B6BE"/>
            </a:solidFill>
          </a:ln>
        </p:spPr>
        <p:txBody>
          <a:bodyPr wrap="square" lIns="0" tIns="0" rIns="0" bIns="0" anchor="ctr" anchorCtr="0">
            <a:noAutofit/>
          </a:bodyPr>
          <a:lstStyle>
            <a:lvl1pPr marL="0" indent="0" algn="ctr">
              <a:buNone/>
              <a:defRPr sz="2700" b="1" i="0" spc="20" baseline="0">
                <a:ln>
                  <a:noFill/>
                </a:ln>
                <a:solidFill>
                  <a:srgbClr val="586B71"/>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02</a:t>
            </a:r>
          </a:p>
        </p:txBody>
      </p:sp>
      <p:sp>
        <p:nvSpPr>
          <p:cNvPr id="8" name="Title 1"/>
          <p:cNvSpPr>
            <a:spLocks noGrp="1"/>
          </p:cNvSpPr>
          <p:nvPr>
            <p:ph type="ctrTitle" hasCustomPrompt="1"/>
          </p:nvPr>
        </p:nvSpPr>
        <p:spPr>
          <a:xfrm>
            <a:off x="1792224" y="2285107"/>
            <a:ext cx="7543800" cy="2331720"/>
          </a:xfrm>
          <a:ln w="22225">
            <a:solidFill>
              <a:srgbClr val="97B6BE"/>
            </a:solidFill>
          </a:ln>
        </p:spPr>
        <p:txBody>
          <a:bodyPr lIns="274320" tIns="182880" rIns="274320" bIns="0" anchor="t" anchorCtr="0">
            <a:noAutofit/>
          </a:bodyPr>
          <a:lstStyle>
            <a:lvl1pPr>
              <a:lnSpc>
                <a:spcPct val="120000"/>
              </a:lnSpc>
              <a:defRPr sz="2700" b="1" i="0" spc="70">
                <a:solidFill>
                  <a:srgbClr val="586B71"/>
                </a:solidFill>
                <a:latin typeface="Calibri"/>
                <a:cs typeface="Calibri"/>
              </a:defRPr>
            </a:lvl1pPr>
          </a:lstStyle>
          <a:p>
            <a:pPr lvl="0"/>
            <a:r>
              <a:rPr lang="en-US" dirty="0"/>
              <a:t>Agenda Item Title</a:t>
            </a:r>
            <a:br>
              <a:rPr lang="en-US" dirty="0"/>
            </a:br>
            <a:r>
              <a:rPr lang="en-US" dirty="0"/>
              <a:t>Four Lines Max </a:t>
            </a:r>
          </a:p>
        </p:txBody>
      </p:sp>
    </p:spTree>
    <p:extLst>
      <p:ext uri="{BB962C8B-B14F-4D97-AF65-F5344CB8AC3E}">
        <p14:creationId xmlns:p14="http://schemas.microsoft.com/office/powerpoint/2010/main" val="99238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Four Line Option 3">
    <p:bg>
      <p:bgPr>
        <a:solidFill>
          <a:schemeClr val="tx1"/>
        </a:solidFill>
        <a:effectLst/>
      </p:bgPr>
    </p:bg>
    <p:spTree>
      <p:nvGrpSpPr>
        <p:cNvPr id="1" name=""/>
        <p:cNvGrpSpPr/>
        <p:nvPr/>
      </p:nvGrpSpPr>
      <p:grpSpPr>
        <a:xfrm>
          <a:off x="0" y="0"/>
          <a:ext cx="0" cy="0"/>
          <a:chOff x="0" y="0"/>
          <a:chExt cx="0" cy="0"/>
        </a:xfrm>
      </p:grpSpPr>
      <p:pic>
        <p:nvPicPr>
          <p:cNvPr id="3" name="Picture 2" descr="icon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ext Placeholder 14"/>
          <p:cNvSpPr>
            <a:spLocks noGrp="1"/>
          </p:cNvSpPr>
          <p:nvPr>
            <p:ph type="body" sz="quarter" idx="10" hasCustomPrompt="1"/>
          </p:nvPr>
        </p:nvSpPr>
        <p:spPr>
          <a:xfrm>
            <a:off x="877824" y="2285107"/>
            <a:ext cx="914400" cy="914400"/>
          </a:xfrm>
          <a:ln w="22225">
            <a:solidFill>
              <a:schemeClr val="tx1">
                <a:lumMod val="75000"/>
                <a:lumOff val="25000"/>
              </a:schemeClr>
            </a:solidFill>
          </a:ln>
        </p:spPr>
        <p:txBody>
          <a:bodyPr wrap="square" lIns="0" tIns="0" rIns="0" bIns="0" anchor="ctr" anchorCtr="0">
            <a:noAutofit/>
          </a:bodyPr>
          <a:lstStyle>
            <a:lvl1pPr marL="0" indent="0" algn="ctr">
              <a:buNone/>
              <a:defRPr sz="2700" b="1" i="0" spc="20" baseline="0">
                <a:ln>
                  <a:noFill/>
                </a:ln>
                <a:solidFill>
                  <a:schemeClr val="bg2">
                    <a:lumMod val="85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03</a:t>
            </a:r>
          </a:p>
        </p:txBody>
      </p:sp>
      <p:sp>
        <p:nvSpPr>
          <p:cNvPr id="8" name="Title 1"/>
          <p:cNvSpPr>
            <a:spLocks noGrp="1"/>
          </p:cNvSpPr>
          <p:nvPr>
            <p:ph type="ctrTitle" hasCustomPrompt="1"/>
          </p:nvPr>
        </p:nvSpPr>
        <p:spPr>
          <a:xfrm>
            <a:off x="1792224" y="2285107"/>
            <a:ext cx="7543800" cy="2331720"/>
          </a:xfrm>
          <a:ln w="22225">
            <a:solidFill>
              <a:schemeClr val="tx1">
                <a:lumMod val="75000"/>
                <a:lumOff val="25000"/>
              </a:schemeClr>
            </a:solidFill>
          </a:ln>
        </p:spPr>
        <p:txBody>
          <a:bodyPr lIns="274320" tIns="182880" rIns="274320" bIns="0" anchor="t" anchorCtr="0">
            <a:noAutofit/>
          </a:bodyPr>
          <a:lstStyle>
            <a:lvl1pPr>
              <a:lnSpc>
                <a:spcPct val="120000"/>
              </a:lnSpc>
              <a:defRPr sz="2700" b="1" i="0" spc="70">
                <a:solidFill>
                  <a:schemeClr val="bg2">
                    <a:lumMod val="85000"/>
                  </a:schemeClr>
                </a:solidFill>
                <a:latin typeface="Calibri"/>
                <a:cs typeface="Calibri"/>
              </a:defRPr>
            </a:lvl1pPr>
          </a:lstStyle>
          <a:p>
            <a:pPr lvl="0"/>
            <a:r>
              <a:rPr lang="en-US" dirty="0"/>
              <a:t>Agenda Item Title</a:t>
            </a:r>
            <a:br>
              <a:rPr lang="en-US" dirty="0"/>
            </a:br>
            <a:r>
              <a:rPr lang="en-US" dirty="0"/>
              <a:t>Four Lines Max </a:t>
            </a:r>
          </a:p>
        </p:txBody>
      </p:sp>
    </p:spTree>
    <p:extLst>
      <p:ext uri="{BB962C8B-B14F-4D97-AF65-F5344CB8AC3E}">
        <p14:creationId xmlns:p14="http://schemas.microsoft.com/office/powerpoint/2010/main" val="2737578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Option 1">
    <p:bg>
      <p:bgPr>
        <a:solidFill>
          <a:schemeClr val="accent1"/>
        </a:soli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bg2"/>
                </a:solidFill>
                <a:latin typeface="Georgia"/>
                <a:cs typeface="Georgia"/>
              </a:defRPr>
            </a:lvl1pPr>
          </a:lstStyle>
          <a:p>
            <a:r>
              <a:rPr lang="en-US" dirty="0"/>
              <a:t>Lorem Ipsum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10" name="Rectangle 9"/>
          <p:cNvSpPr/>
          <p:nvPr userDrawn="1"/>
        </p:nvSpPr>
        <p:spPr>
          <a:xfrm>
            <a:off x="11157712" y="6056283"/>
            <a:ext cx="347472" cy="347472"/>
          </a:xfrm>
          <a:prstGeom prst="rect">
            <a:avLst/>
          </a:prstGeom>
          <a:noFill/>
          <a:ln w="12700">
            <a:solidFill>
              <a:schemeClr val="accent2">
                <a:lumMod val="9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lumMod val="75000"/>
                </a:schemeClr>
              </a:solidFill>
            </a:endParaRPr>
          </a:p>
        </p:txBody>
      </p:sp>
      <p:pic>
        <p:nvPicPr>
          <p:cNvPr id="18" name="Picture 17" descr="mark5.png"/>
          <p:cNvPicPr>
            <a:picLocks noChangeAspect="1"/>
          </p:cNvPicPr>
          <p:nvPr userDrawn="1"/>
        </p:nvPicPr>
        <p:blipFill>
          <a:blip r:embed="rId2">
            <a:alphaModFix amt="65000"/>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21" name="Text Box 14"/>
          <p:cNvSpPr txBox="1">
            <a:spLocks noChangeArrowheads="1"/>
          </p:cNvSpPr>
          <p:nvPr userDrawn="1"/>
        </p:nvSpPr>
        <p:spPr bwMode="auto">
          <a:xfrm>
            <a:off x="11505184" y="6056283"/>
            <a:ext cx="347472" cy="347472"/>
          </a:xfrm>
          <a:prstGeom prst="rect">
            <a:avLst/>
          </a:prstGeom>
          <a:noFill/>
          <a:ln w="12700" cmpd="sng">
            <a:solidFill>
              <a:schemeClr val="accent2">
                <a:lumMod val="90000"/>
              </a:schemeClr>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chemeClr val="accent1">
                    <a:lumMod val="40000"/>
                    <a:lumOff val="60000"/>
                  </a:schemeClr>
                </a:solidFill>
                <a:latin typeface="Calibri"/>
                <a:cs typeface="Calibri"/>
              </a:rPr>
              <a:pPr algn="ctr" fontAlgn="auto">
                <a:lnSpc>
                  <a:spcPct val="85000"/>
                </a:lnSpc>
                <a:spcBef>
                  <a:spcPct val="50000"/>
                </a:spcBef>
                <a:spcAft>
                  <a:spcPts val="0"/>
                </a:spcAft>
                <a:defRPr/>
              </a:pPr>
              <a:t>‹#›</a:t>
            </a:fld>
            <a:endParaRPr lang="en-US" sz="900" b="1" i="0" dirty="0">
              <a:solidFill>
                <a:schemeClr val="accent1">
                  <a:lumMod val="40000"/>
                  <a:lumOff val="60000"/>
                </a:schemeClr>
              </a:solidFill>
              <a:latin typeface="Calibri"/>
              <a:cs typeface="Calibri"/>
            </a:endParaRPr>
          </a:p>
        </p:txBody>
      </p:sp>
      <p:sp>
        <p:nvSpPr>
          <p:cNvPr id="8" name="Text Box 37"/>
          <p:cNvSpPr txBox="1">
            <a:spLocks noChangeArrowheads="1"/>
          </p:cNvSpPr>
          <p:nvPr userDrawn="1"/>
        </p:nvSpPr>
        <p:spPr bwMode="auto">
          <a:xfrm>
            <a:off x="685800" y="6295136"/>
            <a:ext cx="3592512"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1">
                    <a:lumMod val="40000"/>
                    <a:lumOff val="60000"/>
                  </a:schemeClr>
                </a:solidFill>
                <a:latin typeface="Calibri"/>
                <a:cs typeface="Calibri"/>
              </a:rPr>
              <a:t>© Copyright Publicis.Sapient | Confidential</a:t>
            </a:r>
          </a:p>
        </p:txBody>
      </p:sp>
    </p:spTree>
    <p:extLst>
      <p:ext uri="{BB962C8B-B14F-4D97-AF65-F5344CB8AC3E}">
        <p14:creationId xmlns:p14="http://schemas.microsoft.com/office/powerpoint/2010/main" val="2871402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Option 2">
    <p:bg>
      <p:bgPr>
        <a:solidFill>
          <a:schemeClr val="accent5"/>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accent6">
                    <a:lumMod val="50000"/>
                  </a:schemeClr>
                </a:solidFill>
                <a:latin typeface="Georgia"/>
                <a:cs typeface="Georgia"/>
              </a:defRPr>
            </a:lvl1pPr>
          </a:lstStyle>
          <a:p>
            <a:r>
              <a:rPr lang="en-US" dirty="0"/>
              <a:t>Lorem </a:t>
            </a:r>
            <a:r>
              <a:rPr lang="en-US" dirty="0" err="1"/>
              <a:t>Ipsum</a:t>
            </a:r>
            <a:r>
              <a:rPr lang="en-US" dirty="0"/>
              <a:t>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8" name="Text Box 14"/>
          <p:cNvSpPr txBox="1">
            <a:spLocks noChangeArrowheads="1"/>
          </p:cNvSpPr>
          <p:nvPr userDrawn="1"/>
        </p:nvSpPr>
        <p:spPr bwMode="auto">
          <a:xfrm>
            <a:off x="11505184" y="6056283"/>
            <a:ext cx="347472" cy="347472"/>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25" name="Text Box 37"/>
          <p:cNvSpPr txBox="1">
            <a:spLocks noChangeArrowheads="1"/>
          </p:cNvSpPr>
          <p:nvPr userDrawn="1"/>
        </p:nvSpPr>
        <p:spPr bwMode="auto">
          <a:xfrm>
            <a:off x="685800" y="6295136"/>
            <a:ext cx="3592512"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276479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Option 3">
    <p:bg>
      <p:bgPr>
        <a:solidFill>
          <a:schemeClr val="accent4"/>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accent6">
                    <a:lumMod val="50000"/>
                  </a:schemeClr>
                </a:solidFill>
                <a:latin typeface="Georgia"/>
                <a:cs typeface="Georgia"/>
              </a:defRPr>
            </a:lvl1pPr>
          </a:lstStyle>
          <a:p>
            <a:r>
              <a:rPr lang="en-US" dirty="0"/>
              <a:t>Lorem </a:t>
            </a:r>
            <a:r>
              <a:rPr lang="en-US" dirty="0" err="1"/>
              <a:t>Ipsum</a:t>
            </a:r>
            <a:r>
              <a:rPr lang="en-US" dirty="0"/>
              <a:t>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0" name="Text Box 14"/>
          <p:cNvSpPr txBox="1">
            <a:spLocks noChangeArrowheads="1"/>
          </p:cNvSpPr>
          <p:nvPr userDrawn="1"/>
        </p:nvSpPr>
        <p:spPr bwMode="auto">
          <a:xfrm>
            <a:off x="11505184" y="6056283"/>
            <a:ext cx="347472" cy="347472"/>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1" name="Text Box 37"/>
          <p:cNvSpPr txBox="1">
            <a:spLocks noChangeArrowheads="1"/>
          </p:cNvSpPr>
          <p:nvPr userDrawn="1"/>
        </p:nvSpPr>
        <p:spPr bwMode="auto">
          <a:xfrm>
            <a:off x="685800" y="6295136"/>
            <a:ext cx="3592512"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095466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Option 4">
    <p:bg>
      <p:bgPr>
        <a:solidFill>
          <a:schemeClr val="accent3"/>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accent6">
                    <a:lumMod val="50000"/>
                  </a:schemeClr>
                </a:solidFill>
                <a:latin typeface="Georgia"/>
                <a:cs typeface="Georgia"/>
              </a:defRPr>
            </a:lvl1pPr>
          </a:lstStyle>
          <a:p>
            <a:r>
              <a:rPr lang="en-US" dirty="0"/>
              <a:t>Lorem </a:t>
            </a:r>
            <a:r>
              <a:rPr lang="en-US" dirty="0" err="1"/>
              <a:t>Ipsum</a:t>
            </a:r>
            <a:r>
              <a:rPr lang="en-US" dirty="0"/>
              <a:t>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1" name="Text Box 37"/>
          <p:cNvSpPr txBox="1">
            <a:spLocks noChangeArrowheads="1"/>
          </p:cNvSpPr>
          <p:nvPr userDrawn="1"/>
        </p:nvSpPr>
        <p:spPr bwMode="auto">
          <a:xfrm>
            <a:off x="685800" y="6295136"/>
            <a:ext cx="3592512"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927528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tx1"/>
        </a:soli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2901188" y="1231006"/>
            <a:ext cx="7315200" cy="3657600"/>
          </a:xfrm>
          <a:noFill/>
          <a:ln w="22225">
            <a:solidFill>
              <a:schemeClr val="bg2"/>
            </a:solidFill>
          </a:ln>
        </p:spPr>
        <p:txBody>
          <a:bodyPr lIns="274320" tIns="182880" rIns="274320" bIns="0" anchor="t" anchorCtr="0">
            <a:noAutofit/>
          </a:bodyPr>
          <a:lstStyle>
            <a:lvl1pPr>
              <a:lnSpc>
                <a:spcPct val="110000"/>
              </a:lnSpc>
              <a:defRPr sz="2700" b="0" i="0" spc="70">
                <a:solidFill>
                  <a:schemeClr val="bg2"/>
                </a:solidFill>
                <a:latin typeface="Calibri"/>
                <a:cs typeface="Calibri"/>
              </a:defRPr>
            </a:lvl1pPr>
          </a:lstStyle>
          <a:p>
            <a:pPr lvl="0"/>
            <a:r>
              <a:rPr lang="en-US" dirty="0" err="1"/>
              <a:t>Delit</a:t>
            </a:r>
            <a:r>
              <a:rPr lang="en-US" dirty="0"/>
              <a:t> </a:t>
            </a:r>
            <a:r>
              <a:rPr lang="en-US" dirty="0" err="1"/>
              <a:t>quaspe</a:t>
            </a:r>
            <a:r>
              <a:rPr lang="en-US" dirty="0"/>
              <a:t> con </a:t>
            </a:r>
            <a:r>
              <a:rPr lang="en-US" dirty="0" err="1"/>
              <a:t>pra</a:t>
            </a:r>
            <a:r>
              <a:rPr lang="en-US" dirty="0"/>
              <a:t> a cone </a:t>
            </a:r>
            <a:r>
              <a:rPr lang="en-US" dirty="0" err="1"/>
              <a:t>voluptatgj</a:t>
            </a:r>
            <a:r>
              <a:rPr lang="en-US" dirty="0"/>
              <a:t> met </a:t>
            </a:r>
            <a:r>
              <a:rPr lang="en-US" dirty="0" err="1"/>
              <a:t>exero</a:t>
            </a:r>
            <a:r>
              <a:rPr lang="en-US" dirty="0"/>
              <a:t> </a:t>
            </a:r>
            <a:r>
              <a:rPr lang="en-US" dirty="0" err="1"/>
              <a:t>minctatur</a:t>
            </a:r>
            <a:r>
              <a:rPr lang="en-US" dirty="0"/>
              <a:t> </a:t>
            </a:r>
            <a:r>
              <a:rPr lang="en-US" dirty="0" err="1"/>
              <a:t>ribus</a:t>
            </a:r>
            <a:r>
              <a:rPr lang="en-US" dirty="0"/>
              <a:t> </a:t>
            </a:r>
            <a:r>
              <a:rPr lang="en-US" dirty="0" err="1"/>
              <a:t>cullese</a:t>
            </a:r>
            <a:r>
              <a:rPr lang="en-US" dirty="0"/>
              <a:t> </a:t>
            </a:r>
            <a:r>
              <a:rPr lang="en-US" dirty="0" err="1"/>
              <a:t>officiet</a:t>
            </a:r>
            <a:r>
              <a:rPr lang="en-US" dirty="0"/>
              <a:t> </a:t>
            </a:r>
            <a:r>
              <a:rPr lang="en-US" dirty="0" err="1"/>
              <a:t>tet</a:t>
            </a:r>
            <a:r>
              <a:rPr lang="en-US" dirty="0"/>
              <a:t> </a:t>
            </a:r>
            <a:r>
              <a:rPr lang="en-US" dirty="0" err="1"/>
              <a:t>auditatem</a:t>
            </a:r>
            <a:r>
              <a:rPr lang="en-US" dirty="0"/>
              <a:t> </a:t>
            </a:r>
            <a:r>
              <a:rPr lang="en-US" dirty="0" err="1"/>
              <a:t>fugiae</a:t>
            </a:r>
            <a:r>
              <a:rPr lang="en-US" dirty="0"/>
              <a:t> </a:t>
            </a:r>
            <a:r>
              <a:rPr lang="en-US" dirty="0" err="1"/>
              <a:t>comniaequos</a:t>
            </a:r>
            <a:r>
              <a:rPr lang="en-US" dirty="0"/>
              <a:t> </a:t>
            </a:r>
            <a:r>
              <a:rPr lang="en-US" dirty="0" err="1"/>
              <a:t>autempos</a:t>
            </a:r>
            <a:r>
              <a:rPr lang="en-US" dirty="0"/>
              <a:t> </a:t>
            </a:r>
            <a:r>
              <a:rPr lang="en-US" dirty="0" err="1"/>
              <a:t>sintus</a:t>
            </a:r>
            <a:r>
              <a:rPr lang="en-US" dirty="0"/>
              <a:t> </a:t>
            </a:r>
            <a:r>
              <a:rPr lang="en-US" dirty="0" err="1"/>
              <a:t>dero</a:t>
            </a:r>
            <a:r>
              <a:rPr lang="en-US" dirty="0"/>
              <a:t> et </a:t>
            </a:r>
            <a:r>
              <a:rPr lang="en-US" dirty="0" err="1"/>
              <a:t>landebitatem</a:t>
            </a:r>
            <a:r>
              <a:rPr lang="en-US" dirty="0"/>
              <a:t> </a:t>
            </a:r>
            <a:r>
              <a:rPr lang="en-US" dirty="0" err="1"/>
              <a:t>ipsum</a:t>
            </a:r>
            <a:r>
              <a:rPr lang="en-US" dirty="0"/>
              <a:t> </a:t>
            </a:r>
            <a:r>
              <a:rPr lang="en-US" dirty="0" err="1"/>
              <a:t>ovid</a:t>
            </a:r>
            <a:r>
              <a:rPr lang="en-US" dirty="0"/>
              <a:t> ma </a:t>
            </a:r>
            <a:br>
              <a:rPr lang="en-US" dirty="0"/>
            </a:br>
            <a:r>
              <a:rPr lang="en-US" dirty="0" err="1"/>
              <a:t>utem</a:t>
            </a:r>
            <a:r>
              <a:rPr lang="en-US" dirty="0"/>
              <a:t> res </a:t>
            </a:r>
            <a:r>
              <a:rPr lang="en-US" dirty="0" err="1"/>
              <a:t>ut</a:t>
            </a:r>
            <a:r>
              <a:rPr lang="en-US" dirty="0"/>
              <a:t> </a:t>
            </a:r>
            <a:r>
              <a:rPr lang="en-US" dirty="0" err="1"/>
              <a:t>reped</a:t>
            </a:r>
            <a:r>
              <a:rPr lang="en-US" dirty="0"/>
              <a:t> quam qui </a:t>
            </a:r>
            <a:r>
              <a:rPr lang="en-US" dirty="0" err="1"/>
              <a:t>descid</a:t>
            </a:r>
            <a:r>
              <a:rPr lang="en-US" dirty="0"/>
              <a:t> quam </a:t>
            </a:r>
            <a:r>
              <a:rPr lang="en-US" dirty="0" err="1"/>
              <a:t>si</a:t>
            </a:r>
            <a:r>
              <a:rPr lang="en-US" dirty="0"/>
              <a:t> </a:t>
            </a:r>
            <a:r>
              <a:rPr lang="en-US" dirty="0" err="1"/>
              <a:t>si</a:t>
            </a:r>
            <a:r>
              <a:rPr lang="en-US" dirty="0"/>
              <a:t> </a:t>
            </a:r>
            <a:r>
              <a:rPr lang="en-US" dirty="0" err="1"/>
              <a:t>conest</a:t>
            </a:r>
            <a:r>
              <a:rPr lang="en-US" dirty="0"/>
              <a:t> </a:t>
            </a:r>
            <a:r>
              <a:rPr lang="en-US" dirty="0" err="1"/>
              <a:t>officil</a:t>
            </a:r>
            <a:r>
              <a:rPr lang="en-US" dirty="0"/>
              <a:t> mint</a:t>
            </a:r>
          </a:p>
        </p:txBody>
      </p:sp>
      <p:sp>
        <p:nvSpPr>
          <p:cNvPr id="2" name="Rectangle 1"/>
          <p:cNvSpPr/>
          <p:nvPr userDrawn="1"/>
        </p:nvSpPr>
        <p:spPr>
          <a:xfrm>
            <a:off x="1986788" y="1231006"/>
            <a:ext cx="914400" cy="9144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mark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6788" y="1231006"/>
            <a:ext cx="914400" cy="914400"/>
          </a:xfrm>
          <a:prstGeom prst="rect">
            <a:avLst/>
          </a:prstGeom>
        </p:spPr>
      </p:pic>
      <p:sp>
        <p:nvSpPr>
          <p:cNvPr id="17" name="Rectangle 16"/>
          <p:cNvSpPr/>
          <p:nvPr userDrawn="1"/>
        </p:nvSpPr>
        <p:spPr>
          <a:xfrm>
            <a:off x="9759188"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11157712" y="6056283"/>
            <a:ext cx="347472" cy="347472"/>
          </a:xfrm>
          <a:prstGeom prst="rect">
            <a:avLst/>
          </a:prstGeom>
          <a:noFill/>
          <a:ln w="12700">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lumMod val="75000"/>
                </a:schemeClr>
              </a:solidFill>
            </a:endParaRPr>
          </a:p>
        </p:txBody>
      </p:sp>
      <p:pic>
        <p:nvPicPr>
          <p:cNvPr id="31" name="Picture 30" descr="mark5.png"/>
          <p:cNvPicPr>
            <a:picLocks noChangeAspect="1"/>
          </p:cNvPicPr>
          <p:nvPr userDrawn="1"/>
        </p:nvPicPr>
        <p:blipFill>
          <a:blip r:embed="rId3">
            <a:alphaModFix amt="80000"/>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35" name="Rectangle 34"/>
          <p:cNvSpPr/>
          <p:nvPr userDrawn="1"/>
        </p:nvSpPr>
        <p:spPr>
          <a:xfrm>
            <a:off x="9300210"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a:off x="8841232"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userDrawn="1"/>
        </p:nvSpPr>
        <p:spPr>
          <a:xfrm>
            <a:off x="8382254"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userDrawn="1"/>
        </p:nvSpPr>
        <p:spPr>
          <a:xfrm>
            <a:off x="7923276"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 Box 14"/>
          <p:cNvSpPr txBox="1">
            <a:spLocks noChangeArrowheads="1"/>
          </p:cNvSpPr>
          <p:nvPr userDrawn="1"/>
        </p:nvSpPr>
        <p:spPr bwMode="auto">
          <a:xfrm>
            <a:off x="11505184" y="6056283"/>
            <a:ext cx="347472" cy="347472"/>
          </a:xfrm>
          <a:prstGeom prst="rect">
            <a:avLst/>
          </a:prstGeom>
          <a:noFill/>
          <a:ln w="12700" cmpd="sng">
            <a:solidFill>
              <a:schemeClr val="accent6">
                <a:lumMod val="50000"/>
              </a:schemeClr>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chemeClr val="bg2">
                    <a:lumMod val="65000"/>
                  </a:schemeClr>
                </a:solidFill>
                <a:latin typeface="Calibri"/>
                <a:cs typeface="Calibri"/>
              </a:rPr>
              <a:pPr algn="ctr" fontAlgn="auto">
                <a:lnSpc>
                  <a:spcPct val="85000"/>
                </a:lnSpc>
                <a:spcBef>
                  <a:spcPct val="50000"/>
                </a:spcBef>
                <a:spcAft>
                  <a:spcPts val="0"/>
                </a:spcAft>
                <a:defRPr/>
              </a:pPr>
              <a:t>‹#›</a:t>
            </a:fld>
            <a:endParaRPr lang="en-US" sz="900" b="1" i="0" dirty="0">
              <a:solidFill>
                <a:schemeClr val="bg2">
                  <a:lumMod val="65000"/>
                </a:schemeClr>
              </a:solidFill>
              <a:latin typeface="Calibri"/>
              <a:cs typeface="Calibri"/>
            </a:endParaRPr>
          </a:p>
        </p:txBody>
      </p:sp>
      <p:sp>
        <p:nvSpPr>
          <p:cNvPr id="24" name="Text Box 37"/>
          <p:cNvSpPr txBox="1">
            <a:spLocks noChangeArrowheads="1"/>
          </p:cNvSpPr>
          <p:nvPr userDrawn="1"/>
        </p:nvSpPr>
        <p:spPr bwMode="auto">
          <a:xfrm>
            <a:off x="685800" y="6295136"/>
            <a:ext cx="3592512"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bg2">
                    <a:lumMod val="50000"/>
                  </a:schemeClr>
                </a:solidFill>
                <a:latin typeface="Calibri"/>
                <a:cs typeface="Calibri"/>
              </a:rPr>
              <a:t>© Copyright Publicis.Sapient | Confidential</a:t>
            </a:r>
          </a:p>
        </p:txBody>
      </p:sp>
      <p:pic>
        <p:nvPicPr>
          <p:cNvPr id="6" name="Picture 5" descr="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3276" y="4888606"/>
            <a:ext cx="457200" cy="457200"/>
          </a:xfrm>
          <a:prstGeom prst="rect">
            <a:avLst/>
          </a:prstGeom>
        </p:spPr>
      </p:pic>
      <p:pic>
        <p:nvPicPr>
          <p:cNvPr id="7" name="Picture 6" descr="2.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382254" y="4888606"/>
            <a:ext cx="457200" cy="457200"/>
          </a:xfrm>
          <a:prstGeom prst="rect">
            <a:avLst/>
          </a:prstGeom>
        </p:spPr>
      </p:pic>
      <p:pic>
        <p:nvPicPr>
          <p:cNvPr id="8" name="Picture 7" descr="3.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841232" y="4888606"/>
            <a:ext cx="457200" cy="457200"/>
          </a:xfrm>
          <a:prstGeom prst="rect">
            <a:avLst/>
          </a:prstGeom>
        </p:spPr>
      </p:pic>
      <p:pic>
        <p:nvPicPr>
          <p:cNvPr id="9" name="Picture 8" descr="4.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300210" y="4888606"/>
            <a:ext cx="457200" cy="457200"/>
          </a:xfrm>
          <a:prstGeom prst="rect">
            <a:avLst/>
          </a:prstGeom>
        </p:spPr>
      </p:pic>
      <p:pic>
        <p:nvPicPr>
          <p:cNvPr id="10" name="Picture 9" descr="5.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59188" y="4888606"/>
            <a:ext cx="457200" cy="457200"/>
          </a:xfrm>
          <a:prstGeom prst="rect">
            <a:avLst/>
          </a:prstGeom>
        </p:spPr>
      </p:pic>
    </p:spTree>
    <p:extLst>
      <p:ext uri="{BB962C8B-B14F-4D97-AF65-F5344CB8AC3E}">
        <p14:creationId xmlns:p14="http://schemas.microsoft.com/office/powerpoint/2010/main" val="2192849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85800" y="3012609"/>
            <a:ext cx="4597064" cy="830997"/>
          </a:xfrm>
        </p:spPr>
        <p:txBody>
          <a:bodyPr lIns="0" tIns="0" rIns="0" bIns="0" anchor="ctr"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10"/>
          <p:cNvSpPr>
            <a:spLocks noGrp="1"/>
          </p:cNvSpPr>
          <p:nvPr>
            <p:ph type="body" sz="quarter" idx="10" hasCustomPrompt="1"/>
          </p:nvPr>
        </p:nvSpPr>
        <p:spPr>
          <a:xfrm>
            <a:off x="6089777" y="0"/>
            <a:ext cx="6099048" cy="6858000"/>
          </a:xfrm>
        </p:spPr>
        <p:txBody>
          <a:bodyPr rIns="731520" anchor="ctr">
            <a:noAutofit/>
          </a:bodyPr>
          <a:lstStyle>
            <a:lvl1pPr marL="228600" indent="-228600">
              <a:spcBef>
                <a:spcPts val="0"/>
              </a:spcBef>
              <a:spcAft>
                <a:spcPts val="2000"/>
              </a:spcAft>
              <a:buClr>
                <a:schemeClr val="accent6">
                  <a:lumMod val="75000"/>
                </a:schemeClr>
              </a:buClr>
              <a:buSzPct val="90000"/>
              <a:defRPr sz="1800">
                <a:solidFill>
                  <a:schemeClr val="accent6">
                    <a:lumMod val="50000"/>
                  </a:schemeClr>
                </a:solidFill>
              </a:defRPr>
            </a:lvl1pPr>
          </a:lstStyle>
          <a:p>
            <a:r>
              <a:rPr lang="en-US" dirty="0"/>
              <a:t>Supporting bullet 1</a:t>
            </a:r>
          </a:p>
          <a:p>
            <a:r>
              <a:rPr lang="en-US" dirty="0"/>
              <a:t>Supporting bullet 2</a:t>
            </a:r>
          </a:p>
          <a:p>
            <a:r>
              <a:rPr lang="en-US" dirty="0"/>
              <a:t>Supporting bullet 3</a:t>
            </a:r>
          </a:p>
          <a:p>
            <a:r>
              <a:rPr lang="en-US" dirty="0"/>
              <a:t>Supporting bullet 4</a:t>
            </a:r>
          </a:p>
          <a:p>
            <a:r>
              <a:rPr lang="en-US" dirty="0"/>
              <a:t>Supporting bullet 5</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0"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3121568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 with Sub-Bullet">
    <p:spTree>
      <p:nvGrpSpPr>
        <p:cNvPr id="1" name=""/>
        <p:cNvGrpSpPr/>
        <p:nvPr/>
      </p:nvGrpSpPr>
      <p:grpSpPr>
        <a:xfrm>
          <a:off x="0" y="0"/>
          <a:ext cx="0" cy="0"/>
          <a:chOff x="0" y="0"/>
          <a:chExt cx="0" cy="0"/>
        </a:xfrm>
      </p:grpSpPr>
      <p:sp>
        <p:nvSpPr>
          <p:cNvPr id="8" name="Text Placeholder 10"/>
          <p:cNvSpPr>
            <a:spLocks noGrp="1"/>
          </p:cNvSpPr>
          <p:nvPr>
            <p:ph type="body" sz="quarter" idx="10" hasCustomPrompt="1"/>
          </p:nvPr>
        </p:nvSpPr>
        <p:spPr>
          <a:xfrm>
            <a:off x="6089777" y="0"/>
            <a:ext cx="6099048" cy="6858000"/>
          </a:xfrm>
        </p:spPr>
        <p:txBody>
          <a:bodyPr rIns="731520" anchor="ctr">
            <a:noAutofit/>
          </a:bodyPr>
          <a:lstStyle>
            <a:lvl1pPr marL="228600" indent="-228600">
              <a:spcBef>
                <a:spcPts val="0"/>
              </a:spcBef>
              <a:spcAft>
                <a:spcPts val="1200"/>
              </a:spcAft>
              <a:buClr>
                <a:schemeClr val="accent6">
                  <a:lumMod val="75000"/>
                </a:schemeClr>
              </a:buClr>
              <a:buSzPct val="90000"/>
              <a:defRPr sz="1800" b="1">
                <a:solidFill>
                  <a:schemeClr val="accent6">
                    <a:lumMod val="50000"/>
                  </a:schemeClr>
                </a:solidFill>
              </a:defRPr>
            </a:lvl1pPr>
            <a:lvl2pPr marL="406400" indent="-177800">
              <a:spcBef>
                <a:spcPts val="0"/>
              </a:spcBef>
              <a:spcAft>
                <a:spcPts val="1200"/>
              </a:spcAft>
              <a:buClr>
                <a:schemeClr val="accent6">
                  <a:lumMod val="75000"/>
                </a:schemeClr>
              </a:buClr>
              <a:buSzPct val="90000"/>
              <a:defRPr sz="1800">
                <a:solidFill>
                  <a:schemeClr val="accent6">
                    <a:lumMod val="50000"/>
                  </a:schemeClr>
                </a:solidFill>
              </a:defRPr>
            </a:lvl2pPr>
          </a:lstStyle>
          <a:p>
            <a:r>
              <a:rPr lang="en-US" dirty="0"/>
              <a:t>Supporting bullet 1</a:t>
            </a:r>
          </a:p>
          <a:p>
            <a:pPr lvl="1"/>
            <a:r>
              <a:rPr lang="en-US" dirty="0"/>
              <a:t>Sub-Bullet 1a</a:t>
            </a:r>
          </a:p>
          <a:p>
            <a:pPr lvl="1"/>
            <a:r>
              <a:rPr lang="en-US" dirty="0"/>
              <a:t>Sub-Bullet 1b</a:t>
            </a:r>
          </a:p>
          <a:p>
            <a:r>
              <a:rPr lang="en-US" dirty="0"/>
              <a:t>Supporting bullet 2</a:t>
            </a:r>
          </a:p>
          <a:p>
            <a:pPr lvl="1"/>
            <a:r>
              <a:rPr lang="en-US" dirty="0"/>
              <a:t>Sub-Bullet 2a</a:t>
            </a:r>
          </a:p>
          <a:p>
            <a:pPr lvl="1"/>
            <a:r>
              <a:rPr lang="en-US" dirty="0"/>
              <a:t>Sub-Bullet 2b</a:t>
            </a:r>
          </a:p>
          <a:p>
            <a:r>
              <a:rPr lang="en-US" dirty="0"/>
              <a:t>Supporting bullet 3</a:t>
            </a:r>
          </a:p>
          <a:p>
            <a:pPr lvl="1"/>
            <a:r>
              <a:rPr lang="en-US" dirty="0"/>
              <a:t>Sub-Bullet 3a</a:t>
            </a:r>
          </a:p>
          <a:p>
            <a:pPr lvl="1"/>
            <a:r>
              <a:rPr lang="en-US" dirty="0"/>
              <a:t>Sub-Bullet 3b</a:t>
            </a:r>
          </a:p>
        </p:txBody>
      </p:sp>
      <p:sp>
        <p:nvSpPr>
          <p:cNvPr id="13" name="Title 1"/>
          <p:cNvSpPr>
            <a:spLocks noGrp="1"/>
          </p:cNvSpPr>
          <p:nvPr>
            <p:ph type="title" hasCustomPrompt="1"/>
          </p:nvPr>
        </p:nvSpPr>
        <p:spPr>
          <a:xfrm>
            <a:off x="685800" y="3012609"/>
            <a:ext cx="4597064" cy="830997"/>
          </a:xfrm>
        </p:spPr>
        <p:txBody>
          <a:bodyPr lIns="0" tIns="0" rIns="0" bIns="0" anchor="ctr"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16" name="Rectangle 15"/>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2" name="Text Box 37"/>
          <p:cNvSpPr txBox="1">
            <a:spLocks noChangeArrowheads="1"/>
          </p:cNvSpPr>
          <p:nvPr userDrawn="1"/>
        </p:nvSpPr>
        <p:spPr bwMode="auto">
          <a:xfrm>
            <a:off x="685800" y="6295136"/>
            <a:ext cx="3592512"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970506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Option 2">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689510" y="2560427"/>
            <a:ext cx="8809804" cy="1108765"/>
          </a:xfrm>
        </p:spPr>
        <p:txBody>
          <a:bodyPr wrap="square" lIns="0" tIns="0" rIns="0" bIns="0">
            <a:noAutofit/>
          </a:bodyPr>
          <a:lstStyle>
            <a:lvl1pPr algn="ctr">
              <a:lnSpc>
                <a:spcPct val="110000"/>
              </a:lnSpc>
              <a:defRPr sz="3300" b="0" i="0" cap="all" spc="70">
                <a:solidFill>
                  <a:schemeClr val="accent6">
                    <a:lumMod val="75000"/>
                  </a:schemeClr>
                </a:solidFill>
                <a:latin typeface="Calibri"/>
                <a:cs typeface="Calibri"/>
              </a:defRPr>
            </a:lvl1pPr>
          </a:lstStyle>
          <a:p>
            <a:r>
              <a:rPr lang="en-US" dirty="0"/>
              <a:t>TITLE OF THE PRESENTATION</a:t>
            </a:r>
            <a:br>
              <a:rPr lang="en-US" dirty="0"/>
            </a:br>
            <a:r>
              <a:rPr lang="en-US" dirty="0"/>
              <a:t>TWO LINES MAX AND NO SUBTITLE</a:t>
            </a:r>
          </a:p>
        </p:txBody>
      </p:sp>
      <p:sp>
        <p:nvSpPr>
          <p:cNvPr id="8" name="Text Placeholder 14"/>
          <p:cNvSpPr>
            <a:spLocks noGrp="1"/>
          </p:cNvSpPr>
          <p:nvPr>
            <p:ph type="body" sz="quarter" idx="10" hasCustomPrompt="1"/>
          </p:nvPr>
        </p:nvSpPr>
        <p:spPr>
          <a:xfrm>
            <a:off x="3351212" y="3950716"/>
            <a:ext cx="5486400" cy="215444"/>
          </a:xfrm>
        </p:spPr>
        <p:txBody>
          <a:bodyPr lIns="0" tIns="0" rIns="0" bIns="0">
            <a:noAutofit/>
          </a:bodyPr>
          <a:lstStyle>
            <a:lvl1pPr marL="0" indent="0" algn="ctr">
              <a:buNone/>
              <a:defRPr sz="1400" i="1" spc="0">
                <a:ln>
                  <a:noFill/>
                </a:ln>
                <a:solidFill>
                  <a:schemeClr val="accent6">
                    <a:lumMod val="75000"/>
                  </a:schemeClr>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5" name="Picture 4"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28846" y="6053328"/>
            <a:ext cx="2171700" cy="347472"/>
          </a:xfrm>
          <a:prstGeom prst="rect">
            <a:avLst/>
          </a:prstGeom>
        </p:spPr>
      </p:pic>
    </p:spTree>
    <p:extLst>
      <p:ext uri="{BB962C8B-B14F-4D97-AF65-F5344CB8AC3E}">
        <p14:creationId xmlns:p14="http://schemas.microsoft.com/office/powerpoint/2010/main" val="19011061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0" y="0"/>
            <a:ext cx="12188952" cy="6858000"/>
          </a:xfrm>
        </p:spPr>
        <p:txBody>
          <a:bodyPr bIns="914400" anchor="ctr" anchorCtr="0"/>
          <a:lstStyle>
            <a:lvl1pPr marL="0" indent="0" algn="ctr">
              <a:buFontTx/>
              <a:buNone/>
              <a:defRPr sz="1400"/>
            </a:lvl1pPr>
          </a:lstStyle>
          <a:p>
            <a:r>
              <a:rPr lang="en-US" dirty="0"/>
              <a:t>Drag and drop image </a:t>
            </a:r>
          </a:p>
        </p:txBody>
      </p:sp>
      <p:sp>
        <p:nvSpPr>
          <p:cNvPr id="7" name="Rectangle 6"/>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0" name="Text Box 37"/>
          <p:cNvSpPr txBox="1">
            <a:spLocks noChangeArrowheads="1"/>
          </p:cNvSpPr>
          <p:nvPr userDrawn="1"/>
        </p:nvSpPr>
        <p:spPr bwMode="auto">
          <a:xfrm>
            <a:off x="685800" y="6295136"/>
            <a:ext cx="3592512"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530957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089777" y="0"/>
            <a:ext cx="6099048" cy="6858000"/>
          </a:xfrm>
        </p:spPr>
        <p:txBody>
          <a:bodyPr bIns="914400" anchor="ctr" anchorCtr="0"/>
          <a:lstStyle>
            <a:lvl1pPr marL="0" indent="0" algn="ctr">
              <a:buFontTx/>
              <a:buNone/>
              <a:defRPr sz="1400"/>
            </a:lvl1pPr>
          </a:lstStyle>
          <a:p>
            <a:r>
              <a:rPr lang="en-US" dirty="0"/>
              <a:t>Drag and drop image </a:t>
            </a:r>
          </a:p>
        </p:txBody>
      </p:sp>
      <p:sp>
        <p:nvSpPr>
          <p:cNvPr id="8" name="Title 1"/>
          <p:cNvSpPr>
            <a:spLocks noGrp="1"/>
          </p:cNvSpPr>
          <p:nvPr>
            <p:ph type="title" hasCustomPrompt="1"/>
          </p:nvPr>
        </p:nvSpPr>
        <p:spPr>
          <a:xfrm>
            <a:off x="685800" y="685800"/>
            <a:ext cx="4672584"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10" name="Text Placeholder 2"/>
          <p:cNvSpPr>
            <a:spLocks noGrp="1"/>
          </p:cNvSpPr>
          <p:nvPr>
            <p:ph type="body" sz="quarter" idx="10" hasCustomPrompt="1"/>
          </p:nvPr>
        </p:nvSpPr>
        <p:spPr>
          <a:xfrm>
            <a:off x="685800" y="1892300"/>
            <a:ext cx="4672584"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defRPr sz="1300">
                <a:solidFill>
                  <a:schemeClr val="accent6">
                    <a:lumMod val="50000"/>
                  </a:schemeClr>
                </a:solidFill>
              </a:defRPr>
            </a:lvl2pPr>
            <a:lvl3pPr marL="635000" indent="-177800">
              <a:spcAft>
                <a:spcPts val="400"/>
              </a:spcAft>
              <a:buClr>
                <a:schemeClr val="accent6">
                  <a:lumMod val="75000"/>
                </a:schemeClr>
              </a:buClr>
              <a:defRPr sz="1300">
                <a:solidFill>
                  <a:schemeClr val="accent6">
                    <a:lumMod val="50000"/>
                  </a:schemeClr>
                </a:solidFill>
              </a:defRPr>
            </a:lvl3pPr>
            <a:lvl4pPr marL="863600" indent="-177800">
              <a:spcAft>
                <a:spcPts val="400"/>
              </a:spcAft>
              <a:buClr>
                <a:schemeClr val="accent6">
                  <a:lumMod val="75000"/>
                </a:schemeClr>
              </a:buClr>
              <a:defRPr sz="1300">
                <a:solidFill>
                  <a:schemeClr val="accent6">
                    <a:lumMod val="50000"/>
                  </a:schemeClr>
                </a:solidFill>
              </a:defRPr>
            </a:lvl4pPr>
            <a:lvl5pPr marL="1092200" indent="-177800">
              <a:spcAft>
                <a:spcPts val="800"/>
              </a:spcAft>
              <a:buClr>
                <a:schemeClr val="accent6">
                  <a:lumMod val="75000"/>
                </a:schemeClr>
              </a:buClr>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Drag and drop your image in the container on the right. You can </a:t>
            </a:r>
            <a:br>
              <a:rPr lang="en-US" dirty="0"/>
            </a:br>
            <a:r>
              <a:rPr lang="en-US" dirty="0"/>
              <a:t>then adjust the image size, placement, masking, etc. If you want to change the image again, delete the image and a new container </a:t>
            </a:r>
            <a:br>
              <a:rPr lang="en-US" dirty="0"/>
            </a:br>
            <a:r>
              <a:rPr lang="en-US" dirty="0"/>
              <a:t>will appear.</a:t>
            </a:r>
          </a:p>
          <a:p>
            <a:pPr lvl="1"/>
            <a:r>
              <a:rPr lang="en-US" dirty="0"/>
              <a:t>First level</a:t>
            </a:r>
          </a:p>
          <a:p>
            <a:pPr lvl="2"/>
            <a:r>
              <a:rPr lang="en-US" dirty="0"/>
              <a:t>Second level</a:t>
            </a:r>
          </a:p>
          <a:p>
            <a:pPr lvl="3"/>
            <a:r>
              <a:rPr lang="en-US" dirty="0"/>
              <a:t>Third level</a:t>
            </a:r>
          </a:p>
          <a:p>
            <a:pPr lvl="4"/>
            <a:r>
              <a:rPr lang="en-US" dirty="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nonummy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a:t>
            </a:r>
          </a:p>
        </p:txBody>
      </p:sp>
      <p:sp>
        <p:nvSpPr>
          <p:cNvPr id="14" name="Rectangle 13"/>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1" name="Text Box 37"/>
          <p:cNvSpPr txBox="1">
            <a:spLocks noChangeArrowheads="1"/>
          </p:cNvSpPr>
          <p:nvPr userDrawn="1"/>
        </p:nvSpPr>
        <p:spPr bwMode="auto">
          <a:xfrm>
            <a:off x="685800" y="6295136"/>
            <a:ext cx="3592512"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4263228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223" y="0"/>
            <a:ext cx="6099048" cy="6858000"/>
          </a:xfrm>
        </p:spPr>
        <p:txBody>
          <a:bodyPr bIns="914400" anchor="ctr" anchorCtr="0"/>
          <a:lstStyle>
            <a:lvl1pPr marL="0" indent="0" algn="ctr">
              <a:buFontTx/>
              <a:buNone/>
              <a:defRPr sz="1400"/>
            </a:lvl1pPr>
          </a:lstStyle>
          <a:p>
            <a:r>
              <a:rPr lang="en-US" dirty="0"/>
              <a:t>Drag and drop image </a:t>
            </a:r>
          </a:p>
        </p:txBody>
      </p:sp>
      <p:sp>
        <p:nvSpPr>
          <p:cNvPr id="7" name="Title 1"/>
          <p:cNvSpPr>
            <a:spLocks noGrp="1"/>
          </p:cNvSpPr>
          <p:nvPr>
            <p:ph type="title" hasCustomPrompt="1"/>
          </p:nvPr>
        </p:nvSpPr>
        <p:spPr>
          <a:xfrm>
            <a:off x="6775577" y="685800"/>
            <a:ext cx="4672584"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0" hasCustomPrompt="1"/>
          </p:nvPr>
        </p:nvSpPr>
        <p:spPr>
          <a:xfrm>
            <a:off x="6775577" y="1892300"/>
            <a:ext cx="4672584"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defRPr sz="1300">
                <a:solidFill>
                  <a:schemeClr val="accent6">
                    <a:lumMod val="50000"/>
                  </a:schemeClr>
                </a:solidFill>
              </a:defRPr>
            </a:lvl2pPr>
            <a:lvl3pPr marL="635000" indent="-177800">
              <a:spcAft>
                <a:spcPts val="400"/>
              </a:spcAft>
              <a:buClr>
                <a:schemeClr val="accent6">
                  <a:lumMod val="75000"/>
                </a:schemeClr>
              </a:buClr>
              <a:defRPr sz="1300">
                <a:solidFill>
                  <a:schemeClr val="accent6">
                    <a:lumMod val="50000"/>
                  </a:schemeClr>
                </a:solidFill>
              </a:defRPr>
            </a:lvl3pPr>
            <a:lvl4pPr marL="863600" indent="-177800">
              <a:spcAft>
                <a:spcPts val="400"/>
              </a:spcAft>
              <a:buClr>
                <a:schemeClr val="accent6">
                  <a:lumMod val="75000"/>
                </a:schemeClr>
              </a:buClr>
              <a:defRPr sz="1300">
                <a:solidFill>
                  <a:schemeClr val="accent6">
                    <a:lumMod val="50000"/>
                  </a:schemeClr>
                </a:solidFill>
              </a:defRPr>
            </a:lvl4pPr>
            <a:lvl5pPr marL="1092200" indent="-177800">
              <a:spcAft>
                <a:spcPts val="1000"/>
              </a:spcAft>
              <a:buClr>
                <a:schemeClr val="accent6">
                  <a:lumMod val="75000"/>
                </a:schemeClr>
              </a:buClr>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Drag and drop your image in the container on the left. You can </a:t>
            </a:r>
            <a:br>
              <a:rPr lang="en-US" dirty="0"/>
            </a:br>
            <a:r>
              <a:rPr lang="en-US" dirty="0"/>
              <a:t>then adjust the image size, placement, masking, etc. If you want to change the image again, delete the image and a new container </a:t>
            </a:r>
            <a:br>
              <a:rPr lang="en-US" dirty="0"/>
            </a:br>
            <a:r>
              <a:rPr lang="en-US" dirty="0"/>
              <a:t>will appear.</a:t>
            </a:r>
          </a:p>
          <a:p>
            <a:pPr lvl="1"/>
            <a:r>
              <a:rPr lang="en-US" dirty="0"/>
              <a:t>First level</a:t>
            </a:r>
          </a:p>
          <a:p>
            <a:pPr lvl="2"/>
            <a:r>
              <a:rPr lang="en-US" dirty="0"/>
              <a:t>Second level</a:t>
            </a:r>
          </a:p>
          <a:p>
            <a:pPr lvl="3"/>
            <a:r>
              <a:rPr lang="en-US" dirty="0"/>
              <a:t>Third level</a:t>
            </a:r>
          </a:p>
          <a:p>
            <a:pPr lvl="4"/>
            <a:r>
              <a:rPr lang="en-US" dirty="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nonummy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263965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223" y="0"/>
            <a:ext cx="8686800" cy="6858000"/>
          </a:xfrm>
        </p:spPr>
        <p:txBody>
          <a:bodyPr bIns="914400" anchor="ctr" anchorCtr="0"/>
          <a:lstStyle>
            <a:lvl1pPr marL="0" indent="0" algn="ctr">
              <a:buFontTx/>
              <a:buNone/>
              <a:defRPr sz="1400"/>
            </a:lvl1pPr>
          </a:lstStyle>
          <a:p>
            <a:r>
              <a:rPr lang="en-US" dirty="0"/>
              <a:t>Drag and drop image </a:t>
            </a:r>
          </a:p>
        </p:txBody>
      </p:sp>
      <p:sp>
        <p:nvSpPr>
          <p:cNvPr id="7" name="Title 1"/>
          <p:cNvSpPr>
            <a:spLocks noGrp="1"/>
          </p:cNvSpPr>
          <p:nvPr>
            <p:ph type="title" hasCustomPrompt="1"/>
          </p:nvPr>
        </p:nvSpPr>
        <p:spPr>
          <a:xfrm>
            <a:off x="9255125" y="685800"/>
            <a:ext cx="2359152"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0" hasCustomPrompt="1"/>
          </p:nvPr>
        </p:nvSpPr>
        <p:spPr>
          <a:xfrm>
            <a:off x="9255125" y="1892300"/>
            <a:ext cx="2359152"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a:defRPr sz="1300">
                <a:solidFill>
                  <a:schemeClr val="accent6">
                    <a:lumMod val="50000"/>
                  </a:schemeClr>
                </a:solidFill>
              </a:defRPr>
            </a:lvl2pPr>
            <a:lvl3pPr>
              <a:defRPr sz="1300">
                <a:solidFill>
                  <a:schemeClr val="accent6">
                    <a:lumMod val="50000"/>
                  </a:schemeClr>
                </a:solidFill>
              </a:defRPr>
            </a:lvl3pPr>
            <a:lvl4pPr>
              <a:defRPr sz="1300">
                <a:solidFill>
                  <a:schemeClr val="accent6">
                    <a:lumMod val="50000"/>
                  </a:schemeClr>
                </a:solidFill>
              </a:defRPr>
            </a:lvl4pPr>
            <a:lvl5pPr>
              <a:spcAft>
                <a:spcPts val="1000"/>
              </a:spcAft>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Drag and drop your image in the container on the left. You can </a:t>
            </a:r>
            <a:br>
              <a:rPr lang="en-US" dirty="0"/>
            </a:br>
            <a:r>
              <a:rPr lang="en-US" dirty="0"/>
              <a:t>then adjust the image size, placement, masking, etc. If you want to change the image again, delete the image and a new container will appear.</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29231405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685800"/>
            <a:ext cx="10826496"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7" name="Text Placeholder 2"/>
          <p:cNvSpPr>
            <a:spLocks noGrp="1"/>
          </p:cNvSpPr>
          <p:nvPr>
            <p:ph type="body" sz="quarter" idx="11" hasCustomPrompt="1"/>
          </p:nvPr>
        </p:nvSpPr>
        <p:spPr>
          <a:xfrm>
            <a:off x="685800" y="1892808"/>
            <a:ext cx="10826496" cy="3749040"/>
          </a:xfrm>
        </p:spPr>
        <p:txBody>
          <a:bodyPr numCol="1" spcCol="0">
            <a:noAutofit/>
          </a:bodyPr>
          <a:lstStyle>
            <a:lvl1pPr marL="0" marR="0" indent="0" algn="l" defTabSz="457200" rtl="0" eaLnBrk="1" fontAlgn="auto" latinLnBrk="0" hangingPunct="1">
              <a:lnSpc>
                <a:spcPct val="100000"/>
              </a:lnSpc>
              <a:spcBef>
                <a:spcPts val="0"/>
              </a:spcBef>
              <a:spcAft>
                <a:spcPts val="800"/>
              </a:spcAft>
              <a:buClr>
                <a:schemeClr val="accent6">
                  <a:lumMod val="75000"/>
                </a:schemeClr>
              </a:buClr>
              <a:buSzPct val="90000"/>
              <a:buFont typeface="Wingdings" charset="2"/>
              <a:buNone/>
              <a:tabLst/>
              <a:defRPr sz="1800">
                <a:solidFill>
                  <a:schemeClr val="accent6">
                    <a:lumMod val="50000"/>
                  </a:schemeClr>
                </a:solidFill>
              </a:defRPr>
            </a:lvl1pPr>
            <a:lvl2pPr marL="406400" indent="-177800">
              <a:spcAft>
                <a:spcPts val="400"/>
              </a:spcAft>
              <a:buClr>
                <a:schemeClr val="accent6">
                  <a:lumMod val="75000"/>
                </a:schemeClr>
              </a:buClr>
              <a:buSzPct val="90000"/>
              <a:defRPr sz="1800">
                <a:solidFill>
                  <a:schemeClr val="accent6">
                    <a:lumMod val="50000"/>
                  </a:schemeClr>
                </a:solidFill>
              </a:defRPr>
            </a:lvl2pPr>
            <a:lvl3pPr marL="635000" indent="-177800">
              <a:spcAft>
                <a:spcPts val="400"/>
              </a:spcAft>
              <a:buClr>
                <a:schemeClr val="accent6">
                  <a:lumMod val="75000"/>
                </a:schemeClr>
              </a:buClr>
              <a:buSzPct val="90000"/>
              <a:defRPr sz="1800">
                <a:solidFill>
                  <a:schemeClr val="accent6">
                    <a:lumMod val="50000"/>
                  </a:schemeClr>
                </a:solidFill>
              </a:defRPr>
            </a:lvl3pPr>
            <a:lvl4pPr marL="863600" indent="-177800">
              <a:spcAft>
                <a:spcPts val="400"/>
              </a:spcAft>
              <a:buClr>
                <a:schemeClr val="accent6">
                  <a:lumMod val="75000"/>
                </a:schemeClr>
              </a:buClr>
              <a:buSzPct val="90000"/>
              <a:defRPr sz="1800" baseline="0">
                <a:solidFill>
                  <a:schemeClr val="accent6">
                    <a:lumMod val="50000"/>
                  </a:schemeClr>
                </a:solidFill>
              </a:defRPr>
            </a:lvl4pPr>
            <a:lvl5pPr marL="1092200" indent="-177800">
              <a:spcAft>
                <a:spcPts val="1000"/>
              </a:spcAft>
              <a:buClr>
                <a:schemeClr val="accent6">
                  <a:lumMod val="75000"/>
                </a:schemeClr>
              </a:buClr>
              <a:buSzPct val="90000"/>
              <a:defRPr sz="18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0" name="Rectangle 9"/>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8"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9" name="Text Box 37"/>
          <p:cNvSpPr txBox="1">
            <a:spLocks noChangeArrowheads="1"/>
          </p:cNvSpPr>
          <p:nvPr userDrawn="1"/>
        </p:nvSpPr>
        <p:spPr bwMode="auto">
          <a:xfrm>
            <a:off x="685800" y="6295136"/>
            <a:ext cx="3592512"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23845004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685800"/>
            <a:ext cx="10826496"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1" hasCustomPrompt="1"/>
          </p:nvPr>
        </p:nvSpPr>
        <p:spPr>
          <a:xfrm>
            <a:off x="685800" y="1892808"/>
            <a:ext cx="10826496" cy="374904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accent6">
                  <a:lumMod val="75000"/>
                </a:schemeClr>
              </a:buClr>
              <a:buSzPct val="90000"/>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buSzPct val="90000"/>
              <a:defRPr sz="1300">
                <a:solidFill>
                  <a:schemeClr val="accent6">
                    <a:lumMod val="50000"/>
                  </a:schemeClr>
                </a:solidFill>
              </a:defRPr>
            </a:lvl2pPr>
            <a:lvl3pPr marL="635000" indent="-177800">
              <a:spcAft>
                <a:spcPts val="400"/>
              </a:spcAft>
              <a:buClr>
                <a:schemeClr val="accent6">
                  <a:lumMod val="75000"/>
                </a:schemeClr>
              </a:buClr>
              <a:buSzPct val="90000"/>
              <a:defRPr sz="1300">
                <a:solidFill>
                  <a:schemeClr val="accent6">
                    <a:lumMod val="50000"/>
                  </a:schemeClr>
                </a:solidFill>
              </a:defRPr>
            </a:lvl3pPr>
            <a:lvl4pPr marL="863600" indent="-177800">
              <a:spcAft>
                <a:spcPts val="400"/>
              </a:spcAft>
              <a:buClr>
                <a:schemeClr val="accent6">
                  <a:lumMod val="75000"/>
                </a:schemeClr>
              </a:buClr>
              <a:buSzPct val="90000"/>
              <a:defRPr sz="1300" baseline="0">
                <a:solidFill>
                  <a:schemeClr val="accent6">
                    <a:lumMod val="50000"/>
                  </a:schemeClr>
                </a:solidFill>
              </a:defRPr>
            </a:lvl4pPr>
            <a:lvl5pPr marL="1092200" indent="-177800">
              <a:spcAft>
                <a:spcPts val="1000"/>
              </a:spcAft>
              <a:buClr>
                <a:schemeClr val="accent6">
                  <a:lumMod val="75000"/>
                </a:schemeClr>
              </a:buClr>
              <a:buSzPct val="90000"/>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First level</a:t>
            </a:r>
          </a:p>
          <a:p>
            <a:pPr lvl="2"/>
            <a:r>
              <a:rPr lang="en-US" dirty="0"/>
              <a:t>Second level</a:t>
            </a:r>
          </a:p>
          <a:p>
            <a:pPr lvl="3"/>
            <a:r>
              <a:rPr lang="en-US" dirty="0"/>
              <a:t>Third level</a:t>
            </a:r>
          </a:p>
          <a:p>
            <a:pPr lvl="4"/>
            <a:r>
              <a:rPr lang="en-US" dirty="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a:t>volutpat</a:t>
            </a:r>
            <a:r>
              <a:rPr lang="en-US" dirty="0"/>
              <a:t>. Ut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Lorem</a:t>
            </a:r>
            <a:r>
              <a:rPr lang="en-US" dirty="0"/>
              <a:t> </a:t>
            </a:r>
            <a:r>
              <a:rPr lang="en-US" dirty="0" err="1"/>
              <a:t>ipsum</a:t>
            </a:r>
            <a:r>
              <a:rPr lang="en-US" dirty="0"/>
              <a:t> dolor sit </a:t>
            </a:r>
            <a:r>
              <a:rPr lang="en-US" dirty="0" err="1"/>
              <a:t>amet</a:t>
            </a:r>
            <a:endParaRPr lang="en-US" dirty="0"/>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0" name="Text Box 37"/>
          <p:cNvSpPr txBox="1">
            <a:spLocks noChangeArrowheads="1"/>
          </p:cNvSpPr>
          <p:nvPr userDrawn="1"/>
        </p:nvSpPr>
        <p:spPr bwMode="auto">
          <a:xfrm>
            <a:off x="685800" y="6295136"/>
            <a:ext cx="3592512"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1258324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ack Cover">
    <p:bg>
      <p:bgPr>
        <a:solidFill>
          <a:schemeClr val="bg2"/>
        </a:solidFill>
        <a:effectLst/>
      </p:bgPr>
    </p:bg>
    <p:spTree>
      <p:nvGrpSpPr>
        <p:cNvPr id="1" name=""/>
        <p:cNvGrpSpPr/>
        <p:nvPr/>
      </p:nvGrpSpPr>
      <p:grpSpPr>
        <a:xfrm>
          <a:off x="0" y="0"/>
          <a:ext cx="0" cy="0"/>
          <a:chOff x="0" y="0"/>
          <a:chExt cx="0" cy="0"/>
        </a:xfrm>
      </p:grpSpPr>
      <p:pic>
        <p:nvPicPr>
          <p:cNvPr id="3" name="Picture 2" descr="back_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Text Box 37"/>
          <p:cNvSpPr txBox="1">
            <a:spLocks noChangeArrowheads="1"/>
          </p:cNvSpPr>
          <p:nvPr userDrawn="1"/>
        </p:nvSpPr>
        <p:spPr bwMode="auto">
          <a:xfrm>
            <a:off x="4298156" y="6295136"/>
            <a:ext cx="3592512"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5059437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621" y="685800"/>
            <a:ext cx="2404246" cy="704088"/>
          </a:xfrm>
        </p:spPr>
        <p:txBody>
          <a:bodyPr anchor="t" anchorCtr="0"/>
          <a:lstStyle>
            <a:lvl1pPr>
              <a:defRPr sz="2299"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621" y="1733006"/>
            <a:ext cx="2404246"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5572" y="0"/>
            <a:ext cx="8703253"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2175067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2625" y="0"/>
            <a:ext cx="9076200"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621" y="3355848"/>
            <a:ext cx="2404246" cy="704088"/>
          </a:xfrm>
        </p:spPr>
        <p:txBody>
          <a:bodyPr anchor="t" anchorCtr="0"/>
          <a:lstStyle>
            <a:lvl1pPr>
              <a:defRPr sz="2299"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621" y="4403054"/>
            <a:ext cx="2404246"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52439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7" y="0"/>
            <a:ext cx="12185778"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621" y="685800"/>
            <a:ext cx="2404246" cy="704088"/>
          </a:xfrm>
        </p:spPr>
        <p:txBody>
          <a:bodyPr anchor="t" anchorCtr="0"/>
          <a:lstStyle>
            <a:lvl1pPr>
              <a:defRPr sz="2299"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621" y="1733006"/>
            <a:ext cx="2404246"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70147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Option 3">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434272" y="2958207"/>
            <a:ext cx="7315200" cy="960120"/>
          </a:xfrm>
          <a:ln w="22225">
            <a:solidFill>
              <a:srgbClr val="F1ECE7"/>
            </a:solidFill>
          </a:ln>
        </p:spPr>
        <p:txBody>
          <a:bodyPr wrap="square" lIns="182880" tIns="0" rIns="182880" bIns="0" anchor="ctr" anchorCtr="0">
            <a:noAutofit/>
          </a:bodyPr>
          <a:lstStyle>
            <a:lvl1pPr algn="l">
              <a:lnSpc>
                <a:spcPct val="110000"/>
              </a:lnSpc>
              <a:defRPr sz="2900" b="0" i="0" spc="70">
                <a:solidFill>
                  <a:schemeClr val="bg2"/>
                </a:solidFill>
                <a:latin typeface="Calibri"/>
                <a:cs typeface="Calibri"/>
              </a:defRPr>
            </a:lvl1pPr>
          </a:lstStyle>
          <a:p>
            <a:r>
              <a:rPr lang="en-US" dirty="0"/>
              <a:t>Title of the Presentation</a:t>
            </a:r>
          </a:p>
        </p:txBody>
      </p:sp>
      <p:sp>
        <p:nvSpPr>
          <p:cNvPr id="7" name="Text Placeholder 14"/>
          <p:cNvSpPr>
            <a:spLocks noGrp="1"/>
          </p:cNvSpPr>
          <p:nvPr>
            <p:ph type="body" sz="quarter" idx="10" hasCustomPrompt="1"/>
          </p:nvPr>
        </p:nvSpPr>
        <p:spPr>
          <a:xfrm>
            <a:off x="7737792" y="3918327"/>
            <a:ext cx="2011680" cy="457200"/>
          </a:xfrm>
          <a:ln w="22225">
            <a:solidFill>
              <a:srgbClr val="F1ECE7"/>
            </a:solidFill>
          </a:ln>
        </p:spPr>
        <p:txBody>
          <a:bodyPr lIns="182880" tIns="0" rIns="0" bIns="0" anchor="ctr" anchorCtr="0">
            <a:noAutofit/>
          </a:bodyPr>
          <a:lstStyle>
            <a:lvl1pPr marL="0" indent="0" algn="l">
              <a:buNone/>
              <a:defRPr sz="1400" i="1" spc="0">
                <a:ln>
                  <a:noFill/>
                </a:ln>
                <a:solidFill>
                  <a:schemeClr val="bg2"/>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8" name="Picture 7"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21572" y="2501007"/>
            <a:ext cx="2857500" cy="457200"/>
          </a:xfrm>
          <a:prstGeom prst="rect">
            <a:avLst/>
          </a:prstGeom>
        </p:spPr>
      </p:pic>
    </p:spTree>
    <p:extLst>
      <p:ext uri="{BB962C8B-B14F-4D97-AF65-F5344CB8AC3E}">
        <p14:creationId xmlns:p14="http://schemas.microsoft.com/office/powerpoint/2010/main" val="11167280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5486"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0292" y="886969"/>
            <a:ext cx="5219864" cy="1556836"/>
          </a:xfrm>
        </p:spPr>
        <p:txBody>
          <a:bodyPr anchor="t" anchorCtr="0">
            <a:spAutoFit/>
          </a:bodyPr>
          <a:lstStyle>
            <a:lvl1pPr>
              <a:lnSpc>
                <a:spcPct val="110000"/>
              </a:lnSpc>
              <a:defRPr sz="2299"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0292" y="2371745"/>
            <a:ext cx="521986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2056564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08534"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0292" y="886969"/>
            <a:ext cx="5219864" cy="1556836"/>
          </a:xfrm>
        </p:spPr>
        <p:txBody>
          <a:bodyPr anchor="t" anchorCtr="0">
            <a:spAutoFit/>
          </a:bodyPr>
          <a:lstStyle>
            <a:lvl1pPr>
              <a:lnSpc>
                <a:spcPct val="110000"/>
              </a:lnSpc>
              <a:defRPr sz="2299"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0292" y="2371745"/>
            <a:ext cx="521986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20299800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0292" y="0"/>
            <a:ext cx="5908533"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622" y="886969"/>
            <a:ext cx="5219864" cy="1556836"/>
          </a:xfrm>
        </p:spPr>
        <p:txBody>
          <a:bodyPr anchor="t" anchorCtr="0">
            <a:spAutoFit/>
          </a:bodyPr>
          <a:lstStyle>
            <a:lvl1pPr>
              <a:lnSpc>
                <a:spcPct val="110000"/>
              </a:lnSpc>
              <a:defRPr sz="2299"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622" y="2371745"/>
            <a:ext cx="521986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6120760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621" y="685800"/>
            <a:ext cx="10814535" cy="749808"/>
          </a:xfrm>
        </p:spPr>
        <p:txBody>
          <a:bodyPr anchor="t" anchorCtr="0"/>
          <a:lstStyle>
            <a:lvl1pPr>
              <a:defRPr sz="2299"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621" y="2183710"/>
            <a:ext cx="10814535"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621" y="1788851"/>
            <a:ext cx="10814535"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478193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621" y="2862072"/>
            <a:ext cx="3354974" cy="1143000"/>
          </a:xfrm>
        </p:spPr>
        <p:txBody>
          <a:bodyPr anchor="ctr" anchorCtr="0">
            <a:noAutofit/>
          </a:bodyPr>
          <a:lstStyle>
            <a:lvl1pPr>
              <a:defRPr sz="2299"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6989" y="1901952"/>
            <a:ext cx="6152309"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6989" y="1490472"/>
            <a:ext cx="6152309"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3170392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621" y="685800"/>
            <a:ext cx="10814535" cy="749808"/>
          </a:xfrm>
        </p:spPr>
        <p:txBody>
          <a:bodyPr anchor="t" anchorCtr="0"/>
          <a:lstStyle>
            <a:lvl1pPr>
              <a:defRPr sz="2299"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800" y="1805796"/>
            <a:ext cx="10817352"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1163244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621" y="685800"/>
            <a:ext cx="10814535" cy="749808"/>
          </a:xfrm>
        </p:spPr>
        <p:txBody>
          <a:bodyPr anchor="t" anchorCtr="0"/>
          <a:lstStyle>
            <a:lvl1pPr>
              <a:defRPr sz="2299"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720638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621" y="1097280"/>
            <a:ext cx="3354974"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621" y="685800"/>
            <a:ext cx="3354974"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8449" y="0"/>
            <a:ext cx="7770376"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27340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5778"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621" y="685800"/>
            <a:ext cx="10814535" cy="749808"/>
          </a:xfrm>
        </p:spPr>
        <p:txBody>
          <a:bodyPr anchor="t" anchorCtr="0"/>
          <a:lstStyle>
            <a:lvl1pPr>
              <a:defRPr sz="2299"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5241257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5264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Option 4">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434272" y="2742307"/>
            <a:ext cx="7315200" cy="1371600"/>
          </a:xfrm>
          <a:ln w="22225">
            <a:solidFill>
              <a:srgbClr val="F1ECE7"/>
            </a:solidFill>
          </a:ln>
        </p:spPr>
        <p:txBody>
          <a:bodyPr wrap="square" lIns="182880" tIns="0" rIns="182880" bIns="0" anchor="ctr" anchorCtr="0">
            <a:noAutofit/>
          </a:bodyPr>
          <a:lstStyle>
            <a:lvl1pPr algn="l">
              <a:lnSpc>
                <a:spcPct val="110000"/>
              </a:lnSpc>
              <a:defRPr sz="2900" b="0" i="0" spc="70">
                <a:solidFill>
                  <a:schemeClr val="bg2"/>
                </a:solidFill>
                <a:latin typeface="Calibri"/>
                <a:cs typeface="Calibri"/>
              </a:defRPr>
            </a:lvl1pPr>
          </a:lstStyle>
          <a:p>
            <a:r>
              <a:rPr lang="en-US" dirty="0"/>
              <a:t>Title of the Presentation</a:t>
            </a:r>
            <a:br>
              <a:rPr lang="en-US" dirty="0"/>
            </a:br>
            <a:r>
              <a:rPr lang="en-US" dirty="0"/>
              <a:t>Two Lines Max and No Subtitle</a:t>
            </a:r>
          </a:p>
        </p:txBody>
      </p:sp>
      <p:sp>
        <p:nvSpPr>
          <p:cNvPr id="7" name="Text Placeholder 14"/>
          <p:cNvSpPr>
            <a:spLocks noGrp="1"/>
          </p:cNvSpPr>
          <p:nvPr>
            <p:ph type="body" sz="quarter" idx="10" hasCustomPrompt="1"/>
          </p:nvPr>
        </p:nvSpPr>
        <p:spPr>
          <a:xfrm>
            <a:off x="7737792" y="4113907"/>
            <a:ext cx="2011680" cy="457200"/>
          </a:xfrm>
          <a:ln w="22225">
            <a:solidFill>
              <a:srgbClr val="F1ECE7"/>
            </a:solidFill>
          </a:ln>
        </p:spPr>
        <p:txBody>
          <a:bodyPr lIns="182880" tIns="0" rIns="0" bIns="0" anchor="ctr" anchorCtr="0">
            <a:noAutofit/>
          </a:bodyPr>
          <a:lstStyle>
            <a:lvl1pPr marL="0" indent="0" algn="l">
              <a:buNone/>
              <a:defRPr sz="1400" i="1" spc="0">
                <a:ln>
                  <a:noFill/>
                </a:ln>
                <a:solidFill>
                  <a:schemeClr val="bg2"/>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13" name="Picture 12"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21572" y="2285107"/>
            <a:ext cx="2857500" cy="457200"/>
          </a:xfrm>
          <a:prstGeom prst="rect">
            <a:avLst/>
          </a:prstGeom>
        </p:spPr>
      </p:pic>
    </p:spTree>
    <p:extLst>
      <p:ext uri="{BB962C8B-B14F-4D97-AF65-F5344CB8AC3E}">
        <p14:creationId xmlns:p14="http://schemas.microsoft.com/office/powerpoint/2010/main" val="29629257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621" y="2743200"/>
            <a:ext cx="8949645" cy="1280160"/>
          </a:xfrm>
        </p:spPr>
        <p:txBody>
          <a:bodyPr anchor="ctr" anchorCtr="0">
            <a:noAutofit/>
          </a:bodyPr>
          <a:lstStyle>
            <a:lvl1pPr algn="l">
              <a:lnSpc>
                <a:spcPct val="97000"/>
              </a:lnSpc>
              <a:defRPr sz="4299"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621" y="658368"/>
            <a:ext cx="8949645"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621" y="5733288"/>
            <a:ext cx="914162" cy="495300"/>
          </a:xfrm>
          <a:prstGeom prst="rect">
            <a:avLst/>
          </a:prstGeom>
        </p:spPr>
      </p:pic>
    </p:spTree>
    <p:extLst>
      <p:ext uri="{BB962C8B-B14F-4D97-AF65-F5344CB8AC3E}">
        <p14:creationId xmlns:p14="http://schemas.microsoft.com/office/powerpoint/2010/main" val="35004870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621" y="2743200"/>
            <a:ext cx="8949645" cy="1280160"/>
          </a:xfrm>
        </p:spPr>
        <p:txBody>
          <a:bodyPr anchor="ctr" anchorCtr="0">
            <a:noAutofit/>
          </a:bodyPr>
          <a:lstStyle>
            <a:lvl1pPr algn="l">
              <a:lnSpc>
                <a:spcPct val="97000"/>
              </a:lnSpc>
              <a:defRPr sz="4299"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621" y="658368"/>
            <a:ext cx="8949645"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621" y="5733288"/>
            <a:ext cx="914162" cy="495300"/>
          </a:xfrm>
          <a:prstGeom prst="rect">
            <a:avLst/>
          </a:prstGeom>
        </p:spPr>
      </p:pic>
    </p:spTree>
    <p:extLst>
      <p:ext uri="{BB962C8B-B14F-4D97-AF65-F5344CB8AC3E}">
        <p14:creationId xmlns:p14="http://schemas.microsoft.com/office/powerpoint/2010/main" val="20034646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621" y="2743200"/>
            <a:ext cx="8949645" cy="1280160"/>
          </a:xfrm>
        </p:spPr>
        <p:txBody>
          <a:bodyPr anchor="ctr" anchorCtr="0">
            <a:noAutofit/>
          </a:bodyPr>
          <a:lstStyle>
            <a:lvl1pPr algn="l">
              <a:lnSpc>
                <a:spcPct val="97000"/>
              </a:lnSpc>
              <a:defRPr sz="4299"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621" y="658368"/>
            <a:ext cx="8949645"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621" y="5733288"/>
            <a:ext cx="914162" cy="495300"/>
          </a:xfrm>
          <a:prstGeom prst="rect">
            <a:avLst/>
          </a:prstGeom>
        </p:spPr>
      </p:pic>
    </p:spTree>
    <p:extLst>
      <p:ext uri="{BB962C8B-B14F-4D97-AF65-F5344CB8AC3E}">
        <p14:creationId xmlns:p14="http://schemas.microsoft.com/office/powerpoint/2010/main" val="8778999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5778"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621" y="2743200"/>
            <a:ext cx="8949645" cy="1280160"/>
          </a:xfrm>
        </p:spPr>
        <p:txBody>
          <a:bodyPr anchor="ctr" anchorCtr="0">
            <a:noAutofit/>
          </a:bodyPr>
          <a:lstStyle>
            <a:lvl1pPr algn="l">
              <a:lnSpc>
                <a:spcPct val="97000"/>
              </a:lnSpc>
              <a:defRPr sz="4299"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621" y="658368"/>
            <a:ext cx="8949645"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621" y="5733288"/>
            <a:ext cx="914162" cy="495300"/>
          </a:xfrm>
          <a:prstGeom prst="rect">
            <a:avLst/>
          </a:prstGeom>
        </p:spPr>
      </p:pic>
    </p:spTree>
    <p:extLst>
      <p:ext uri="{BB962C8B-B14F-4D97-AF65-F5344CB8AC3E}">
        <p14:creationId xmlns:p14="http://schemas.microsoft.com/office/powerpoint/2010/main" val="27785850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7" y="0"/>
            <a:ext cx="12185778"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114" y="1334152"/>
            <a:ext cx="8949645" cy="1280160"/>
          </a:xfrm>
        </p:spPr>
        <p:txBody>
          <a:bodyPr anchor="ctr" anchorCtr="0">
            <a:noAutofit/>
          </a:bodyPr>
          <a:lstStyle>
            <a:lvl1pPr algn="ctr">
              <a:lnSpc>
                <a:spcPct val="97000"/>
              </a:lnSpc>
              <a:defRPr sz="4299"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114" y="658368"/>
            <a:ext cx="8949645"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5706" y="0"/>
            <a:ext cx="9260460"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621" y="5733288"/>
            <a:ext cx="914162" cy="495300"/>
          </a:xfrm>
          <a:prstGeom prst="rect">
            <a:avLst/>
          </a:prstGeom>
        </p:spPr>
      </p:pic>
    </p:spTree>
    <p:extLst>
      <p:ext uri="{BB962C8B-B14F-4D97-AF65-F5344CB8AC3E}">
        <p14:creationId xmlns:p14="http://schemas.microsoft.com/office/powerpoint/2010/main" val="38408996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2769267"/>
            <a:ext cx="10817352"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799" y="3073333"/>
            <a:ext cx="10817352" cy="1148071"/>
          </a:xfrm>
        </p:spPr>
        <p:txBody>
          <a:bodyPr anchor="t" anchorCtr="0">
            <a:noAutofit/>
          </a:bodyPr>
          <a:lstStyle>
            <a:lvl1pPr marL="0" indent="0" algn="l">
              <a:lnSpc>
                <a:spcPct val="110000"/>
              </a:lnSpc>
              <a:spcBef>
                <a:spcPts val="0"/>
              </a:spcBef>
              <a:spcAft>
                <a:spcPts val="0"/>
              </a:spcAft>
              <a:buNone/>
              <a:defRPr sz="3499" b="0" i="0" baseline="0">
                <a:solidFill>
                  <a:schemeClr val="bg1"/>
                </a:solidFill>
                <a:latin typeface="Futura Next Book" panose="020B05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599"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599"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3813" y="2"/>
            <a:ext cx="1049339"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5664376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621" y="667512"/>
            <a:ext cx="10814535"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621" y="1089835"/>
            <a:ext cx="10814535"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187458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621" y="685800"/>
            <a:ext cx="2404246" cy="704088"/>
          </a:xfrm>
        </p:spPr>
        <p:txBody>
          <a:bodyPr anchor="t" anchorCtr="0"/>
          <a:lstStyle>
            <a:lvl1pPr>
              <a:defRPr sz="2298"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621" y="1733006"/>
            <a:ext cx="2404246"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5572" y="0"/>
            <a:ext cx="8703253"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34272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2625" y="0"/>
            <a:ext cx="9076200"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621" y="3355848"/>
            <a:ext cx="2404246" cy="704088"/>
          </a:xfrm>
        </p:spPr>
        <p:txBody>
          <a:bodyPr anchor="t" anchorCtr="0"/>
          <a:lstStyle>
            <a:lvl1pPr>
              <a:defRPr sz="2298"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621" y="4403054"/>
            <a:ext cx="2404246"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714766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7" y="0"/>
            <a:ext cx="12185778"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621" y="685800"/>
            <a:ext cx="2404246" cy="704088"/>
          </a:xfrm>
        </p:spPr>
        <p:txBody>
          <a:bodyPr anchor="t" anchorCtr="0"/>
          <a:lstStyle>
            <a:lvl1pPr>
              <a:defRPr sz="2298"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621" y="1733006"/>
            <a:ext cx="2404246"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5316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88825"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5908" y="6309361"/>
            <a:ext cx="274249"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42560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5486"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0292" y="886970"/>
            <a:ext cx="5219864" cy="1556067"/>
          </a:xfrm>
        </p:spPr>
        <p:txBody>
          <a:bodyPr anchor="t" anchorCtr="0">
            <a:spAutoFit/>
          </a:bodyPr>
          <a:lstStyle>
            <a:lvl1pPr>
              <a:lnSpc>
                <a:spcPct val="110000"/>
              </a:lnSpc>
              <a:defRPr sz="2298"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0292" y="2371745"/>
            <a:ext cx="521986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374617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08534"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0292" y="886970"/>
            <a:ext cx="5219864" cy="1556067"/>
          </a:xfrm>
        </p:spPr>
        <p:txBody>
          <a:bodyPr anchor="t" anchorCtr="0">
            <a:spAutoFit/>
          </a:bodyPr>
          <a:lstStyle>
            <a:lvl1pPr>
              <a:lnSpc>
                <a:spcPct val="110000"/>
              </a:lnSpc>
              <a:defRPr sz="2298"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0292" y="2371745"/>
            <a:ext cx="521986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8488865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0292" y="0"/>
            <a:ext cx="5908533"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622" y="886970"/>
            <a:ext cx="5219864" cy="1556067"/>
          </a:xfrm>
        </p:spPr>
        <p:txBody>
          <a:bodyPr anchor="t" anchorCtr="0">
            <a:spAutoFit/>
          </a:bodyPr>
          <a:lstStyle>
            <a:lvl1pPr>
              <a:lnSpc>
                <a:spcPct val="110000"/>
              </a:lnSpc>
              <a:defRPr sz="2298"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622" y="2371745"/>
            <a:ext cx="521986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23490833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621" y="685800"/>
            <a:ext cx="10814535" cy="749808"/>
          </a:xfrm>
        </p:spPr>
        <p:txBody>
          <a:bodyPr anchor="t" anchorCtr="0"/>
          <a:lstStyle>
            <a:lvl1pPr>
              <a:defRPr sz="2298"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621" y="2183710"/>
            <a:ext cx="10814535"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621" y="1788852"/>
            <a:ext cx="10814535"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6926" indent="0" algn="ctr">
              <a:buNone/>
              <a:defRPr>
                <a:solidFill>
                  <a:schemeClr val="tx1">
                    <a:tint val="75000"/>
                  </a:schemeClr>
                </a:solidFill>
              </a:defRPr>
            </a:lvl2pPr>
            <a:lvl3pPr marL="913852" indent="0" algn="ctr">
              <a:buNone/>
              <a:defRPr>
                <a:solidFill>
                  <a:schemeClr val="tx1">
                    <a:tint val="75000"/>
                  </a:schemeClr>
                </a:solidFill>
              </a:defRPr>
            </a:lvl3pPr>
            <a:lvl4pPr marL="1370778" indent="0" algn="ctr">
              <a:buNone/>
              <a:defRPr>
                <a:solidFill>
                  <a:schemeClr val="tx1">
                    <a:tint val="75000"/>
                  </a:schemeClr>
                </a:solidFill>
              </a:defRPr>
            </a:lvl4pPr>
            <a:lvl5pPr marL="1827703" indent="0" algn="ctr">
              <a:buNone/>
              <a:defRPr>
                <a:solidFill>
                  <a:schemeClr val="tx1">
                    <a:tint val="75000"/>
                  </a:schemeClr>
                </a:solidFill>
              </a:defRPr>
            </a:lvl5pPr>
            <a:lvl6pPr marL="2284628" indent="0" algn="ctr">
              <a:buNone/>
              <a:defRPr>
                <a:solidFill>
                  <a:schemeClr val="tx1">
                    <a:tint val="75000"/>
                  </a:schemeClr>
                </a:solidFill>
              </a:defRPr>
            </a:lvl6pPr>
            <a:lvl7pPr marL="2741554" indent="0" algn="ctr">
              <a:buNone/>
              <a:defRPr>
                <a:solidFill>
                  <a:schemeClr val="tx1">
                    <a:tint val="75000"/>
                  </a:schemeClr>
                </a:solidFill>
              </a:defRPr>
            </a:lvl7pPr>
            <a:lvl8pPr marL="3198480" indent="0" algn="ctr">
              <a:buNone/>
              <a:defRPr>
                <a:solidFill>
                  <a:schemeClr val="tx1">
                    <a:tint val="75000"/>
                  </a:schemeClr>
                </a:solidFill>
              </a:defRPr>
            </a:lvl8pPr>
            <a:lvl9pPr marL="3655406"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1615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621" y="2862072"/>
            <a:ext cx="3354974" cy="1143000"/>
          </a:xfrm>
        </p:spPr>
        <p:txBody>
          <a:bodyPr anchor="ctr" anchorCtr="0">
            <a:noAutofit/>
          </a:bodyPr>
          <a:lstStyle>
            <a:lvl1pPr>
              <a:defRPr sz="2298"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6990" y="1901952"/>
            <a:ext cx="6152309"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6990" y="1490472"/>
            <a:ext cx="6152309"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6926" indent="0" algn="ctr">
              <a:buNone/>
              <a:defRPr>
                <a:solidFill>
                  <a:schemeClr val="tx1">
                    <a:tint val="75000"/>
                  </a:schemeClr>
                </a:solidFill>
              </a:defRPr>
            </a:lvl2pPr>
            <a:lvl3pPr marL="913852" indent="0" algn="ctr">
              <a:buNone/>
              <a:defRPr>
                <a:solidFill>
                  <a:schemeClr val="tx1">
                    <a:tint val="75000"/>
                  </a:schemeClr>
                </a:solidFill>
              </a:defRPr>
            </a:lvl3pPr>
            <a:lvl4pPr marL="1370778" indent="0" algn="ctr">
              <a:buNone/>
              <a:defRPr>
                <a:solidFill>
                  <a:schemeClr val="tx1">
                    <a:tint val="75000"/>
                  </a:schemeClr>
                </a:solidFill>
              </a:defRPr>
            </a:lvl4pPr>
            <a:lvl5pPr marL="1827703" indent="0" algn="ctr">
              <a:buNone/>
              <a:defRPr>
                <a:solidFill>
                  <a:schemeClr val="tx1">
                    <a:tint val="75000"/>
                  </a:schemeClr>
                </a:solidFill>
              </a:defRPr>
            </a:lvl5pPr>
            <a:lvl6pPr marL="2284628" indent="0" algn="ctr">
              <a:buNone/>
              <a:defRPr>
                <a:solidFill>
                  <a:schemeClr val="tx1">
                    <a:tint val="75000"/>
                  </a:schemeClr>
                </a:solidFill>
              </a:defRPr>
            </a:lvl6pPr>
            <a:lvl7pPr marL="2741554" indent="0" algn="ctr">
              <a:buNone/>
              <a:defRPr>
                <a:solidFill>
                  <a:schemeClr val="tx1">
                    <a:tint val="75000"/>
                  </a:schemeClr>
                </a:solidFill>
              </a:defRPr>
            </a:lvl7pPr>
            <a:lvl8pPr marL="3198480" indent="0" algn="ctr">
              <a:buNone/>
              <a:defRPr>
                <a:solidFill>
                  <a:schemeClr val="tx1">
                    <a:tint val="75000"/>
                  </a:schemeClr>
                </a:solidFill>
              </a:defRPr>
            </a:lvl8pPr>
            <a:lvl9pPr marL="3655406"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458323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621" y="685800"/>
            <a:ext cx="10814535" cy="749808"/>
          </a:xfrm>
        </p:spPr>
        <p:txBody>
          <a:bodyPr anchor="t" anchorCtr="0"/>
          <a:lstStyle>
            <a:lvl1pPr>
              <a:defRPr sz="2298"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800" y="1805796"/>
            <a:ext cx="10817352"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868062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621" y="685800"/>
            <a:ext cx="10814535" cy="749808"/>
          </a:xfrm>
        </p:spPr>
        <p:txBody>
          <a:bodyPr anchor="t" anchorCtr="0"/>
          <a:lstStyle>
            <a:lvl1pPr>
              <a:defRPr sz="2298"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94699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621" y="1097280"/>
            <a:ext cx="3354974"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621" y="685800"/>
            <a:ext cx="3354974"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6926" indent="0" algn="ctr">
              <a:buNone/>
              <a:defRPr>
                <a:solidFill>
                  <a:schemeClr val="tx1">
                    <a:tint val="75000"/>
                  </a:schemeClr>
                </a:solidFill>
              </a:defRPr>
            </a:lvl2pPr>
            <a:lvl3pPr marL="913852" indent="0" algn="ctr">
              <a:buNone/>
              <a:defRPr>
                <a:solidFill>
                  <a:schemeClr val="tx1">
                    <a:tint val="75000"/>
                  </a:schemeClr>
                </a:solidFill>
              </a:defRPr>
            </a:lvl3pPr>
            <a:lvl4pPr marL="1370778" indent="0" algn="ctr">
              <a:buNone/>
              <a:defRPr>
                <a:solidFill>
                  <a:schemeClr val="tx1">
                    <a:tint val="75000"/>
                  </a:schemeClr>
                </a:solidFill>
              </a:defRPr>
            </a:lvl4pPr>
            <a:lvl5pPr marL="1827703" indent="0" algn="ctr">
              <a:buNone/>
              <a:defRPr>
                <a:solidFill>
                  <a:schemeClr val="tx1">
                    <a:tint val="75000"/>
                  </a:schemeClr>
                </a:solidFill>
              </a:defRPr>
            </a:lvl5pPr>
            <a:lvl6pPr marL="2284628" indent="0" algn="ctr">
              <a:buNone/>
              <a:defRPr>
                <a:solidFill>
                  <a:schemeClr val="tx1">
                    <a:tint val="75000"/>
                  </a:schemeClr>
                </a:solidFill>
              </a:defRPr>
            </a:lvl6pPr>
            <a:lvl7pPr marL="2741554" indent="0" algn="ctr">
              <a:buNone/>
              <a:defRPr>
                <a:solidFill>
                  <a:schemeClr val="tx1">
                    <a:tint val="75000"/>
                  </a:schemeClr>
                </a:solidFill>
              </a:defRPr>
            </a:lvl7pPr>
            <a:lvl8pPr marL="3198480" indent="0" algn="ctr">
              <a:buNone/>
              <a:defRPr>
                <a:solidFill>
                  <a:schemeClr val="tx1">
                    <a:tint val="75000"/>
                  </a:schemeClr>
                </a:solidFill>
              </a:defRPr>
            </a:lvl8pPr>
            <a:lvl9pPr marL="3655406"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8449" y="0"/>
            <a:ext cx="7770376"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7182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5778"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621" y="685800"/>
            <a:ext cx="10814535" cy="749808"/>
          </a:xfrm>
        </p:spPr>
        <p:txBody>
          <a:bodyPr anchor="t" anchorCtr="0"/>
          <a:lstStyle>
            <a:lvl1pPr>
              <a:defRPr sz="2298"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1768107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981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621" y="685800"/>
            <a:ext cx="10814535" cy="749808"/>
          </a:xfrm>
        </p:spPr>
        <p:txBody>
          <a:bodyPr anchor="t" anchorCtr="0"/>
          <a:lstStyle>
            <a:lvl1pPr>
              <a:defRPr sz="2299"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621" y="2183710"/>
            <a:ext cx="10814535"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621" y="1788851"/>
            <a:ext cx="10814535"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2690743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621" y="3099816"/>
            <a:ext cx="10814535" cy="661720"/>
          </a:xfrm>
          <a:prstGeom prst="rect">
            <a:avLst/>
          </a:prstGeom>
          <a:noFill/>
        </p:spPr>
        <p:txBody>
          <a:bodyPr wrap="none" lIns="0" tIns="0" rIns="0" bIns="0" rtlCol="0">
            <a:noAutofit/>
          </a:bodyPr>
          <a:lstStyle/>
          <a:p>
            <a:pPr algn="ctr"/>
            <a:r>
              <a:rPr lang="en-US" sz="4298"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621" y="6291072"/>
            <a:ext cx="10814535"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5909" y="6309363"/>
            <a:ext cx="274249"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28472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2769267"/>
            <a:ext cx="10817352"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799" y="3073333"/>
            <a:ext cx="10817352" cy="1148071"/>
          </a:xfrm>
        </p:spPr>
        <p:txBody>
          <a:bodyPr anchor="t" anchorCtr="0">
            <a:noAutofit/>
          </a:bodyPr>
          <a:lstStyle>
            <a:lvl1pPr marL="0" indent="0" algn="l">
              <a:lnSpc>
                <a:spcPct val="110000"/>
              </a:lnSpc>
              <a:spcBef>
                <a:spcPts val="0"/>
              </a:spcBef>
              <a:spcAft>
                <a:spcPts val="0"/>
              </a:spcAft>
              <a:buNone/>
              <a:defRPr sz="3499" b="0" i="0" baseline="0">
                <a:solidFill>
                  <a:schemeClr val="bg1"/>
                </a:solidFill>
                <a:latin typeface="Futura Next Book" panose="020B05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599"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599"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3813" y="2"/>
            <a:ext cx="1049339"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325013" y="6061713"/>
            <a:ext cx="914162" cy="495300"/>
          </a:xfrm>
          <a:prstGeom prst="rect">
            <a:avLst/>
          </a:prstGeom>
        </p:spPr>
      </p:pic>
    </p:spTree>
    <p:extLst>
      <p:ext uri="{BB962C8B-B14F-4D97-AF65-F5344CB8AC3E}">
        <p14:creationId xmlns:p14="http://schemas.microsoft.com/office/powerpoint/2010/main" val="378004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19590" y="2797770"/>
            <a:ext cx="8949645" cy="1262461"/>
          </a:xfrm>
        </p:spPr>
        <p:txBody>
          <a:bodyPr anchor="ctr">
            <a:noAutofit/>
          </a:bodyPr>
          <a:lstStyle>
            <a:lvl1pPr algn="ctr">
              <a:lnSpc>
                <a:spcPct val="110000"/>
              </a:lnSpc>
              <a:defRPr sz="4199"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453735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 One Line Option 1">
    <p:bg>
      <p:bgPr>
        <a:solidFill>
          <a:schemeClr val="accent1"/>
        </a:solidFill>
        <a:effectLst/>
      </p:bgPr>
    </p:bg>
    <p:spTree>
      <p:nvGrpSpPr>
        <p:cNvPr id="1" name=""/>
        <p:cNvGrpSpPr/>
        <p:nvPr/>
      </p:nvGrpSpPr>
      <p:grpSpPr>
        <a:xfrm>
          <a:off x="0" y="0"/>
          <a:ext cx="0" cy="0"/>
          <a:chOff x="0" y="0"/>
          <a:chExt cx="0" cy="0"/>
        </a:xfrm>
      </p:grpSpPr>
      <p:pic>
        <p:nvPicPr>
          <p:cNvPr id="4" name="Picture 3" descr="icon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Text Placeholder 14"/>
          <p:cNvSpPr>
            <a:spLocks noGrp="1"/>
          </p:cNvSpPr>
          <p:nvPr>
            <p:ph type="body" sz="quarter" idx="10" hasCustomPrompt="1"/>
          </p:nvPr>
        </p:nvSpPr>
        <p:spPr>
          <a:xfrm>
            <a:off x="877316" y="2970907"/>
            <a:ext cx="914400" cy="914400"/>
          </a:xfrm>
          <a:ln w="22225">
            <a:solidFill>
              <a:schemeClr val="accent1">
                <a:lumMod val="40000"/>
                <a:lumOff val="60000"/>
              </a:schemeClr>
            </a:solidFill>
          </a:ln>
        </p:spPr>
        <p:txBody>
          <a:bodyPr wrap="square" lIns="0" tIns="0" rIns="0" bIns="0" anchor="ctr" anchorCtr="0">
            <a:noAutofit/>
          </a:bodyPr>
          <a:lstStyle>
            <a:lvl1pPr marL="0" indent="0" algn="ctr">
              <a:buNone/>
              <a:defRPr sz="2700" b="1" i="0" spc="20" baseline="0">
                <a:ln>
                  <a:noFill/>
                </a:ln>
                <a:solidFill>
                  <a:schemeClr val="accent1">
                    <a:lumMod val="20000"/>
                    <a:lumOff val="80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01</a:t>
            </a:r>
          </a:p>
        </p:txBody>
      </p:sp>
      <p:sp>
        <p:nvSpPr>
          <p:cNvPr id="7" name="Title 1"/>
          <p:cNvSpPr>
            <a:spLocks noGrp="1"/>
          </p:cNvSpPr>
          <p:nvPr>
            <p:ph type="ctrTitle" hasCustomPrompt="1"/>
          </p:nvPr>
        </p:nvSpPr>
        <p:spPr>
          <a:xfrm>
            <a:off x="1791716" y="2970907"/>
            <a:ext cx="7542784" cy="914400"/>
          </a:xfrm>
          <a:ln w="22225">
            <a:solidFill>
              <a:schemeClr val="accent1">
                <a:lumMod val="40000"/>
                <a:lumOff val="60000"/>
              </a:schemeClr>
            </a:solidFill>
          </a:ln>
        </p:spPr>
        <p:txBody>
          <a:bodyPr lIns="274320" tIns="0" rIns="274320" bIns="0" anchor="ctr" anchorCtr="0">
            <a:noAutofit/>
          </a:bodyPr>
          <a:lstStyle>
            <a:lvl1pPr>
              <a:defRPr sz="2700" b="1" i="0" spc="70">
                <a:solidFill>
                  <a:schemeClr val="accent1">
                    <a:lumMod val="20000"/>
                    <a:lumOff val="80000"/>
                  </a:schemeClr>
                </a:solidFill>
                <a:latin typeface="Calibri"/>
                <a:cs typeface="Calibri"/>
              </a:defRPr>
            </a:lvl1pPr>
          </a:lstStyle>
          <a:p>
            <a:pPr lvl="0"/>
            <a:r>
              <a:rPr lang="en-US" dirty="0"/>
              <a:t>Agenda Item Title</a:t>
            </a:r>
          </a:p>
        </p:txBody>
      </p:sp>
    </p:spTree>
    <p:extLst>
      <p:ext uri="{BB962C8B-B14F-4D97-AF65-F5344CB8AC3E}">
        <p14:creationId xmlns:p14="http://schemas.microsoft.com/office/powerpoint/2010/main" val="323324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 One Line Option 2">
    <p:bg>
      <p:bgPr>
        <a:solidFill>
          <a:schemeClr val="accent5"/>
        </a:solidFill>
        <a:effectLst/>
      </p:bgPr>
    </p:bg>
    <p:spTree>
      <p:nvGrpSpPr>
        <p:cNvPr id="1" name=""/>
        <p:cNvGrpSpPr/>
        <p:nvPr/>
      </p:nvGrpSpPr>
      <p:grpSpPr>
        <a:xfrm>
          <a:off x="0" y="0"/>
          <a:ext cx="0" cy="0"/>
          <a:chOff x="0" y="0"/>
          <a:chExt cx="0" cy="0"/>
        </a:xfrm>
      </p:grpSpPr>
      <p:pic>
        <p:nvPicPr>
          <p:cNvPr id="2" name="Picture 1" descr="icon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Text Placeholder 14"/>
          <p:cNvSpPr>
            <a:spLocks noGrp="1"/>
          </p:cNvSpPr>
          <p:nvPr>
            <p:ph type="body" sz="quarter" idx="10" hasCustomPrompt="1"/>
          </p:nvPr>
        </p:nvSpPr>
        <p:spPr>
          <a:xfrm>
            <a:off x="877824" y="2970907"/>
            <a:ext cx="914400" cy="914400"/>
          </a:xfrm>
          <a:ln w="22225">
            <a:solidFill>
              <a:srgbClr val="97B6BE"/>
            </a:solidFill>
          </a:ln>
        </p:spPr>
        <p:txBody>
          <a:bodyPr wrap="square" lIns="0" tIns="0" rIns="0" bIns="0" anchor="ctr" anchorCtr="0">
            <a:noAutofit/>
          </a:bodyPr>
          <a:lstStyle>
            <a:lvl1pPr marL="0" indent="0" algn="ctr">
              <a:buNone/>
              <a:defRPr sz="2700" b="1" i="0" spc="20" baseline="0">
                <a:ln>
                  <a:noFill/>
                </a:ln>
                <a:solidFill>
                  <a:srgbClr val="586B71"/>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02</a:t>
            </a:r>
          </a:p>
        </p:txBody>
      </p:sp>
      <p:sp>
        <p:nvSpPr>
          <p:cNvPr id="11" name="Title 1"/>
          <p:cNvSpPr>
            <a:spLocks noGrp="1"/>
          </p:cNvSpPr>
          <p:nvPr>
            <p:ph type="ctrTitle" hasCustomPrompt="1"/>
          </p:nvPr>
        </p:nvSpPr>
        <p:spPr>
          <a:xfrm>
            <a:off x="1792224" y="2970907"/>
            <a:ext cx="7543800" cy="914400"/>
          </a:xfrm>
          <a:ln w="22225">
            <a:solidFill>
              <a:srgbClr val="97B6BE"/>
            </a:solidFill>
          </a:ln>
        </p:spPr>
        <p:txBody>
          <a:bodyPr lIns="274320" tIns="0" rIns="274320" bIns="0" anchor="ctr" anchorCtr="0">
            <a:noAutofit/>
          </a:bodyPr>
          <a:lstStyle>
            <a:lvl1pPr>
              <a:defRPr sz="2700" b="1" i="0" spc="70">
                <a:solidFill>
                  <a:srgbClr val="586B71"/>
                </a:solidFill>
                <a:latin typeface="Calibri"/>
                <a:cs typeface="Calibri"/>
              </a:defRPr>
            </a:lvl1pPr>
          </a:lstStyle>
          <a:p>
            <a:pPr lvl="0"/>
            <a:r>
              <a:rPr lang="en-US" dirty="0"/>
              <a:t>Agenda Item Title</a:t>
            </a:r>
          </a:p>
        </p:txBody>
      </p:sp>
    </p:spTree>
    <p:extLst>
      <p:ext uri="{BB962C8B-B14F-4D97-AF65-F5344CB8AC3E}">
        <p14:creationId xmlns:p14="http://schemas.microsoft.com/office/powerpoint/2010/main" val="28632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 One Line Option 3">
    <p:bg>
      <p:bgPr>
        <a:solidFill>
          <a:schemeClr val="tx1"/>
        </a:solidFill>
        <a:effectLst/>
      </p:bgPr>
    </p:bg>
    <p:spTree>
      <p:nvGrpSpPr>
        <p:cNvPr id="1" name=""/>
        <p:cNvGrpSpPr/>
        <p:nvPr/>
      </p:nvGrpSpPr>
      <p:grpSpPr>
        <a:xfrm>
          <a:off x="0" y="0"/>
          <a:ext cx="0" cy="0"/>
          <a:chOff x="0" y="0"/>
          <a:chExt cx="0" cy="0"/>
        </a:xfrm>
      </p:grpSpPr>
      <p:pic>
        <p:nvPicPr>
          <p:cNvPr id="5" name="Picture 4" descr="icon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Text Placeholder 14"/>
          <p:cNvSpPr>
            <a:spLocks noGrp="1"/>
          </p:cNvSpPr>
          <p:nvPr>
            <p:ph type="body" sz="quarter" idx="10" hasCustomPrompt="1"/>
          </p:nvPr>
        </p:nvSpPr>
        <p:spPr>
          <a:xfrm>
            <a:off x="877824" y="2970907"/>
            <a:ext cx="914400" cy="914400"/>
          </a:xfrm>
          <a:ln w="22225">
            <a:solidFill>
              <a:schemeClr val="tx1">
                <a:lumMod val="75000"/>
                <a:lumOff val="25000"/>
              </a:schemeClr>
            </a:solidFill>
          </a:ln>
        </p:spPr>
        <p:txBody>
          <a:bodyPr wrap="square" lIns="0" tIns="0" rIns="0" bIns="0" anchor="ctr" anchorCtr="0">
            <a:noAutofit/>
          </a:bodyPr>
          <a:lstStyle>
            <a:lvl1pPr marL="0" indent="0" algn="ctr">
              <a:buNone/>
              <a:defRPr sz="2700" b="1" i="0" spc="20" baseline="0">
                <a:ln>
                  <a:noFill/>
                </a:ln>
                <a:solidFill>
                  <a:schemeClr val="bg2">
                    <a:lumMod val="85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03</a:t>
            </a:r>
          </a:p>
        </p:txBody>
      </p:sp>
      <p:sp>
        <p:nvSpPr>
          <p:cNvPr id="4" name="Title 1"/>
          <p:cNvSpPr>
            <a:spLocks noGrp="1"/>
          </p:cNvSpPr>
          <p:nvPr>
            <p:ph type="ctrTitle" hasCustomPrompt="1"/>
          </p:nvPr>
        </p:nvSpPr>
        <p:spPr>
          <a:xfrm>
            <a:off x="1792224" y="2970907"/>
            <a:ext cx="7543800" cy="914400"/>
          </a:xfrm>
          <a:ln w="22225">
            <a:solidFill>
              <a:schemeClr val="tx1">
                <a:lumMod val="75000"/>
                <a:lumOff val="25000"/>
              </a:schemeClr>
            </a:solidFill>
          </a:ln>
        </p:spPr>
        <p:txBody>
          <a:bodyPr lIns="274320" tIns="0" rIns="274320" bIns="0" anchor="ctr" anchorCtr="0">
            <a:noAutofit/>
          </a:bodyPr>
          <a:lstStyle>
            <a:lvl1pPr>
              <a:defRPr sz="2700" b="1" i="0" spc="70">
                <a:solidFill>
                  <a:schemeClr val="bg2">
                    <a:lumMod val="85000"/>
                  </a:schemeClr>
                </a:solidFill>
                <a:latin typeface="Calibri"/>
                <a:cs typeface="Calibri"/>
              </a:defRPr>
            </a:lvl1pPr>
          </a:lstStyle>
          <a:p>
            <a:pPr lvl="0"/>
            <a:r>
              <a:rPr lang="en-US" dirty="0"/>
              <a:t>Agenda Item Title</a:t>
            </a:r>
          </a:p>
        </p:txBody>
      </p:sp>
    </p:spTree>
    <p:extLst>
      <p:ext uri="{BB962C8B-B14F-4D97-AF65-F5344CB8AC3E}">
        <p14:creationId xmlns:p14="http://schemas.microsoft.com/office/powerpoint/2010/main" val="39852570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3.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2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theme" Target="../theme/theme9.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5123"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rgbClr val="292929"/>
                </a:solidFill>
                <a:latin typeface="Calibri"/>
                <a:ea typeface="+mn-ea"/>
                <a:cs typeface="Calibri"/>
              </a:defRPr>
            </a:lvl1pPr>
          </a:lstStyle>
          <a:p>
            <a:pPr>
              <a:defRPr/>
            </a:pPr>
            <a:fld id="{2B05F6DD-BB08-594D-9EA6-E8748EDE0939}" type="datetimeFigureOut">
              <a:rPr lang="en-US" smtClean="0"/>
              <a:pPr>
                <a:defRPr/>
              </a:pPr>
              <a:t>9/26/2023</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rgbClr val="292929"/>
                </a:solidFill>
                <a:latin typeface="Calibri"/>
                <a:ea typeface="+mn-ea"/>
                <a:cs typeface="Calibri"/>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rgbClr val="292929"/>
                </a:solidFill>
                <a:latin typeface="Calibri"/>
                <a:ea typeface="+mn-ea"/>
                <a:cs typeface="Calibri"/>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2" r:id="rId2"/>
    <p:sldLayoutId id="2147483814" r:id="rId3"/>
    <p:sldLayoutId id="2147483811" r:id="rId4"/>
    <p:sldLayoutId id="2147483828" r:id="rId5"/>
    <p:sldLayoutId id="2147483831" r:id="rId6"/>
  </p:sldLayoutIdLst>
  <p:txStyles>
    <p:titleStyle>
      <a:lvl1pPr algn="l" defTabSz="457200" rtl="0" fontAlgn="base">
        <a:spcBef>
          <a:spcPct val="0"/>
        </a:spcBef>
        <a:spcAft>
          <a:spcPct val="0"/>
        </a:spcAft>
        <a:defRPr sz="3600" b="0" i="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6147"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rgbClr val="292929"/>
                </a:solidFill>
                <a:latin typeface="Calibri"/>
                <a:ea typeface="+mn-ea"/>
                <a:cs typeface="Calibri"/>
              </a:defRPr>
            </a:lvl1pPr>
          </a:lstStyle>
          <a:p>
            <a:pPr>
              <a:defRPr/>
            </a:pPr>
            <a:fld id="{2B05F6DD-BB08-594D-9EA6-E8748EDE0939}" type="datetimeFigureOut">
              <a:rPr lang="en-US" smtClean="0"/>
              <a:pPr>
                <a:defRPr/>
              </a:pPr>
              <a:t>9/26/2023</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rgbClr val="292929"/>
                </a:solidFill>
                <a:latin typeface="Calibri"/>
                <a:ea typeface="+mn-ea"/>
                <a:cs typeface="Calibri"/>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rgbClr val="292929"/>
                </a:solidFill>
                <a:latin typeface="Calibri"/>
                <a:ea typeface="+mn-ea"/>
                <a:cs typeface="Calibri"/>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77" r:id="rId1"/>
    <p:sldLayoutId id="2147483803" r:id="rId2"/>
    <p:sldLayoutId id="2147483805" r:id="rId3"/>
    <p:sldLayoutId id="2147483808" r:id="rId4"/>
    <p:sldLayoutId id="2147483812" r:id="rId5"/>
    <p:sldLayoutId id="2147483813" r:id="rId6"/>
  </p:sldLayoutIdLst>
  <p:txStyles>
    <p:titleStyle>
      <a:lvl1pPr algn="l" defTabSz="457200" rtl="0" fontAlgn="base">
        <a:spcBef>
          <a:spcPct val="0"/>
        </a:spcBef>
        <a:spcAft>
          <a:spcPct val="0"/>
        </a:spcAft>
        <a:defRPr sz="3600" b="0" i="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365760"/>
            <a:ext cx="10543032" cy="523220"/>
          </a:xfrm>
          <a:prstGeom prst="rect">
            <a:avLst/>
          </a:prstGeom>
        </p:spPr>
        <p:txBody>
          <a:bodyPr vert="horz" lIns="0" tIns="0" rIns="0" bIns="0" rtlCol="0" anchor="t" anchorCtr="0">
            <a:noAutofit/>
          </a:bodyPr>
          <a:lstStyle/>
          <a:p>
            <a:r>
              <a:rPr lang="en-US" dirty="0"/>
              <a:t>Click To Edit Master Title Style</a:t>
            </a:r>
          </a:p>
        </p:txBody>
      </p:sp>
      <p:sp>
        <p:nvSpPr>
          <p:cNvPr id="5" name="Text Placeholder 4"/>
          <p:cNvSpPr>
            <a:spLocks noGrp="1"/>
          </p:cNvSpPr>
          <p:nvPr>
            <p:ph type="body" idx="1"/>
          </p:nvPr>
        </p:nvSpPr>
        <p:spPr>
          <a:xfrm>
            <a:off x="822960" y="1316736"/>
            <a:ext cx="10543032" cy="4525963"/>
          </a:xfrm>
          <a:prstGeom prst="rect">
            <a:avLst/>
          </a:prstGeom>
        </p:spPr>
        <p:txBody>
          <a:bodyPr vert="horz" lIns="0" tIns="0" rIns="0" bIns="0" rtlCol="0">
            <a:no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US" dirty="0"/>
              <a:t>Fifth level</a:t>
            </a:r>
          </a:p>
        </p:txBody>
      </p:sp>
    </p:spTree>
    <p:extLst>
      <p:ext uri="{BB962C8B-B14F-4D97-AF65-F5344CB8AC3E}">
        <p14:creationId xmlns:p14="http://schemas.microsoft.com/office/powerpoint/2010/main" val="2601555609"/>
      </p:ext>
    </p:extLst>
  </p:cSld>
  <p:clrMap bg1="lt1" tx1="dk1" bg2="lt2" tx2="dk2" accent1="accent1" accent2="accent2" accent3="accent3" accent4="accent4" accent5="accent5" accent6="accent6" hlink="hlink" folHlink="folHlink"/>
  <p:sldLayoutIdLst>
    <p:sldLayoutId id="2147483794" r:id="rId1"/>
    <p:sldLayoutId id="2147483815" r:id="rId2"/>
    <p:sldLayoutId id="2147483816" r:id="rId3"/>
    <p:sldLayoutId id="2147483817" r:id="rId4"/>
  </p:sldLayoutIdLst>
  <p:txStyles>
    <p:titleStyle>
      <a:lvl1pPr algn="l" defTabSz="457200" rtl="0" eaLnBrk="1" latinLnBrk="0" hangingPunct="1">
        <a:spcBef>
          <a:spcPct val="0"/>
        </a:spcBef>
        <a:buNone/>
        <a:defRPr sz="3400" b="0" i="0" kern="1200">
          <a:solidFill>
            <a:schemeClr val="tx1"/>
          </a:solidFill>
          <a:latin typeface="Calibri"/>
          <a:ea typeface="+mj-ea"/>
          <a:cs typeface="Calibri"/>
        </a:defRPr>
      </a:lvl1pPr>
    </p:titleStyle>
    <p:bodyStyle>
      <a:lvl1pPr marL="0" indent="0" algn="l" defTabSz="457200" rtl="0" eaLnBrk="1" latinLnBrk="0" hangingPunct="1">
        <a:spcBef>
          <a:spcPts val="0"/>
        </a:spcBef>
        <a:spcAft>
          <a:spcPts val="300"/>
        </a:spcAft>
        <a:buClr>
          <a:schemeClr val="accent6">
            <a:lumMod val="50000"/>
          </a:schemeClr>
        </a:buClr>
        <a:buSzPct val="90000"/>
        <a:buFont typeface="Wingdings" charset="2"/>
        <a:buNone/>
        <a:defRPr sz="1800" b="0" i="0" kern="1200">
          <a:solidFill>
            <a:srgbClr val="292929"/>
          </a:solidFill>
          <a:latin typeface="Calibri"/>
          <a:ea typeface="+mn-ea"/>
          <a:cs typeface="Calibri"/>
        </a:defRPr>
      </a:lvl1pPr>
      <a:lvl2pPr marL="2286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a:solidFill>
            <a:srgbClr val="292929"/>
          </a:solidFill>
          <a:latin typeface="Calibri"/>
          <a:ea typeface="+mn-ea"/>
          <a:cs typeface="Calibri"/>
        </a:defRPr>
      </a:lvl2pPr>
      <a:lvl3pPr marL="4572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baseline="0">
          <a:solidFill>
            <a:srgbClr val="292929"/>
          </a:solidFill>
          <a:latin typeface="Calibri"/>
          <a:ea typeface="+mn-ea"/>
          <a:cs typeface="Calibri"/>
        </a:defRPr>
      </a:lvl3pPr>
      <a:lvl4pPr marL="6858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a:solidFill>
            <a:srgbClr val="292929"/>
          </a:solidFill>
          <a:latin typeface="Calibri"/>
          <a:ea typeface="+mn-ea"/>
          <a:cs typeface="Calibri"/>
        </a:defRPr>
      </a:lvl4pPr>
      <a:lvl5pPr marL="9144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baseline="0">
          <a:solidFill>
            <a:srgbClr val="292929"/>
          </a:solidFill>
          <a:latin typeface="Calibri"/>
          <a:ea typeface="+mn-ea"/>
          <a:cs typeface="Calibri"/>
        </a:defRPr>
      </a:lvl5pPr>
      <a:lvl6pPr marL="1143000" indent="-228600" algn="l" defTabSz="457200" rtl="0" eaLnBrk="1" latinLnBrk="0" hangingPunct="1">
        <a:spcBef>
          <a:spcPts val="0"/>
        </a:spcBef>
        <a:buClr>
          <a:schemeClr val="accent6">
            <a:lumMod val="50000"/>
          </a:schemeClr>
        </a:buClr>
        <a:buSzPct val="90000"/>
        <a:buFont typeface="Wingdings" charset="2"/>
        <a:buChar char="§"/>
        <a:defRPr sz="1800" b="0" i="0" kern="1200">
          <a:solidFill>
            <a:srgbClr val="292929"/>
          </a:solidFill>
          <a:latin typeface="Calibri"/>
          <a:ea typeface="+mn-ea"/>
          <a:cs typeface="Calibri"/>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365760"/>
            <a:ext cx="10543032" cy="523220"/>
          </a:xfrm>
          <a:prstGeom prst="rect">
            <a:avLst/>
          </a:prstGeom>
        </p:spPr>
        <p:txBody>
          <a:bodyPr vert="horz" lIns="0" tIns="0" rIns="0" bIns="0" rtlCol="0" anchor="t" anchorCtr="0">
            <a:noAutofit/>
          </a:bodyPr>
          <a:lstStyle/>
          <a:p>
            <a:r>
              <a:rPr lang="en-US" dirty="0"/>
              <a:t>Click To Edit Master Title Style</a:t>
            </a:r>
          </a:p>
        </p:txBody>
      </p:sp>
      <p:sp>
        <p:nvSpPr>
          <p:cNvPr id="5" name="Text Placeholder 4"/>
          <p:cNvSpPr>
            <a:spLocks noGrp="1"/>
          </p:cNvSpPr>
          <p:nvPr>
            <p:ph type="body" idx="1"/>
          </p:nvPr>
        </p:nvSpPr>
        <p:spPr>
          <a:xfrm>
            <a:off x="822960" y="1316736"/>
            <a:ext cx="10543032" cy="4525963"/>
          </a:xfrm>
          <a:prstGeom prst="rect">
            <a:avLst/>
          </a:prstGeom>
        </p:spPr>
        <p:txBody>
          <a:bodyPr vert="horz" lIns="0" tIns="0" rIns="0" bIns="0" rtlCol="0">
            <a:no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4"/>
            <a:endParaRPr lang="en-US" dirty="0"/>
          </a:p>
        </p:txBody>
      </p:sp>
    </p:spTree>
    <p:extLst>
      <p:ext uri="{BB962C8B-B14F-4D97-AF65-F5344CB8AC3E}">
        <p14:creationId xmlns:p14="http://schemas.microsoft.com/office/powerpoint/2010/main" val="2852058566"/>
      </p:ext>
    </p:extLst>
  </p:cSld>
  <p:clrMap bg1="lt1" tx1="dk1" bg2="lt2" tx2="dk2" accent1="accent1" accent2="accent2" accent3="accent3" accent4="accent4" accent5="accent5" accent6="accent6" hlink="hlink" folHlink="folHlink"/>
  <p:sldLayoutIdLst>
    <p:sldLayoutId id="2147483797" r:id="rId1"/>
  </p:sldLayoutIdLst>
  <p:txStyles>
    <p:titleStyle>
      <a:lvl1pPr algn="l" defTabSz="457200" rtl="0" eaLnBrk="1" latinLnBrk="0" hangingPunct="1">
        <a:spcBef>
          <a:spcPct val="0"/>
        </a:spcBef>
        <a:buNone/>
        <a:defRPr sz="3400" b="0" i="0" kern="1200">
          <a:solidFill>
            <a:schemeClr val="tx1"/>
          </a:solidFill>
          <a:latin typeface="Calibri"/>
          <a:ea typeface="+mj-ea"/>
          <a:cs typeface="Calibri"/>
        </a:defRPr>
      </a:lvl1pPr>
    </p:titleStyle>
    <p:bodyStyle>
      <a:lvl1pPr marL="0" indent="0" algn="l" defTabSz="457200" rtl="0" eaLnBrk="1" latinLnBrk="0" hangingPunct="1">
        <a:spcBef>
          <a:spcPts val="0"/>
        </a:spcBef>
        <a:spcAft>
          <a:spcPts val="300"/>
        </a:spcAft>
        <a:buClr>
          <a:schemeClr val="accent6">
            <a:lumMod val="50000"/>
          </a:schemeClr>
        </a:buClr>
        <a:buSzPct val="90000"/>
        <a:buFont typeface="Wingdings" charset="2"/>
        <a:buNone/>
        <a:defRPr sz="1400" b="0" i="0" kern="1200">
          <a:solidFill>
            <a:schemeClr val="tx1"/>
          </a:solidFill>
          <a:latin typeface="Calibri"/>
          <a:ea typeface="+mn-ea"/>
          <a:cs typeface="Calibri"/>
        </a:defRPr>
      </a:lvl1pPr>
      <a:lvl2pPr marL="177800" indent="-1778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a:solidFill>
            <a:schemeClr val="tx1"/>
          </a:solidFill>
          <a:latin typeface="Calibri"/>
          <a:ea typeface="+mn-ea"/>
          <a:cs typeface="Calibri"/>
        </a:defRPr>
      </a:lvl2pPr>
      <a:lvl3pPr marL="342900" indent="-1651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a:solidFill>
            <a:schemeClr val="tx1"/>
          </a:solidFill>
          <a:latin typeface="Calibri"/>
          <a:ea typeface="+mn-ea"/>
          <a:cs typeface="Calibri"/>
        </a:defRPr>
      </a:lvl3pPr>
      <a:lvl4pPr marL="520700" indent="-1778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a:solidFill>
            <a:schemeClr val="tx1"/>
          </a:solidFill>
          <a:latin typeface="Calibri"/>
          <a:ea typeface="+mn-ea"/>
          <a:cs typeface="Calibri"/>
        </a:defRPr>
      </a:lvl4pPr>
      <a:lvl5pPr marL="685800" indent="-1651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baseline="0">
          <a:solidFill>
            <a:schemeClr val="tx1"/>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822960" y="365760"/>
            <a:ext cx="1054290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8" name="Text Placeholder 2"/>
          <p:cNvSpPr>
            <a:spLocks noGrp="1"/>
          </p:cNvSpPr>
          <p:nvPr>
            <p:ph type="body" idx="1"/>
          </p:nvPr>
        </p:nvSpPr>
        <p:spPr bwMode="auto">
          <a:xfrm>
            <a:off x="822960" y="1316736"/>
            <a:ext cx="10543032"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2340850508"/>
      </p:ext>
    </p:extLst>
  </p:cSld>
  <p:clrMap bg1="lt1" tx1="dk1" bg2="lt2" tx2="dk2" accent1="accent1" accent2="accent2" accent3="accent3" accent4="accent4" accent5="accent5" accent6="accent6" hlink="hlink" folHlink="folHlink"/>
  <p:sldLayoutIdLst>
    <p:sldLayoutId id="2147483824" r:id="rId1"/>
    <p:sldLayoutId id="2147483758" r:id="rId2"/>
    <p:sldLayoutId id="2147483763" r:id="rId3"/>
    <p:sldLayoutId id="2147483819" r:id="rId4"/>
    <p:sldLayoutId id="2147483820" r:id="rId5"/>
    <p:sldLayoutId id="2147483821" r:id="rId6"/>
    <p:sldLayoutId id="2147483825" r:id="rId7"/>
    <p:sldLayoutId id="2147483822" r:id="rId8"/>
  </p:sldLayoutIdLst>
  <p:txStyles>
    <p:titleStyle>
      <a:lvl1pPr algn="l" defTabSz="457200" rtl="0" eaLnBrk="1" latinLnBrk="0" hangingPunct="1">
        <a:spcBef>
          <a:spcPct val="0"/>
        </a:spcBef>
        <a:buNone/>
        <a:defRPr sz="3400" kern="1200">
          <a:solidFill>
            <a:schemeClr val="accent6">
              <a:lumMod val="50000"/>
            </a:schemeClr>
          </a:solidFill>
          <a:latin typeface="Calibri"/>
          <a:ea typeface="+mj-ea"/>
          <a:cs typeface="Calibri"/>
        </a:defRPr>
      </a:lvl1pPr>
    </p:titleStyle>
    <p:bodyStyle>
      <a:lvl1pPr marL="1778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1pPr>
      <a:lvl2pPr marL="342900" indent="-1651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2pPr>
      <a:lvl3pPr marL="571500" indent="-2286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3pPr>
      <a:lvl4pPr marL="7493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4pPr>
      <a:lvl5pPr marL="914400" indent="-1651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5pPr>
      <a:lvl6pPr marL="10922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822960" y="365760"/>
            <a:ext cx="1054303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9219" name="Text Placeholder 2"/>
          <p:cNvSpPr>
            <a:spLocks noGrp="1"/>
          </p:cNvSpPr>
          <p:nvPr>
            <p:ph type="body" idx="1"/>
          </p:nvPr>
        </p:nvSpPr>
        <p:spPr bwMode="auto">
          <a:xfrm>
            <a:off x="822960" y="1316736"/>
            <a:ext cx="10543032"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2"/>
          </p:nvPr>
        </p:nvSpPr>
        <p:spPr>
          <a:xfrm>
            <a:off x="822960"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6">
                    <a:lumMod val="50000"/>
                  </a:schemeClr>
                </a:solidFill>
                <a:latin typeface="Calibri"/>
                <a:ea typeface="+mn-ea"/>
                <a:cs typeface="Calibri"/>
              </a:defRPr>
            </a:lvl1pPr>
          </a:lstStyle>
          <a:p>
            <a:pPr>
              <a:defRPr/>
            </a:pPr>
            <a:fld id="{2B05F6DD-BB08-594D-9EA6-E8748EDE0939}" type="datetimeFigureOut">
              <a:rPr lang="en-US" smtClean="0"/>
              <a:pPr>
                <a:defRPr/>
              </a:pPr>
              <a:t>9/26/2023</a:t>
            </a:fld>
            <a:endParaRPr lang="en-US" dirty="0"/>
          </a:p>
        </p:txBody>
      </p:sp>
      <p:sp>
        <p:nvSpPr>
          <p:cNvPr id="8" name="Footer Placeholder 4"/>
          <p:cNvSpPr>
            <a:spLocks noGrp="1"/>
          </p:cNvSpPr>
          <p:nvPr>
            <p:ph type="ftr" sz="quarter" idx="3"/>
          </p:nvPr>
        </p:nvSpPr>
        <p:spPr>
          <a:xfrm>
            <a:off x="4164579"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6">
                    <a:lumMod val="50000"/>
                  </a:schemeClr>
                </a:solidFill>
                <a:latin typeface="Calibri"/>
                <a:ea typeface="+mn-ea"/>
                <a:cs typeface="Calibri"/>
              </a:defRPr>
            </a:lvl1pPr>
          </a:lstStyle>
          <a:p>
            <a:pPr>
              <a:defRPr/>
            </a:pPr>
            <a:endParaRPr lang="en-US" dirty="0"/>
          </a:p>
        </p:txBody>
      </p:sp>
      <p:sp>
        <p:nvSpPr>
          <p:cNvPr id="12" name="Slide Number Placeholder 5"/>
          <p:cNvSpPr>
            <a:spLocks noGrp="1"/>
          </p:cNvSpPr>
          <p:nvPr>
            <p:ph type="sldNum" sz="quarter" idx="4"/>
          </p:nvPr>
        </p:nvSpPr>
        <p:spPr>
          <a:xfrm>
            <a:off x="8521933"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6">
                    <a:lumMod val="50000"/>
                  </a:schemeClr>
                </a:solidFill>
                <a:latin typeface="Calibri"/>
                <a:ea typeface="+mn-ea"/>
                <a:cs typeface="Calibri"/>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5" r:id="rId1"/>
  </p:sldLayoutIdLst>
  <p:txStyles>
    <p:titleStyle>
      <a:lvl1pPr algn="l" defTabSz="457200" rtl="0" fontAlgn="base">
        <a:spcBef>
          <a:spcPct val="0"/>
        </a:spcBef>
        <a:spcAft>
          <a:spcPct val="0"/>
        </a:spcAft>
        <a:defRPr sz="340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621" y="685800"/>
            <a:ext cx="10814535"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621" y="1828800"/>
            <a:ext cx="10814535"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5908" y="6309361"/>
            <a:ext cx="274249"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789098968"/>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Lst>
  <p:hf hdr="0" ftr="0" dt="0"/>
  <p:txStyles>
    <p:titleStyle>
      <a:lvl1pPr algn="l" defTabSz="914126" rtl="0" eaLnBrk="1" latinLnBrk="0" hangingPunct="1">
        <a:lnSpc>
          <a:spcPct val="110000"/>
        </a:lnSpc>
        <a:spcBef>
          <a:spcPct val="0"/>
        </a:spcBef>
        <a:buNone/>
        <a:defRPr sz="2299" b="0" i="0" kern="1200">
          <a:solidFill>
            <a:schemeClr val="tx1"/>
          </a:solidFill>
          <a:latin typeface="Futura Next Medium" panose="020B0602020204020303" pitchFamily="34" charset="77"/>
          <a:ea typeface="+mj-ea"/>
          <a:cs typeface="+mj-cs"/>
        </a:defRPr>
      </a:lvl1pPr>
    </p:titleStyle>
    <p:bodyStyle>
      <a:lvl1pPr marL="0" indent="0" algn="l" defTabSz="914126" rtl="0" eaLnBrk="1" latinLnBrk="0" hangingPunct="1">
        <a:lnSpc>
          <a:spcPts val="2199"/>
        </a:lnSpc>
        <a:spcBef>
          <a:spcPts val="0"/>
        </a:spcBef>
        <a:buFontTx/>
        <a:buNone/>
        <a:defRPr sz="1400" kern="1200">
          <a:solidFill>
            <a:schemeClr val="tx1"/>
          </a:solidFill>
          <a:latin typeface="+mn-lt"/>
          <a:ea typeface="+mn-ea"/>
          <a:cs typeface="+mn-cs"/>
        </a:defRPr>
      </a:lvl1pPr>
      <a:lvl2pPr marL="171399" indent="-165050" algn="l" defTabSz="914126" rtl="0" eaLnBrk="1" latinLnBrk="0" hangingPunct="1">
        <a:lnSpc>
          <a:spcPts val="2199"/>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797" indent="-171399" algn="l" defTabSz="914126" rtl="0" eaLnBrk="1" latinLnBrk="0" hangingPunct="1">
        <a:lnSpc>
          <a:spcPts val="2199"/>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196" indent="-171399" algn="l" defTabSz="914126" rtl="0" eaLnBrk="1" latinLnBrk="0" hangingPunct="1">
        <a:lnSpc>
          <a:spcPts val="2199"/>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594" indent="-171399" algn="l" defTabSz="914126" rtl="0" eaLnBrk="1" latinLnBrk="0" hangingPunct="1">
        <a:lnSpc>
          <a:spcPts val="2199"/>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621" y="685800"/>
            <a:ext cx="10814535"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621" y="1828800"/>
            <a:ext cx="10814535"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5908" y="6309361"/>
            <a:ext cx="274249"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63838146"/>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6" r:id="rId6"/>
    <p:sldLayoutId id="2147483857" r:id="rId7"/>
  </p:sldLayoutIdLst>
  <p:hf hdr="0" ftr="0" dt="0"/>
  <p:txStyles>
    <p:titleStyle>
      <a:lvl1pPr algn="l" defTabSz="914126" rtl="0" eaLnBrk="1" latinLnBrk="0" hangingPunct="1">
        <a:lnSpc>
          <a:spcPct val="100000"/>
        </a:lnSpc>
        <a:spcBef>
          <a:spcPct val="0"/>
        </a:spcBef>
        <a:buNone/>
        <a:defRPr sz="2299" b="0" i="0" kern="1200">
          <a:solidFill>
            <a:schemeClr val="tx1"/>
          </a:solidFill>
          <a:latin typeface="Futura Next Medium" panose="020B0602020204020303" pitchFamily="34" charset="77"/>
          <a:ea typeface="+mj-ea"/>
          <a:cs typeface="+mj-cs"/>
        </a:defRPr>
      </a:lvl1pPr>
    </p:titleStyle>
    <p:bodyStyle>
      <a:lvl1pPr marL="0" indent="0" algn="l" defTabSz="914126" rtl="0" eaLnBrk="1" latinLnBrk="0" hangingPunct="1">
        <a:lnSpc>
          <a:spcPts val="2199"/>
        </a:lnSpc>
        <a:spcBef>
          <a:spcPts val="1000"/>
        </a:spcBef>
        <a:buFontTx/>
        <a:buNone/>
        <a:defRPr sz="1400" b="0" i="0" kern="1200">
          <a:solidFill>
            <a:schemeClr val="tx1"/>
          </a:solidFill>
          <a:latin typeface="Futura Next Book" panose="020B0502020204020303" pitchFamily="34" charset="77"/>
          <a:ea typeface="+mn-ea"/>
          <a:cs typeface="+mn-cs"/>
        </a:defRPr>
      </a:lvl1pPr>
      <a:lvl2pPr marL="174573" indent="-163464" algn="l" defTabSz="914126" rtl="0" eaLnBrk="1" latinLnBrk="0" hangingPunct="1">
        <a:lnSpc>
          <a:spcPts val="2199"/>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145" indent="-174573" algn="l" defTabSz="914126" rtl="0" eaLnBrk="1" latinLnBrk="0" hangingPunct="1">
        <a:lnSpc>
          <a:spcPts val="2199"/>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718" indent="-174573" algn="l" defTabSz="914126" rtl="0" eaLnBrk="1" latinLnBrk="0" hangingPunct="1">
        <a:lnSpc>
          <a:spcPts val="2199"/>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182" indent="-163464" algn="l" defTabSz="914126" rtl="0" eaLnBrk="1" latinLnBrk="0" hangingPunct="1">
        <a:lnSpc>
          <a:spcPts val="2199"/>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621" y="685800"/>
            <a:ext cx="10814535"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621" y="1828800"/>
            <a:ext cx="10814535"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5909" y="6309363"/>
            <a:ext cx="274249"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750150089"/>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hf hdr="0" ftr="0" dt="0"/>
  <p:txStyles>
    <p:titleStyle>
      <a:lvl1pPr algn="l" defTabSz="913852" rtl="0" eaLnBrk="1" latinLnBrk="0" hangingPunct="1">
        <a:lnSpc>
          <a:spcPct val="110000"/>
        </a:lnSpc>
        <a:spcBef>
          <a:spcPct val="0"/>
        </a:spcBef>
        <a:buNone/>
        <a:defRPr sz="2298" b="0" i="0" kern="1200">
          <a:solidFill>
            <a:schemeClr val="tx1"/>
          </a:solidFill>
          <a:latin typeface="Futura Next Medium" panose="020B0602020204020303" pitchFamily="34" charset="77"/>
          <a:ea typeface="+mj-ea"/>
          <a:cs typeface="+mj-cs"/>
        </a:defRPr>
      </a:lvl1pPr>
    </p:titleStyle>
    <p:bodyStyle>
      <a:lvl1pPr marL="0" indent="0" algn="l" defTabSz="913852" rtl="0" eaLnBrk="1" latinLnBrk="0" hangingPunct="1">
        <a:lnSpc>
          <a:spcPts val="2198"/>
        </a:lnSpc>
        <a:spcBef>
          <a:spcPts val="0"/>
        </a:spcBef>
        <a:buFontTx/>
        <a:buNone/>
        <a:defRPr sz="1400" kern="1200">
          <a:solidFill>
            <a:schemeClr val="tx1"/>
          </a:solidFill>
          <a:latin typeface="+mn-lt"/>
          <a:ea typeface="+mn-ea"/>
          <a:cs typeface="+mn-cs"/>
        </a:defRPr>
      </a:lvl1pPr>
      <a:lvl2pPr marL="171348" indent="-165000" algn="l" defTabSz="913852" rtl="0" eaLnBrk="1" latinLnBrk="0" hangingPunct="1">
        <a:lnSpc>
          <a:spcPts val="2198"/>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694" indent="-171348" algn="l" defTabSz="913852" rtl="0" eaLnBrk="1" latinLnBrk="0" hangingPunct="1">
        <a:lnSpc>
          <a:spcPts val="2198"/>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042" indent="-171348" algn="l" defTabSz="913852" rtl="0" eaLnBrk="1" latinLnBrk="0" hangingPunct="1">
        <a:lnSpc>
          <a:spcPts val="2198"/>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388" indent="-171348" algn="l" defTabSz="913852" rtl="0" eaLnBrk="1" latinLnBrk="0" hangingPunct="1">
        <a:lnSpc>
          <a:spcPts val="2198"/>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3092"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6pPr>
      <a:lvl7pPr marL="2970017"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7pPr>
      <a:lvl8pPr marL="3426943"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8pPr>
      <a:lvl9pPr marL="3883868"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9pPr>
    </p:bodyStyle>
    <p:otherStyle>
      <a:defPPr>
        <a:defRPr lang="en-US"/>
      </a:defPPr>
      <a:lvl1pPr marL="0" algn="l" defTabSz="913852" rtl="0" eaLnBrk="1" latinLnBrk="0" hangingPunct="1">
        <a:defRPr sz="1798" kern="1200">
          <a:solidFill>
            <a:schemeClr val="tx1"/>
          </a:solidFill>
          <a:latin typeface="+mn-lt"/>
          <a:ea typeface="+mn-ea"/>
          <a:cs typeface="+mn-cs"/>
        </a:defRPr>
      </a:lvl1pPr>
      <a:lvl2pPr marL="456926" algn="l" defTabSz="913852" rtl="0" eaLnBrk="1" latinLnBrk="0" hangingPunct="1">
        <a:defRPr sz="1798" kern="1200">
          <a:solidFill>
            <a:schemeClr val="tx1"/>
          </a:solidFill>
          <a:latin typeface="+mn-lt"/>
          <a:ea typeface="+mn-ea"/>
          <a:cs typeface="+mn-cs"/>
        </a:defRPr>
      </a:lvl2pPr>
      <a:lvl3pPr marL="913852" algn="l" defTabSz="913852" rtl="0" eaLnBrk="1" latinLnBrk="0" hangingPunct="1">
        <a:defRPr sz="1798" kern="1200">
          <a:solidFill>
            <a:schemeClr val="tx1"/>
          </a:solidFill>
          <a:latin typeface="+mn-lt"/>
          <a:ea typeface="+mn-ea"/>
          <a:cs typeface="+mn-cs"/>
        </a:defRPr>
      </a:lvl3pPr>
      <a:lvl4pPr marL="1370778" algn="l" defTabSz="913852" rtl="0" eaLnBrk="1" latinLnBrk="0" hangingPunct="1">
        <a:defRPr sz="1798" kern="1200">
          <a:solidFill>
            <a:schemeClr val="tx1"/>
          </a:solidFill>
          <a:latin typeface="+mn-lt"/>
          <a:ea typeface="+mn-ea"/>
          <a:cs typeface="+mn-cs"/>
        </a:defRPr>
      </a:lvl4pPr>
      <a:lvl5pPr marL="1827703" algn="l" defTabSz="913852" rtl="0" eaLnBrk="1" latinLnBrk="0" hangingPunct="1">
        <a:defRPr sz="1798" kern="1200">
          <a:solidFill>
            <a:schemeClr val="tx1"/>
          </a:solidFill>
          <a:latin typeface="+mn-lt"/>
          <a:ea typeface="+mn-ea"/>
          <a:cs typeface="+mn-cs"/>
        </a:defRPr>
      </a:lvl5pPr>
      <a:lvl6pPr marL="2284628" algn="l" defTabSz="913852" rtl="0" eaLnBrk="1" latinLnBrk="0" hangingPunct="1">
        <a:defRPr sz="1798" kern="1200">
          <a:solidFill>
            <a:schemeClr val="tx1"/>
          </a:solidFill>
          <a:latin typeface="+mn-lt"/>
          <a:ea typeface="+mn-ea"/>
          <a:cs typeface="+mn-cs"/>
        </a:defRPr>
      </a:lvl6pPr>
      <a:lvl7pPr marL="2741554" algn="l" defTabSz="913852" rtl="0" eaLnBrk="1" latinLnBrk="0" hangingPunct="1">
        <a:defRPr sz="1798" kern="1200">
          <a:solidFill>
            <a:schemeClr val="tx1"/>
          </a:solidFill>
          <a:latin typeface="+mn-lt"/>
          <a:ea typeface="+mn-ea"/>
          <a:cs typeface="+mn-cs"/>
        </a:defRPr>
      </a:lvl7pPr>
      <a:lvl8pPr marL="3198480" algn="l" defTabSz="913852" rtl="0" eaLnBrk="1" latinLnBrk="0" hangingPunct="1">
        <a:defRPr sz="1798" kern="1200">
          <a:solidFill>
            <a:schemeClr val="tx1"/>
          </a:solidFill>
          <a:latin typeface="+mn-lt"/>
          <a:ea typeface="+mn-ea"/>
          <a:cs typeface="+mn-cs"/>
        </a:defRPr>
      </a:lvl8pPr>
      <a:lvl9pPr marL="3655406" algn="l" defTabSz="913852"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1.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jpeg"/><Relationship Id="rId4" Type="http://schemas.openxmlformats.org/officeDocument/2006/relationships/image" Target="../media/image24.png"/><Relationship Id="rId9"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698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a:xfrm>
            <a:off x="1211405" y="1574318"/>
            <a:ext cx="8732696" cy="1273657"/>
          </a:xfrm>
        </p:spPr>
        <p:txBody>
          <a:bodyPr>
            <a:noAutofit/>
          </a:bodyPr>
          <a:lstStyle/>
          <a:p>
            <a:pPr algn="ctr"/>
            <a:r>
              <a:rPr lang="en-US" sz="6000" b="1" spc="-5" dirty="0">
                <a:solidFill>
                  <a:schemeClr val="bg2"/>
                </a:solidFill>
                <a:effectLst>
                  <a:outerShdw blurRad="38100" dist="38100" dir="2700000" algn="tl">
                    <a:srgbClr val="000000">
                      <a:alpha val="43137"/>
                    </a:srgbClr>
                  </a:outerShdw>
                </a:effectLst>
                <a:latin typeface="+mj-lt"/>
              </a:rPr>
              <a:t>Attendance Report Generation System</a:t>
            </a:r>
          </a:p>
        </p:txBody>
      </p:sp>
      <p:sp>
        <p:nvSpPr>
          <p:cNvPr id="2" name="Slide Number Placeholder 1"/>
          <p:cNvSpPr>
            <a:spLocks noGrp="1"/>
          </p:cNvSpPr>
          <p:nvPr>
            <p:ph type="sldNum" sz="quarter" idx="10"/>
          </p:nvPr>
        </p:nvSpPr>
        <p:spPr/>
        <p:txBody>
          <a:bodyPr/>
          <a:lstStyle/>
          <a:p>
            <a:fld id="{58B792A5-9BAE-6942-BFE1-9FCDB51EA51E}" type="slidenum">
              <a:rPr lang="en-US" smtClean="0"/>
              <a:pPr/>
              <a:t>2</a:t>
            </a:fld>
            <a:endParaRPr lang="en-US" dirty="0"/>
          </a:p>
        </p:txBody>
      </p:sp>
      <p:sp>
        <p:nvSpPr>
          <p:cNvPr id="3" name="TextBox 2">
            <a:extLst>
              <a:ext uri="{FF2B5EF4-FFF2-40B4-BE49-F238E27FC236}">
                <a16:creationId xmlns:a16="http://schemas.microsoft.com/office/drawing/2014/main" id="{32073491-A2ED-454C-B653-212A1AC2585B}"/>
              </a:ext>
            </a:extLst>
          </p:cNvPr>
          <p:cNvSpPr txBox="1"/>
          <p:nvPr/>
        </p:nvSpPr>
        <p:spPr>
          <a:xfrm>
            <a:off x="2215428" y="4422516"/>
            <a:ext cx="6724650" cy="523220"/>
          </a:xfrm>
          <a:prstGeom prst="rect">
            <a:avLst/>
          </a:prstGeom>
          <a:noFill/>
        </p:spPr>
        <p:txBody>
          <a:bodyPr wrap="square" rtlCol="0">
            <a:spAutoFit/>
          </a:bodyPr>
          <a:lstStyle/>
          <a:p>
            <a:pPr algn="ctr"/>
            <a:r>
              <a:rPr lang="en-US" sz="2800" b="1" dirty="0">
                <a:solidFill>
                  <a:schemeClr val="bg1"/>
                </a:solidFill>
              </a:rPr>
              <a:t>- - - By - - -</a:t>
            </a:r>
          </a:p>
        </p:txBody>
      </p:sp>
      <p:sp>
        <p:nvSpPr>
          <p:cNvPr id="8" name="TextBox 7">
            <a:extLst>
              <a:ext uri="{FF2B5EF4-FFF2-40B4-BE49-F238E27FC236}">
                <a16:creationId xmlns:a16="http://schemas.microsoft.com/office/drawing/2014/main" id="{EFC7897C-9B66-47E5-B267-51CB1AF214FC}"/>
              </a:ext>
            </a:extLst>
          </p:cNvPr>
          <p:cNvSpPr txBox="1"/>
          <p:nvPr/>
        </p:nvSpPr>
        <p:spPr>
          <a:xfrm>
            <a:off x="2310678" y="4965637"/>
            <a:ext cx="6724650" cy="707886"/>
          </a:xfrm>
          <a:prstGeom prst="rect">
            <a:avLst/>
          </a:prstGeom>
          <a:noFill/>
        </p:spPr>
        <p:txBody>
          <a:bodyPr wrap="square" rtlCol="0">
            <a:spAutoFit/>
          </a:bodyPr>
          <a:lstStyle/>
          <a:p>
            <a:pPr algn="ctr"/>
            <a:r>
              <a:rPr lang="en-US" sz="4000" b="1" dirty="0">
                <a:solidFill>
                  <a:schemeClr val="accent1"/>
                </a:solidFill>
              </a:rPr>
              <a:t>Shubh Sinha </a:t>
            </a:r>
          </a:p>
        </p:txBody>
      </p:sp>
    </p:spTree>
    <p:extLst>
      <p:ext uri="{BB962C8B-B14F-4D97-AF65-F5344CB8AC3E}">
        <p14:creationId xmlns:p14="http://schemas.microsoft.com/office/powerpoint/2010/main" val="43656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ublicis Sapient Logo transparent PNG - StickPNG">
            <a:extLst>
              <a:ext uri="{FF2B5EF4-FFF2-40B4-BE49-F238E27FC236}">
                <a16:creationId xmlns:a16="http://schemas.microsoft.com/office/drawing/2014/main" id="{20835940-2BF5-49C0-8138-FB565E31CF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9" y="5827537"/>
            <a:ext cx="1385886" cy="92363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502738D-6479-4F62-9D1A-628F90D0CFBC}"/>
              </a:ext>
            </a:extLst>
          </p:cNvPr>
          <p:cNvSpPr txBox="1"/>
          <p:nvPr/>
        </p:nvSpPr>
        <p:spPr>
          <a:xfrm>
            <a:off x="196163" y="350541"/>
            <a:ext cx="5090211" cy="646331"/>
          </a:xfrm>
          <a:prstGeom prst="rect">
            <a:avLst/>
          </a:prstGeom>
          <a:noFill/>
          <a:ln>
            <a:solidFill>
              <a:schemeClr val="tx2">
                <a:lumMod val="50000"/>
              </a:schemeClr>
            </a:solidFill>
          </a:ln>
        </p:spPr>
        <p:txBody>
          <a:bodyPr wrap="square" rtlCol="0">
            <a:spAutoFit/>
          </a:bodyPr>
          <a:lstStyle/>
          <a:p>
            <a:r>
              <a:rPr lang="en-US" sz="3600" b="1" dirty="0">
                <a:solidFill>
                  <a:schemeClr val="accent1"/>
                </a:solidFill>
                <a:effectLst>
                  <a:outerShdw blurRad="38100" dist="38100" dir="2700000" algn="tl">
                    <a:srgbClr val="000000">
                      <a:alpha val="43137"/>
                    </a:srgbClr>
                  </a:outerShdw>
                </a:effectLst>
                <a:latin typeface="Futura Next Medium (Headings)"/>
              </a:rPr>
              <a:t>Logical Architecture</a:t>
            </a:r>
          </a:p>
        </p:txBody>
      </p:sp>
      <p:pic>
        <p:nvPicPr>
          <p:cNvPr id="32" name="Picture 31">
            <a:extLst>
              <a:ext uri="{FF2B5EF4-FFF2-40B4-BE49-F238E27FC236}">
                <a16:creationId xmlns:a16="http://schemas.microsoft.com/office/drawing/2014/main" id="{B0740138-3A8D-4C0C-B7A9-F8A9CFADAEB8}"/>
              </a:ext>
            </a:extLst>
          </p:cNvPr>
          <p:cNvPicPr>
            <a:picLocks noChangeAspect="1"/>
          </p:cNvPicPr>
          <p:nvPr/>
        </p:nvPicPr>
        <p:blipFill>
          <a:blip r:embed="rId4"/>
          <a:stretch>
            <a:fillRect/>
          </a:stretch>
        </p:blipFill>
        <p:spPr>
          <a:xfrm>
            <a:off x="5286375" y="2080248"/>
            <a:ext cx="1752600" cy="838200"/>
          </a:xfrm>
          <a:prstGeom prst="rect">
            <a:avLst/>
          </a:prstGeom>
          <a:ln>
            <a:solidFill>
              <a:schemeClr val="bg2"/>
            </a:solidFill>
          </a:ln>
        </p:spPr>
      </p:pic>
      <p:pic>
        <p:nvPicPr>
          <p:cNvPr id="34" name="Picture 33">
            <a:extLst>
              <a:ext uri="{FF2B5EF4-FFF2-40B4-BE49-F238E27FC236}">
                <a16:creationId xmlns:a16="http://schemas.microsoft.com/office/drawing/2014/main" id="{90E8A9EC-0EF7-4716-8049-2EA80F4282C6}"/>
              </a:ext>
            </a:extLst>
          </p:cNvPr>
          <p:cNvPicPr>
            <a:picLocks noChangeAspect="1"/>
          </p:cNvPicPr>
          <p:nvPr/>
        </p:nvPicPr>
        <p:blipFill>
          <a:blip r:embed="rId4"/>
          <a:stretch>
            <a:fillRect/>
          </a:stretch>
        </p:blipFill>
        <p:spPr>
          <a:xfrm>
            <a:off x="5286375" y="4733635"/>
            <a:ext cx="1752600" cy="838200"/>
          </a:xfrm>
          <a:prstGeom prst="rect">
            <a:avLst/>
          </a:prstGeom>
        </p:spPr>
      </p:pic>
      <p:sp>
        <p:nvSpPr>
          <p:cNvPr id="43" name="Rectangle: Diagonal Corners Rounded 42">
            <a:extLst>
              <a:ext uri="{FF2B5EF4-FFF2-40B4-BE49-F238E27FC236}">
                <a16:creationId xmlns:a16="http://schemas.microsoft.com/office/drawing/2014/main" id="{DE21DA4D-84B1-488F-AE37-2265D6551BD1}"/>
              </a:ext>
            </a:extLst>
          </p:cNvPr>
          <p:cNvSpPr/>
          <p:nvPr/>
        </p:nvSpPr>
        <p:spPr>
          <a:xfrm>
            <a:off x="881062" y="3301614"/>
            <a:ext cx="1504950" cy="1076325"/>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b="1" dirty="0">
                <a:solidFill>
                  <a:schemeClr val="tx1"/>
                </a:solidFill>
              </a:rPr>
              <a:t>Process</a:t>
            </a:r>
          </a:p>
        </p:txBody>
      </p:sp>
      <p:cxnSp>
        <p:nvCxnSpPr>
          <p:cNvPr id="47" name="Connector: Elbow 46">
            <a:extLst>
              <a:ext uri="{FF2B5EF4-FFF2-40B4-BE49-F238E27FC236}">
                <a16:creationId xmlns:a16="http://schemas.microsoft.com/office/drawing/2014/main" id="{4DCC2F50-3998-4780-A41E-00C859C1E7F7}"/>
              </a:ext>
            </a:extLst>
          </p:cNvPr>
          <p:cNvCxnSpPr>
            <a:stCxn id="43" idx="0"/>
            <a:endCxn id="32" idx="1"/>
          </p:cNvCxnSpPr>
          <p:nvPr/>
        </p:nvCxnSpPr>
        <p:spPr>
          <a:xfrm flipV="1">
            <a:off x="2386012" y="2499348"/>
            <a:ext cx="2900363" cy="1340429"/>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0" name="Connector: Elbow 49">
            <a:extLst>
              <a:ext uri="{FF2B5EF4-FFF2-40B4-BE49-F238E27FC236}">
                <a16:creationId xmlns:a16="http://schemas.microsoft.com/office/drawing/2014/main" id="{44B26DF2-8C54-4C39-8D3C-61D65DA3E5D3}"/>
              </a:ext>
            </a:extLst>
          </p:cNvPr>
          <p:cNvCxnSpPr>
            <a:cxnSpLocks/>
            <a:stCxn id="43" idx="0"/>
            <a:endCxn id="34" idx="1"/>
          </p:cNvCxnSpPr>
          <p:nvPr/>
        </p:nvCxnSpPr>
        <p:spPr>
          <a:xfrm>
            <a:off x="2386012" y="3839777"/>
            <a:ext cx="2900363" cy="1312958"/>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83" name="Flowchart: Process 82">
            <a:extLst>
              <a:ext uri="{FF2B5EF4-FFF2-40B4-BE49-F238E27FC236}">
                <a16:creationId xmlns:a16="http://schemas.microsoft.com/office/drawing/2014/main" id="{93DFD245-E991-45DE-BD79-64277401F56E}"/>
              </a:ext>
            </a:extLst>
          </p:cNvPr>
          <p:cNvSpPr/>
          <p:nvPr/>
        </p:nvSpPr>
        <p:spPr>
          <a:xfrm>
            <a:off x="8181974" y="1579641"/>
            <a:ext cx="2352676" cy="414192"/>
          </a:xfrm>
          <a:prstGeom prst="flowChartProcess">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a:solidFill>
                  <a:schemeClr val="tx1"/>
                </a:solidFill>
              </a:rPr>
              <a:t>Register Employee</a:t>
            </a:r>
            <a:endParaRPr lang="en-US" dirty="0">
              <a:solidFill>
                <a:schemeClr val="tx1"/>
              </a:solidFill>
            </a:endParaRPr>
          </a:p>
        </p:txBody>
      </p:sp>
      <p:sp>
        <p:nvSpPr>
          <p:cNvPr id="88" name="Flowchart: Process 87">
            <a:extLst>
              <a:ext uri="{FF2B5EF4-FFF2-40B4-BE49-F238E27FC236}">
                <a16:creationId xmlns:a16="http://schemas.microsoft.com/office/drawing/2014/main" id="{13622B86-69DD-49DF-A578-7BA4E242AB52}"/>
              </a:ext>
            </a:extLst>
          </p:cNvPr>
          <p:cNvSpPr/>
          <p:nvPr/>
        </p:nvSpPr>
        <p:spPr>
          <a:xfrm>
            <a:off x="8302265" y="2843881"/>
            <a:ext cx="2352676" cy="414192"/>
          </a:xfrm>
          <a:prstGeom prst="flowChartProcess">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Get Employee</a:t>
            </a:r>
          </a:p>
        </p:txBody>
      </p:sp>
      <p:cxnSp>
        <p:nvCxnSpPr>
          <p:cNvPr id="118" name="Connector: Elbow 117">
            <a:extLst>
              <a:ext uri="{FF2B5EF4-FFF2-40B4-BE49-F238E27FC236}">
                <a16:creationId xmlns:a16="http://schemas.microsoft.com/office/drawing/2014/main" id="{079E93DC-F1D9-4773-A1F9-23E0D238E82E}"/>
              </a:ext>
            </a:extLst>
          </p:cNvPr>
          <p:cNvCxnSpPr>
            <a:cxnSpLocks/>
            <a:endCxn id="83" idx="1"/>
          </p:cNvCxnSpPr>
          <p:nvPr/>
        </p:nvCxnSpPr>
        <p:spPr>
          <a:xfrm flipV="1">
            <a:off x="7051675" y="1786737"/>
            <a:ext cx="1130299" cy="724132"/>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0" name="Connector: Elbow 119">
            <a:extLst>
              <a:ext uri="{FF2B5EF4-FFF2-40B4-BE49-F238E27FC236}">
                <a16:creationId xmlns:a16="http://schemas.microsoft.com/office/drawing/2014/main" id="{10CD1055-F41C-4EBE-A5FB-92D1291F2D4C}"/>
              </a:ext>
            </a:extLst>
          </p:cNvPr>
          <p:cNvCxnSpPr>
            <a:cxnSpLocks/>
            <a:stCxn id="32" idx="3"/>
            <a:endCxn id="88" idx="1"/>
          </p:cNvCxnSpPr>
          <p:nvPr/>
        </p:nvCxnSpPr>
        <p:spPr>
          <a:xfrm>
            <a:off x="7038975" y="2499348"/>
            <a:ext cx="1263290" cy="551629"/>
          </a:xfrm>
          <a:prstGeom prst="bentConnector3">
            <a:avLst>
              <a:gd name="adj1" fmla="val 45120"/>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5" name="TextBox 1074">
            <a:extLst>
              <a:ext uri="{FF2B5EF4-FFF2-40B4-BE49-F238E27FC236}">
                <a16:creationId xmlns:a16="http://schemas.microsoft.com/office/drawing/2014/main" id="{F26F770C-4524-4837-B094-E574F8B766E2}"/>
              </a:ext>
            </a:extLst>
          </p:cNvPr>
          <p:cNvSpPr txBox="1"/>
          <p:nvPr/>
        </p:nvSpPr>
        <p:spPr>
          <a:xfrm>
            <a:off x="4180106" y="2187471"/>
            <a:ext cx="1108765" cy="369332"/>
          </a:xfrm>
          <a:prstGeom prst="rect">
            <a:avLst/>
          </a:prstGeom>
          <a:noFill/>
        </p:spPr>
        <p:txBody>
          <a:bodyPr wrap="none" rtlCol="0">
            <a:spAutoFit/>
          </a:bodyPr>
          <a:lstStyle/>
          <a:p>
            <a:r>
              <a:rPr lang="en-US" dirty="0"/>
              <a:t>Employee</a:t>
            </a:r>
          </a:p>
        </p:txBody>
      </p:sp>
      <p:sp>
        <p:nvSpPr>
          <p:cNvPr id="137" name="TextBox 136">
            <a:extLst>
              <a:ext uri="{FF2B5EF4-FFF2-40B4-BE49-F238E27FC236}">
                <a16:creationId xmlns:a16="http://schemas.microsoft.com/office/drawing/2014/main" id="{AD098C36-8033-41C7-889D-233005D564CE}"/>
              </a:ext>
            </a:extLst>
          </p:cNvPr>
          <p:cNvSpPr txBox="1"/>
          <p:nvPr/>
        </p:nvSpPr>
        <p:spPr>
          <a:xfrm>
            <a:off x="4174440" y="5139931"/>
            <a:ext cx="821828" cy="369332"/>
          </a:xfrm>
          <a:prstGeom prst="rect">
            <a:avLst/>
          </a:prstGeom>
          <a:noFill/>
        </p:spPr>
        <p:txBody>
          <a:bodyPr wrap="none" rtlCol="0">
            <a:spAutoFit/>
          </a:bodyPr>
          <a:lstStyle/>
          <a:p>
            <a:r>
              <a:rPr lang="en-US" dirty="0"/>
              <a:t>Report</a:t>
            </a:r>
          </a:p>
        </p:txBody>
      </p:sp>
      <p:cxnSp>
        <p:nvCxnSpPr>
          <p:cNvPr id="5" name="Straight Connector 4">
            <a:extLst>
              <a:ext uri="{FF2B5EF4-FFF2-40B4-BE49-F238E27FC236}">
                <a16:creationId xmlns:a16="http://schemas.microsoft.com/office/drawing/2014/main" id="{3BAA6CDF-C994-48B8-A1B0-BEAA07A1A529}"/>
              </a:ext>
            </a:extLst>
          </p:cNvPr>
          <p:cNvCxnSpPr>
            <a:cxnSpLocks/>
          </p:cNvCxnSpPr>
          <p:nvPr/>
        </p:nvCxnSpPr>
        <p:spPr>
          <a:xfrm flipV="1">
            <a:off x="800100" y="996873"/>
            <a:ext cx="0" cy="500387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1F72BD60-E27F-4046-97D0-D1E63BC23E1A}"/>
              </a:ext>
            </a:extLst>
          </p:cNvPr>
          <p:cNvCxnSpPr/>
          <p:nvPr/>
        </p:nvCxnSpPr>
        <p:spPr>
          <a:xfrm flipV="1">
            <a:off x="800100" y="0"/>
            <a:ext cx="0" cy="3763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0D43BE9-D516-4820-8EBC-13D2018C20B0}"/>
              </a:ext>
            </a:extLst>
          </p:cNvPr>
          <p:cNvCxnSpPr/>
          <p:nvPr/>
        </p:nvCxnSpPr>
        <p:spPr>
          <a:xfrm flipV="1">
            <a:off x="783432" y="6481666"/>
            <a:ext cx="0" cy="376334"/>
          </a:xfrm>
          <a:prstGeom prst="line">
            <a:avLst/>
          </a:prstGeom>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30DB68C3-7395-76B4-CABD-F2C3458A6C4F}"/>
              </a:ext>
            </a:extLst>
          </p:cNvPr>
          <p:cNvSpPr/>
          <p:nvPr/>
        </p:nvSpPr>
        <p:spPr>
          <a:xfrm>
            <a:off x="3523381" y="3583375"/>
            <a:ext cx="573877" cy="48342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Gateway</a:t>
            </a:r>
          </a:p>
        </p:txBody>
      </p:sp>
      <p:cxnSp>
        <p:nvCxnSpPr>
          <p:cNvPr id="16" name="Straight Arrow Connector 15">
            <a:extLst>
              <a:ext uri="{FF2B5EF4-FFF2-40B4-BE49-F238E27FC236}">
                <a16:creationId xmlns:a16="http://schemas.microsoft.com/office/drawing/2014/main" id="{365E97C4-4008-07BD-677C-0DD8FDDE84A3}"/>
              </a:ext>
            </a:extLst>
          </p:cNvPr>
          <p:cNvCxnSpPr>
            <a:cxnSpLocks/>
          </p:cNvCxnSpPr>
          <p:nvPr/>
        </p:nvCxnSpPr>
        <p:spPr>
          <a:xfrm>
            <a:off x="6162675" y="2787155"/>
            <a:ext cx="0" cy="7637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43CC0682-329B-E562-93E0-497617AF963B}"/>
              </a:ext>
            </a:extLst>
          </p:cNvPr>
          <p:cNvSpPr/>
          <p:nvPr/>
        </p:nvSpPr>
        <p:spPr>
          <a:xfrm>
            <a:off x="5808170" y="3456133"/>
            <a:ext cx="739739" cy="4834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Eureka</a:t>
            </a:r>
          </a:p>
        </p:txBody>
      </p:sp>
      <p:cxnSp>
        <p:nvCxnSpPr>
          <p:cNvPr id="18" name="Straight Arrow Connector 17">
            <a:extLst>
              <a:ext uri="{FF2B5EF4-FFF2-40B4-BE49-F238E27FC236}">
                <a16:creationId xmlns:a16="http://schemas.microsoft.com/office/drawing/2014/main" id="{5719F503-EF71-484F-3DF0-3874B142054C}"/>
              </a:ext>
            </a:extLst>
          </p:cNvPr>
          <p:cNvCxnSpPr>
            <a:cxnSpLocks/>
            <a:stCxn id="17" idx="2"/>
          </p:cNvCxnSpPr>
          <p:nvPr/>
        </p:nvCxnSpPr>
        <p:spPr>
          <a:xfrm flipH="1">
            <a:off x="6171298" y="3939553"/>
            <a:ext cx="6742" cy="892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BAAA65BF-A913-A9F7-50A6-B121CF29D8B4}"/>
              </a:ext>
            </a:extLst>
          </p:cNvPr>
          <p:cNvCxnSpPr>
            <a:cxnSpLocks/>
            <a:stCxn id="7" idx="6"/>
          </p:cNvCxnSpPr>
          <p:nvPr/>
        </p:nvCxnSpPr>
        <p:spPr>
          <a:xfrm>
            <a:off x="4097258" y="3825085"/>
            <a:ext cx="15740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35C7E17D-2C2D-840A-204D-0EE1B8AFDC93}"/>
              </a:ext>
            </a:extLst>
          </p:cNvPr>
          <p:cNvSpPr txBox="1"/>
          <p:nvPr/>
        </p:nvSpPr>
        <p:spPr>
          <a:xfrm>
            <a:off x="5557153" y="5469583"/>
            <a:ext cx="1501180" cy="369332"/>
          </a:xfrm>
          <a:prstGeom prst="rect">
            <a:avLst/>
          </a:prstGeom>
          <a:noFill/>
        </p:spPr>
        <p:txBody>
          <a:bodyPr wrap="none" rtlCol="0">
            <a:spAutoFit/>
          </a:bodyPr>
          <a:lstStyle/>
          <a:p>
            <a:r>
              <a:rPr lang="en-US" dirty="0"/>
              <a:t>Kafka Enabled</a:t>
            </a:r>
          </a:p>
        </p:txBody>
      </p:sp>
      <p:sp>
        <p:nvSpPr>
          <p:cNvPr id="56" name="Flowchart: Process 55">
            <a:extLst>
              <a:ext uri="{FF2B5EF4-FFF2-40B4-BE49-F238E27FC236}">
                <a16:creationId xmlns:a16="http://schemas.microsoft.com/office/drawing/2014/main" id="{4CC8C410-1F0C-1CF7-7C56-A8E1DE33F97A}"/>
              </a:ext>
            </a:extLst>
          </p:cNvPr>
          <p:cNvSpPr/>
          <p:nvPr/>
        </p:nvSpPr>
        <p:spPr>
          <a:xfrm>
            <a:off x="8081909" y="4066795"/>
            <a:ext cx="2445998" cy="556100"/>
          </a:xfrm>
          <a:prstGeom prst="flowChartProcess">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Kafka Producer/ Consumer</a:t>
            </a:r>
          </a:p>
        </p:txBody>
      </p:sp>
      <p:sp>
        <p:nvSpPr>
          <p:cNvPr id="57" name="Flowchart: Process 56">
            <a:extLst>
              <a:ext uri="{FF2B5EF4-FFF2-40B4-BE49-F238E27FC236}">
                <a16:creationId xmlns:a16="http://schemas.microsoft.com/office/drawing/2014/main" id="{3E4280E9-0D3B-78F7-910F-B9913ED24DFD}"/>
              </a:ext>
            </a:extLst>
          </p:cNvPr>
          <p:cNvSpPr/>
          <p:nvPr/>
        </p:nvSpPr>
        <p:spPr>
          <a:xfrm>
            <a:off x="8194674" y="5483811"/>
            <a:ext cx="2352676" cy="414192"/>
          </a:xfrm>
          <a:prstGeom prst="flowChartProcess">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Report Generation</a:t>
            </a:r>
          </a:p>
        </p:txBody>
      </p:sp>
      <p:cxnSp>
        <p:nvCxnSpPr>
          <p:cNvPr id="58" name="Connector: Elbow 57">
            <a:extLst>
              <a:ext uri="{FF2B5EF4-FFF2-40B4-BE49-F238E27FC236}">
                <a16:creationId xmlns:a16="http://schemas.microsoft.com/office/drawing/2014/main" id="{D1A3E52F-2210-067D-8A1D-A7371D044244}"/>
              </a:ext>
            </a:extLst>
          </p:cNvPr>
          <p:cNvCxnSpPr>
            <a:cxnSpLocks/>
            <a:endCxn id="56" idx="1"/>
          </p:cNvCxnSpPr>
          <p:nvPr/>
        </p:nvCxnSpPr>
        <p:spPr>
          <a:xfrm flipV="1">
            <a:off x="6931384" y="4344845"/>
            <a:ext cx="1150525" cy="795086"/>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9" name="Connector: Elbow 58">
            <a:extLst>
              <a:ext uri="{FF2B5EF4-FFF2-40B4-BE49-F238E27FC236}">
                <a16:creationId xmlns:a16="http://schemas.microsoft.com/office/drawing/2014/main" id="{D6799090-69A4-1453-8601-8F3DD57DF19E}"/>
              </a:ext>
            </a:extLst>
          </p:cNvPr>
          <p:cNvCxnSpPr>
            <a:cxnSpLocks/>
            <a:endCxn id="57" idx="1"/>
          </p:cNvCxnSpPr>
          <p:nvPr/>
        </p:nvCxnSpPr>
        <p:spPr>
          <a:xfrm>
            <a:off x="6931384" y="5139278"/>
            <a:ext cx="1263290" cy="551629"/>
          </a:xfrm>
          <a:prstGeom prst="bentConnector3">
            <a:avLst>
              <a:gd name="adj1" fmla="val 45120"/>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2" name="Flowchart: Magnetic Disk 61">
            <a:extLst>
              <a:ext uri="{FF2B5EF4-FFF2-40B4-BE49-F238E27FC236}">
                <a16:creationId xmlns:a16="http://schemas.microsoft.com/office/drawing/2014/main" id="{F4AA8360-6C43-2127-3B39-68009E4C72DF}"/>
              </a:ext>
            </a:extLst>
          </p:cNvPr>
          <p:cNvSpPr/>
          <p:nvPr/>
        </p:nvSpPr>
        <p:spPr>
          <a:xfrm>
            <a:off x="11128739" y="2067155"/>
            <a:ext cx="955497" cy="851293"/>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Mongo</a:t>
            </a:r>
          </a:p>
        </p:txBody>
      </p:sp>
      <p:sp>
        <p:nvSpPr>
          <p:cNvPr id="63" name="Flowchart: Magnetic Disk 62">
            <a:extLst>
              <a:ext uri="{FF2B5EF4-FFF2-40B4-BE49-F238E27FC236}">
                <a16:creationId xmlns:a16="http://schemas.microsoft.com/office/drawing/2014/main" id="{B2045E33-F6BC-9808-D3FB-72233E7F6F98}"/>
              </a:ext>
            </a:extLst>
          </p:cNvPr>
          <p:cNvSpPr/>
          <p:nvPr/>
        </p:nvSpPr>
        <p:spPr>
          <a:xfrm>
            <a:off x="11047500" y="4545217"/>
            <a:ext cx="955497" cy="938594"/>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MySql</a:t>
            </a:r>
            <a:endParaRPr lang="en-US" dirty="0"/>
          </a:p>
        </p:txBody>
      </p:sp>
      <p:cxnSp>
        <p:nvCxnSpPr>
          <p:cNvPr id="65" name="Straight Connector 64">
            <a:extLst>
              <a:ext uri="{FF2B5EF4-FFF2-40B4-BE49-F238E27FC236}">
                <a16:creationId xmlns:a16="http://schemas.microsoft.com/office/drawing/2014/main" id="{516CA4C2-3468-C36C-08EC-AD8E11B71271}"/>
              </a:ext>
            </a:extLst>
          </p:cNvPr>
          <p:cNvCxnSpPr/>
          <p:nvPr/>
        </p:nvCxnSpPr>
        <p:spPr>
          <a:xfrm>
            <a:off x="7506646" y="5139278"/>
            <a:ext cx="3540854" cy="13457"/>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FC18BA51-168E-FA96-4FBB-39D2A83828CC}"/>
              </a:ext>
            </a:extLst>
          </p:cNvPr>
          <p:cNvCxnSpPr/>
          <p:nvPr/>
        </p:nvCxnSpPr>
        <p:spPr>
          <a:xfrm>
            <a:off x="7587885" y="2510869"/>
            <a:ext cx="3540854" cy="1345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3508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ublicis Sapient Logo transparent PNG - StickPNG">
            <a:extLst>
              <a:ext uri="{FF2B5EF4-FFF2-40B4-BE49-F238E27FC236}">
                <a16:creationId xmlns:a16="http://schemas.microsoft.com/office/drawing/2014/main" id="{20835940-2BF5-49C0-8138-FB565E31CF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9" y="5827537"/>
            <a:ext cx="1385886" cy="92363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502738D-6479-4F62-9D1A-628F90D0CFBC}"/>
              </a:ext>
            </a:extLst>
          </p:cNvPr>
          <p:cNvSpPr txBox="1"/>
          <p:nvPr/>
        </p:nvSpPr>
        <p:spPr>
          <a:xfrm>
            <a:off x="196163" y="350541"/>
            <a:ext cx="6112169" cy="646331"/>
          </a:xfrm>
          <a:prstGeom prst="rect">
            <a:avLst/>
          </a:prstGeom>
          <a:noFill/>
          <a:ln>
            <a:solidFill>
              <a:schemeClr val="tx2">
                <a:lumMod val="50000"/>
              </a:schemeClr>
            </a:solidFill>
          </a:ln>
        </p:spPr>
        <p:txBody>
          <a:bodyPr wrap="square" rtlCol="0">
            <a:spAutoFit/>
          </a:bodyPr>
          <a:lstStyle/>
          <a:p>
            <a:r>
              <a:rPr lang="en-US" sz="3600" b="1" dirty="0">
                <a:solidFill>
                  <a:schemeClr val="accent1"/>
                </a:solidFill>
                <a:effectLst>
                  <a:outerShdw blurRad="38100" dist="38100" dir="2700000" algn="tl">
                    <a:srgbClr val="000000">
                      <a:alpha val="43137"/>
                    </a:srgbClr>
                  </a:outerShdw>
                </a:effectLst>
                <a:latin typeface="Futura Next Medium (Headings)"/>
              </a:rPr>
              <a:t>Business Context Diagram</a:t>
            </a:r>
          </a:p>
        </p:txBody>
      </p:sp>
      <p:cxnSp>
        <p:nvCxnSpPr>
          <p:cNvPr id="5" name="Straight Connector 4">
            <a:extLst>
              <a:ext uri="{FF2B5EF4-FFF2-40B4-BE49-F238E27FC236}">
                <a16:creationId xmlns:a16="http://schemas.microsoft.com/office/drawing/2014/main" id="{3BAA6CDF-C994-48B8-A1B0-BEAA07A1A529}"/>
              </a:ext>
            </a:extLst>
          </p:cNvPr>
          <p:cNvCxnSpPr>
            <a:cxnSpLocks/>
          </p:cNvCxnSpPr>
          <p:nvPr/>
        </p:nvCxnSpPr>
        <p:spPr>
          <a:xfrm flipV="1">
            <a:off x="800100" y="996873"/>
            <a:ext cx="0" cy="500387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1F72BD60-E27F-4046-97D0-D1E63BC23E1A}"/>
              </a:ext>
            </a:extLst>
          </p:cNvPr>
          <p:cNvCxnSpPr/>
          <p:nvPr/>
        </p:nvCxnSpPr>
        <p:spPr>
          <a:xfrm flipV="1">
            <a:off x="800100" y="0"/>
            <a:ext cx="0" cy="3763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0D43BE9-D516-4820-8EBC-13D2018C20B0}"/>
              </a:ext>
            </a:extLst>
          </p:cNvPr>
          <p:cNvCxnSpPr/>
          <p:nvPr/>
        </p:nvCxnSpPr>
        <p:spPr>
          <a:xfrm flipV="1">
            <a:off x="783432" y="6481666"/>
            <a:ext cx="0" cy="376334"/>
          </a:xfrm>
          <a:prstGeom prst="line">
            <a:avLst/>
          </a:prstGeom>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B7C3BDE2-9EE8-1AF8-D226-EC76F672D102}"/>
              </a:ext>
            </a:extLst>
          </p:cNvPr>
          <p:cNvSpPr/>
          <p:nvPr/>
        </p:nvSpPr>
        <p:spPr>
          <a:xfrm>
            <a:off x="5178175" y="2804845"/>
            <a:ext cx="2137024" cy="204455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Employee Attendance Report Generation System</a:t>
            </a:r>
          </a:p>
        </p:txBody>
      </p:sp>
      <p:cxnSp>
        <p:nvCxnSpPr>
          <p:cNvPr id="15" name="Straight Connector 14">
            <a:extLst>
              <a:ext uri="{FF2B5EF4-FFF2-40B4-BE49-F238E27FC236}">
                <a16:creationId xmlns:a16="http://schemas.microsoft.com/office/drawing/2014/main" id="{02F97488-5BFC-3389-B1A4-7EEC5C7ED306}"/>
              </a:ext>
            </a:extLst>
          </p:cNvPr>
          <p:cNvCxnSpPr>
            <a:cxnSpLocks/>
            <a:stCxn id="13" idx="1"/>
            <a:endCxn id="19" idx="2"/>
          </p:cNvCxnSpPr>
          <p:nvPr/>
        </p:nvCxnSpPr>
        <p:spPr>
          <a:xfrm flipH="1" flipV="1">
            <a:off x="2989138" y="2173123"/>
            <a:ext cx="2501997" cy="931140"/>
          </a:xfrm>
          <a:prstGeom prst="line">
            <a:avLst/>
          </a:prstGeom>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9ADB3952-2D59-720A-3E07-7FCEC67D864E}"/>
              </a:ext>
            </a:extLst>
          </p:cNvPr>
          <p:cNvSpPr/>
          <p:nvPr/>
        </p:nvSpPr>
        <p:spPr>
          <a:xfrm>
            <a:off x="2038779" y="1628593"/>
            <a:ext cx="1900718" cy="5445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Employee</a:t>
            </a:r>
          </a:p>
        </p:txBody>
      </p:sp>
      <p:sp>
        <p:nvSpPr>
          <p:cNvPr id="22" name="Rectangle 21">
            <a:extLst>
              <a:ext uri="{FF2B5EF4-FFF2-40B4-BE49-F238E27FC236}">
                <a16:creationId xmlns:a16="http://schemas.microsoft.com/office/drawing/2014/main" id="{536644B6-B89B-3E0E-9869-F129663682F2}"/>
              </a:ext>
            </a:extLst>
          </p:cNvPr>
          <p:cNvSpPr/>
          <p:nvPr/>
        </p:nvSpPr>
        <p:spPr>
          <a:xfrm>
            <a:off x="4240136" y="2678385"/>
            <a:ext cx="657546" cy="2529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000" dirty="0"/>
              <a:t>Swipe-In</a:t>
            </a:r>
          </a:p>
        </p:txBody>
      </p:sp>
      <p:cxnSp>
        <p:nvCxnSpPr>
          <p:cNvPr id="24" name="Straight Connector 23">
            <a:extLst>
              <a:ext uri="{FF2B5EF4-FFF2-40B4-BE49-F238E27FC236}">
                <a16:creationId xmlns:a16="http://schemas.microsoft.com/office/drawing/2014/main" id="{EE35D8E1-A9E6-57A3-91B7-119DAEA51B0C}"/>
              </a:ext>
            </a:extLst>
          </p:cNvPr>
          <p:cNvCxnSpPr>
            <a:cxnSpLocks/>
            <a:endCxn id="19" idx="2"/>
          </p:cNvCxnSpPr>
          <p:nvPr/>
        </p:nvCxnSpPr>
        <p:spPr>
          <a:xfrm flipH="1" flipV="1">
            <a:off x="2989138" y="2173123"/>
            <a:ext cx="2224676" cy="1396710"/>
          </a:xfrm>
          <a:prstGeom prst="line">
            <a:avLst/>
          </a:prstGeom>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ABCF4E53-5C7C-F5F2-640D-82DE6774154F}"/>
              </a:ext>
            </a:extLst>
          </p:cNvPr>
          <p:cNvSpPr/>
          <p:nvPr/>
        </p:nvSpPr>
        <p:spPr>
          <a:xfrm>
            <a:off x="3319957" y="2551924"/>
            <a:ext cx="657546" cy="2529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000" dirty="0"/>
              <a:t>Swipe-Out</a:t>
            </a:r>
          </a:p>
        </p:txBody>
      </p:sp>
      <p:sp>
        <p:nvSpPr>
          <p:cNvPr id="36" name="Rectangle 35">
            <a:extLst>
              <a:ext uri="{FF2B5EF4-FFF2-40B4-BE49-F238E27FC236}">
                <a16:creationId xmlns:a16="http://schemas.microsoft.com/office/drawing/2014/main" id="{5A355949-1210-67A4-4075-E46772040F9E}"/>
              </a:ext>
            </a:extLst>
          </p:cNvPr>
          <p:cNvSpPr/>
          <p:nvPr/>
        </p:nvSpPr>
        <p:spPr>
          <a:xfrm>
            <a:off x="4240136" y="5776625"/>
            <a:ext cx="1448656" cy="470521"/>
          </a:xfrm>
          <a:prstGeom prst="rect">
            <a:avLst/>
          </a:prstGeom>
          <a:solidFill>
            <a:schemeClr val="bg2">
              <a:lumMod val="85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50" dirty="0"/>
              <a:t>Working Hour Calculation</a:t>
            </a:r>
          </a:p>
        </p:txBody>
      </p:sp>
      <p:cxnSp>
        <p:nvCxnSpPr>
          <p:cNvPr id="38" name="Connector: Elbow 37">
            <a:extLst>
              <a:ext uri="{FF2B5EF4-FFF2-40B4-BE49-F238E27FC236}">
                <a16:creationId xmlns:a16="http://schemas.microsoft.com/office/drawing/2014/main" id="{FAA47D63-0017-3AE4-585F-5EE1C1203618}"/>
              </a:ext>
            </a:extLst>
          </p:cNvPr>
          <p:cNvCxnSpPr>
            <a:stCxn id="13" idx="4"/>
            <a:endCxn id="36" idx="0"/>
          </p:cNvCxnSpPr>
          <p:nvPr/>
        </p:nvCxnSpPr>
        <p:spPr>
          <a:xfrm rot="5400000">
            <a:off x="5141965" y="4671902"/>
            <a:ext cx="927223" cy="128222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3D6ADFD8-8483-01A6-F2FC-79C0A7346FC2}"/>
              </a:ext>
            </a:extLst>
          </p:cNvPr>
          <p:cNvSpPr/>
          <p:nvPr/>
        </p:nvSpPr>
        <p:spPr>
          <a:xfrm>
            <a:off x="6837785" y="5765489"/>
            <a:ext cx="1448656" cy="470521"/>
          </a:xfrm>
          <a:prstGeom prst="rect">
            <a:avLst/>
          </a:prstGeom>
          <a:solidFill>
            <a:schemeClr val="bg2">
              <a:lumMod val="85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50" dirty="0"/>
              <a:t>Report Generation</a:t>
            </a:r>
          </a:p>
        </p:txBody>
      </p:sp>
      <p:cxnSp>
        <p:nvCxnSpPr>
          <p:cNvPr id="40" name="Connector: Elbow 39">
            <a:extLst>
              <a:ext uri="{FF2B5EF4-FFF2-40B4-BE49-F238E27FC236}">
                <a16:creationId xmlns:a16="http://schemas.microsoft.com/office/drawing/2014/main" id="{27549E5B-D014-D9F7-F481-2ECA9E2CFEAC}"/>
              </a:ext>
            </a:extLst>
          </p:cNvPr>
          <p:cNvCxnSpPr>
            <a:cxnSpLocks/>
            <a:endCxn id="39" idx="0"/>
          </p:cNvCxnSpPr>
          <p:nvPr/>
        </p:nvCxnSpPr>
        <p:spPr>
          <a:xfrm>
            <a:off x="6263288" y="5313013"/>
            <a:ext cx="1298825" cy="45247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5B86ADFC-53A7-271F-156F-FCC270AF5F7F}"/>
              </a:ext>
            </a:extLst>
          </p:cNvPr>
          <p:cNvCxnSpPr>
            <a:stCxn id="39" idx="3"/>
          </p:cNvCxnSpPr>
          <p:nvPr/>
        </p:nvCxnSpPr>
        <p:spPr>
          <a:xfrm flipV="1">
            <a:off x="8286441" y="5219272"/>
            <a:ext cx="405496" cy="7814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8B7F84B5-FE74-CA89-6AFA-B45A4B42BFAA}"/>
              </a:ext>
            </a:extLst>
          </p:cNvPr>
          <p:cNvSpPr/>
          <p:nvPr/>
        </p:nvSpPr>
        <p:spPr>
          <a:xfrm>
            <a:off x="8691283" y="4690034"/>
            <a:ext cx="910583" cy="781478"/>
          </a:xfrm>
          <a:prstGeom prst="ellipse">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rPr>
              <a:t>Present</a:t>
            </a:r>
          </a:p>
        </p:txBody>
      </p:sp>
      <p:cxnSp>
        <p:nvCxnSpPr>
          <p:cNvPr id="49" name="Straight Arrow Connector 48">
            <a:extLst>
              <a:ext uri="{FF2B5EF4-FFF2-40B4-BE49-F238E27FC236}">
                <a16:creationId xmlns:a16="http://schemas.microsoft.com/office/drawing/2014/main" id="{9814BB2A-A3D0-C9C2-C6BE-DF799FB368AA}"/>
              </a:ext>
            </a:extLst>
          </p:cNvPr>
          <p:cNvCxnSpPr>
            <a:cxnSpLocks/>
            <a:stCxn id="39" idx="3"/>
            <a:endCxn id="51" idx="2"/>
          </p:cNvCxnSpPr>
          <p:nvPr/>
        </p:nvCxnSpPr>
        <p:spPr>
          <a:xfrm flipV="1">
            <a:off x="8286441" y="5552501"/>
            <a:ext cx="1214028" cy="4482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Oval 50">
            <a:extLst>
              <a:ext uri="{FF2B5EF4-FFF2-40B4-BE49-F238E27FC236}">
                <a16:creationId xmlns:a16="http://schemas.microsoft.com/office/drawing/2014/main" id="{8E85DA3D-C8FA-722F-720C-6311E360A5F3}"/>
              </a:ext>
            </a:extLst>
          </p:cNvPr>
          <p:cNvSpPr/>
          <p:nvPr/>
        </p:nvSpPr>
        <p:spPr>
          <a:xfrm>
            <a:off x="9500469" y="5161762"/>
            <a:ext cx="910583" cy="78147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rPr>
              <a:t>Half Day</a:t>
            </a:r>
          </a:p>
        </p:txBody>
      </p:sp>
      <p:sp>
        <p:nvSpPr>
          <p:cNvPr id="54" name="Oval 53">
            <a:extLst>
              <a:ext uri="{FF2B5EF4-FFF2-40B4-BE49-F238E27FC236}">
                <a16:creationId xmlns:a16="http://schemas.microsoft.com/office/drawing/2014/main" id="{3BE536C6-EB37-1EE0-1D06-46740DBE2A2F}"/>
              </a:ext>
            </a:extLst>
          </p:cNvPr>
          <p:cNvSpPr/>
          <p:nvPr/>
        </p:nvSpPr>
        <p:spPr>
          <a:xfrm>
            <a:off x="8960973" y="5943240"/>
            <a:ext cx="910583" cy="781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Absent</a:t>
            </a:r>
          </a:p>
        </p:txBody>
      </p:sp>
      <p:cxnSp>
        <p:nvCxnSpPr>
          <p:cNvPr id="61" name="Straight Arrow Connector 60">
            <a:extLst>
              <a:ext uri="{FF2B5EF4-FFF2-40B4-BE49-F238E27FC236}">
                <a16:creationId xmlns:a16="http://schemas.microsoft.com/office/drawing/2014/main" id="{48ADFD9E-28D0-125D-EC28-9E7851074C96}"/>
              </a:ext>
            </a:extLst>
          </p:cNvPr>
          <p:cNvCxnSpPr>
            <a:stCxn id="39" idx="3"/>
            <a:endCxn id="54" idx="2"/>
          </p:cNvCxnSpPr>
          <p:nvPr/>
        </p:nvCxnSpPr>
        <p:spPr>
          <a:xfrm>
            <a:off x="8286441" y="6000750"/>
            <a:ext cx="674532" cy="3332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C37C3E91-3739-8AB1-74FF-62E8AEA35CD0}"/>
              </a:ext>
            </a:extLst>
          </p:cNvPr>
          <p:cNvCxnSpPr>
            <a:cxnSpLocks/>
            <a:stCxn id="36" idx="3"/>
            <a:endCxn id="39" idx="1"/>
          </p:cNvCxnSpPr>
          <p:nvPr/>
        </p:nvCxnSpPr>
        <p:spPr>
          <a:xfrm flipV="1">
            <a:off x="5688792" y="6000750"/>
            <a:ext cx="1148993" cy="111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248499DF-F167-2CE9-88B5-E136203F0391}"/>
              </a:ext>
            </a:extLst>
          </p:cNvPr>
          <p:cNvSpPr/>
          <p:nvPr/>
        </p:nvSpPr>
        <p:spPr>
          <a:xfrm>
            <a:off x="8691283" y="1214659"/>
            <a:ext cx="3006635" cy="5445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Head</a:t>
            </a:r>
          </a:p>
        </p:txBody>
      </p:sp>
      <p:cxnSp>
        <p:nvCxnSpPr>
          <p:cNvPr id="73" name="Straight Connector 72">
            <a:extLst>
              <a:ext uri="{FF2B5EF4-FFF2-40B4-BE49-F238E27FC236}">
                <a16:creationId xmlns:a16="http://schemas.microsoft.com/office/drawing/2014/main" id="{5A924DAD-8BAE-3A8D-82AB-16F142BB838C}"/>
              </a:ext>
            </a:extLst>
          </p:cNvPr>
          <p:cNvCxnSpPr>
            <a:cxnSpLocks/>
            <a:stCxn id="72" idx="1"/>
            <a:endCxn id="13" idx="7"/>
          </p:cNvCxnSpPr>
          <p:nvPr/>
        </p:nvCxnSpPr>
        <p:spPr>
          <a:xfrm flipH="1">
            <a:off x="7002239" y="1486924"/>
            <a:ext cx="1689044" cy="1617339"/>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6E95A21D-0B5E-5D1A-ED07-6653F272AEFC}"/>
              </a:ext>
            </a:extLst>
          </p:cNvPr>
          <p:cNvCxnSpPr>
            <a:cxnSpLocks/>
            <a:endCxn id="13" idx="7"/>
          </p:cNvCxnSpPr>
          <p:nvPr/>
        </p:nvCxnSpPr>
        <p:spPr>
          <a:xfrm flipH="1">
            <a:off x="7002239" y="1812403"/>
            <a:ext cx="2895784" cy="1291860"/>
          </a:xfrm>
          <a:prstGeom prst="line">
            <a:avLst/>
          </a:prstGeom>
        </p:spPr>
        <p:style>
          <a:lnRef idx="2">
            <a:schemeClr val="accent1"/>
          </a:lnRef>
          <a:fillRef idx="0">
            <a:schemeClr val="accent1"/>
          </a:fillRef>
          <a:effectRef idx="1">
            <a:schemeClr val="accent1"/>
          </a:effectRef>
          <a:fontRef idx="minor">
            <a:schemeClr val="tx1"/>
          </a:fontRef>
        </p:style>
      </p:cxnSp>
      <p:sp>
        <p:nvSpPr>
          <p:cNvPr id="79" name="Rectangle 78">
            <a:extLst>
              <a:ext uri="{FF2B5EF4-FFF2-40B4-BE49-F238E27FC236}">
                <a16:creationId xmlns:a16="http://schemas.microsoft.com/office/drawing/2014/main" id="{6B9C2F7B-72B7-42E3-5FDF-951F75433597}"/>
              </a:ext>
            </a:extLst>
          </p:cNvPr>
          <p:cNvSpPr/>
          <p:nvPr/>
        </p:nvSpPr>
        <p:spPr>
          <a:xfrm>
            <a:off x="7202184" y="2054831"/>
            <a:ext cx="858213" cy="39201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000" dirty="0"/>
              <a:t>Employee-Info</a:t>
            </a:r>
          </a:p>
        </p:txBody>
      </p:sp>
      <p:sp>
        <p:nvSpPr>
          <p:cNvPr id="80" name="Rectangle 79">
            <a:extLst>
              <a:ext uri="{FF2B5EF4-FFF2-40B4-BE49-F238E27FC236}">
                <a16:creationId xmlns:a16="http://schemas.microsoft.com/office/drawing/2014/main" id="{7D7B49BC-DC08-7038-5DC6-0E51C9BE160D}"/>
              </a:ext>
            </a:extLst>
          </p:cNvPr>
          <p:cNvSpPr/>
          <p:nvPr/>
        </p:nvSpPr>
        <p:spPr>
          <a:xfrm>
            <a:off x="8406708" y="2053373"/>
            <a:ext cx="858213" cy="39201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000" dirty="0"/>
              <a:t>Report Generation</a:t>
            </a:r>
          </a:p>
        </p:txBody>
      </p:sp>
      <p:cxnSp>
        <p:nvCxnSpPr>
          <p:cNvPr id="81" name="Straight Connector 80">
            <a:extLst>
              <a:ext uri="{FF2B5EF4-FFF2-40B4-BE49-F238E27FC236}">
                <a16:creationId xmlns:a16="http://schemas.microsoft.com/office/drawing/2014/main" id="{8E507898-C961-BCA9-091B-8528843D3CD6}"/>
              </a:ext>
            </a:extLst>
          </p:cNvPr>
          <p:cNvCxnSpPr>
            <a:cxnSpLocks/>
            <a:endCxn id="13" idx="7"/>
          </p:cNvCxnSpPr>
          <p:nvPr/>
        </p:nvCxnSpPr>
        <p:spPr>
          <a:xfrm flipH="1">
            <a:off x="7002239" y="1759189"/>
            <a:ext cx="4691034" cy="1345074"/>
          </a:xfrm>
          <a:prstGeom prst="line">
            <a:avLst/>
          </a:prstGeom>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C811C43A-F431-0216-613E-17B0A22FC7B3}"/>
              </a:ext>
            </a:extLst>
          </p:cNvPr>
          <p:cNvSpPr/>
          <p:nvPr/>
        </p:nvSpPr>
        <p:spPr>
          <a:xfrm>
            <a:off x="9981945" y="2092418"/>
            <a:ext cx="858213" cy="39201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000" dirty="0" err="1"/>
              <a:t>Absentes</a:t>
            </a:r>
            <a:endParaRPr lang="en-US" sz="1000" dirty="0"/>
          </a:p>
        </p:txBody>
      </p:sp>
    </p:spTree>
    <p:extLst>
      <p:ext uri="{BB962C8B-B14F-4D97-AF65-F5344CB8AC3E}">
        <p14:creationId xmlns:p14="http://schemas.microsoft.com/office/powerpoint/2010/main" val="3817334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ublicis Sapient Logo transparent PNG - StickPNG">
            <a:extLst>
              <a:ext uri="{FF2B5EF4-FFF2-40B4-BE49-F238E27FC236}">
                <a16:creationId xmlns:a16="http://schemas.microsoft.com/office/drawing/2014/main" id="{20835940-2BF5-49C0-8138-FB565E31CF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9" y="6037022"/>
            <a:ext cx="1071561" cy="71415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24016650-8F03-4614-A1D3-B73CA99E31A6}"/>
              </a:ext>
            </a:extLst>
          </p:cNvPr>
          <p:cNvCxnSpPr>
            <a:cxnSpLocks/>
          </p:cNvCxnSpPr>
          <p:nvPr/>
        </p:nvCxnSpPr>
        <p:spPr>
          <a:xfrm flipV="1">
            <a:off x="800100" y="996872"/>
            <a:ext cx="0" cy="52134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FCCC261-4FFB-4E21-9950-0750BF732FE9}"/>
              </a:ext>
            </a:extLst>
          </p:cNvPr>
          <p:cNvCxnSpPr/>
          <p:nvPr/>
        </p:nvCxnSpPr>
        <p:spPr>
          <a:xfrm flipV="1">
            <a:off x="800100" y="0"/>
            <a:ext cx="0" cy="3763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B55FC79-0E57-4B36-81B2-C1B746FBA16A}"/>
              </a:ext>
            </a:extLst>
          </p:cNvPr>
          <p:cNvCxnSpPr/>
          <p:nvPr/>
        </p:nvCxnSpPr>
        <p:spPr>
          <a:xfrm flipV="1">
            <a:off x="800100" y="6563009"/>
            <a:ext cx="0" cy="376334"/>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4FF13609-D6C0-4465-BBD6-74A4D5D2D9A8}"/>
              </a:ext>
            </a:extLst>
          </p:cNvPr>
          <p:cNvSpPr txBox="1"/>
          <p:nvPr/>
        </p:nvSpPr>
        <p:spPr>
          <a:xfrm>
            <a:off x="196164" y="350541"/>
            <a:ext cx="3368968" cy="646331"/>
          </a:xfrm>
          <a:prstGeom prst="rect">
            <a:avLst/>
          </a:prstGeom>
          <a:noFill/>
          <a:ln>
            <a:solidFill>
              <a:schemeClr val="tx2">
                <a:lumMod val="50000"/>
              </a:schemeClr>
            </a:solidFill>
          </a:ln>
        </p:spPr>
        <p:txBody>
          <a:bodyPr wrap="square" rtlCol="0">
            <a:spAutoFit/>
          </a:bodyPr>
          <a:lstStyle/>
          <a:p>
            <a:r>
              <a:rPr lang="en-US" sz="3600" b="1" dirty="0">
                <a:solidFill>
                  <a:schemeClr val="accent1"/>
                </a:solidFill>
                <a:effectLst>
                  <a:outerShdw blurRad="38100" dist="38100" dir="2700000" algn="tl">
                    <a:srgbClr val="000000">
                      <a:alpha val="43137"/>
                    </a:srgbClr>
                  </a:outerShdw>
                </a:effectLst>
                <a:latin typeface="Futura Next Medium (Headings)"/>
              </a:rPr>
              <a:t>Microservices</a:t>
            </a:r>
          </a:p>
        </p:txBody>
      </p:sp>
      <p:pic>
        <p:nvPicPr>
          <p:cNvPr id="2" name="Picture 1">
            <a:extLst>
              <a:ext uri="{FF2B5EF4-FFF2-40B4-BE49-F238E27FC236}">
                <a16:creationId xmlns:a16="http://schemas.microsoft.com/office/drawing/2014/main" id="{29F19CFB-BCDE-5B17-7717-6171784D9A1A}"/>
              </a:ext>
            </a:extLst>
          </p:cNvPr>
          <p:cNvPicPr>
            <a:picLocks noChangeAspect="1"/>
          </p:cNvPicPr>
          <p:nvPr/>
        </p:nvPicPr>
        <p:blipFill>
          <a:blip r:embed="rId4"/>
          <a:stretch>
            <a:fillRect/>
          </a:stretch>
        </p:blipFill>
        <p:spPr>
          <a:xfrm>
            <a:off x="5218112" y="2088175"/>
            <a:ext cx="1752600" cy="838200"/>
          </a:xfrm>
          <a:prstGeom prst="rect">
            <a:avLst/>
          </a:prstGeom>
          <a:ln>
            <a:solidFill>
              <a:schemeClr val="bg2"/>
            </a:solidFill>
          </a:ln>
        </p:spPr>
      </p:pic>
      <p:pic>
        <p:nvPicPr>
          <p:cNvPr id="3" name="Picture 2">
            <a:extLst>
              <a:ext uri="{FF2B5EF4-FFF2-40B4-BE49-F238E27FC236}">
                <a16:creationId xmlns:a16="http://schemas.microsoft.com/office/drawing/2014/main" id="{C3A33A33-3D49-D8AE-69E3-66F1B2C0CA44}"/>
              </a:ext>
            </a:extLst>
          </p:cNvPr>
          <p:cNvPicPr>
            <a:picLocks noChangeAspect="1"/>
          </p:cNvPicPr>
          <p:nvPr/>
        </p:nvPicPr>
        <p:blipFill>
          <a:blip r:embed="rId4"/>
          <a:stretch>
            <a:fillRect/>
          </a:stretch>
        </p:blipFill>
        <p:spPr>
          <a:xfrm>
            <a:off x="5286375" y="4733635"/>
            <a:ext cx="1752600" cy="838200"/>
          </a:xfrm>
          <a:prstGeom prst="rect">
            <a:avLst/>
          </a:prstGeom>
        </p:spPr>
      </p:pic>
      <p:sp>
        <p:nvSpPr>
          <p:cNvPr id="4" name="Rectangle: Diagonal Corners Rounded 3">
            <a:extLst>
              <a:ext uri="{FF2B5EF4-FFF2-40B4-BE49-F238E27FC236}">
                <a16:creationId xmlns:a16="http://schemas.microsoft.com/office/drawing/2014/main" id="{7B41F826-19C7-5A75-91E9-24EA1C24CAE0}"/>
              </a:ext>
            </a:extLst>
          </p:cNvPr>
          <p:cNvSpPr/>
          <p:nvPr/>
        </p:nvSpPr>
        <p:spPr>
          <a:xfrm>
            <a:off x="881062" y="3301614"/>
            <a:ext cx="1504950" cy="1076325"/>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b="1" dirty="0">
                <a:solidFill>
                  <a:schemeClr val="tx1"/>
                </a:solidFill>
              </a:rPr>
              <a:t>Parent Service</a:t>
            </a:r>
          </a:p>
        </p:txBody>
      </p:sp>
      <p:cxnSp>
        <p:nvCxnSpPr>
          <p:cNvPr id="5" name="Connector: Elbow 4">
            <a:extLst>
              <a:ext uri="{FF2B5EF4-FFF2-40B4-BE49-F238E27FC236}">
                <a16:creationId xmlns:a16="http://schemas.microsoft.com/office/drawing/2014/main" id="{BD28D407-29E9-4A27-C4BB-998F3B95CE8B}"/>
              </a:ext>
            </a:extLst>
          </p:cNvPr>
          <p:cNvCxnSpPr>
            <a:stCxn id="4" idx="0"/>
            <a:endCxn id="2" idx="1"/>
          </p:cNvCxnSpPr>
          <p:nvPr/>
        </p:nvCxnSpPr>
        <p:spPr>
          <a:xfrm flipV="1">
            <a:off x="2386012" y="2507275"/>
            <a:ext cx="2832100" cy="133250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 name="Connector: Elbow 6">
            <a:extLst>
              <a:ext uri="{FF2B5EF4-FFF2-40B4-BE49-F238E27FC236}">
                <a16:creationId xmlns:a16="http://schemas.microsoft.com/office/drawing/2014/main" id="{EBE4C2DA-55A3-C8B5-4CE9-BFE2EA14789B}"/>
              </a:ext>
            </a:extLst>
          </p:cNvPr>
          <p:cNvCxnSpPr>
            <a:cxnSpLocks/>
            <a:stCxn id="4" idx="0"/>
            <a:endCxn id="3" idx="1"/>
          </p:cNvCxnSpPr>
          <p:nvPr/>
        </p:nvCxnSpPr>
        <p:spPr>
          <a:xfrm>
            <a:off x="2386012" y="3839777"/>
            <a:ext cx="2900363" cy="1312958"/>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5289B5B-90AA-77CD-BBD1-0D9F6F945310}"/>
              </a:ext>
            </a:extLst>
          </p:cNvPr>
          <p:cNvSpPr txBox="1"/>
          <p:nvPr/>
        </p:nvSpPr>
        <p:spPr>
          <a:xfrm>
            <a:off x="3409545" y="2137943"/>
            <a:ext cx="1980863" cy="369332"/>
          </a:xfrm>
          <a:prstGeom prst="rect">
            <a:avLst/>
          </a:prstGeom>
          <a:noFill/>
        </p:spPr>
        <p:txBody>
          <a:bodyPr wrap="none" rtlCol="0">
            <a:spAutoFit/>
          </a:bodyPr>
          <a:lstStyle/>
          <a:p>
            <a:r>
              <a:rPr lang="en-US" dirty="0"/>
              <a:t>Employee-tracking</a:t>
            </a:r>
          </a:p>
        </p:txBody>
      </p:sp>
      <p:sp>
        <p:nvSpPr>
          <p:cNvPr id="9" name="TextBox 8">
            <a:extLst>
              <a:ext uri="{FF2B5EF4-FFF2-40B4-BE49-F238E27FC236}">
                <a16:creationId xmlns:a16="http://schemas.microsoft.com/office/drawing/2014/main" id="{EF9B1538-6D26-E385-8AC0-5B77CDD3111E}"/>
              </a:ext>
            </a:extLst>
          </p:cNvPr>
          <p:cNvSpPr txBox="1"/>
          <p:nvPr/>
        </p:nvSpPr>
        <p:spPr>
          <a:xfrm>
            <a:off x="3409545" y="5162969"/>
            <a:ext cx="1948290" cy="369332"/>
          </a:xfrm>
          <a:prstGeom prst="rect">
            <a:avLst/>
          </a:prstGeom>
          <a:noFill/>
        </p:spPr>
        <p:txBody>
          <a:bodyPr wrap="none" rtlCol="0">
            <a:spAutoFit/>
          </a:bodyPr>
          <a:lstStyle/>
          <a:p>
            <a:r>
              <a:rPr lang="en-US" dirty="0"/>
              <a:t>Report-Generation</a:t>
            </a:r>
          </a:p>
        </p:txBody>
      </p:sp>
      <p:sp>
        <p:nvSpPr>
          <p:cNvPr id="11" name="Oval 10">
            <a:extLst>
              <a:ext uri="{FF2B5EF4-FFF2-40B4-BE49-F238E27FC236}">
                <a16:creationId xmlns:a16="http://schemas.microsoft.com/office/drawing/2014/main" id="{E90C9B8F-504C-3C40-43C2-DDEBD96CE768}"/>
              </a:ext>
            </a:extLst>
          </p:cNvPr>
          <p:cNvSpPr/>
          <p:nvPr/>
        </p:nvSpPr>
        <p:spPr>
          <a:xfrm>
            <a:off x="3523381" y="3583375"/>
            <a:ext cx="573877" cy="48342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Gateway</a:t>
            </a:r>
          </a:p>
        </p:txBody>
      </p:sp>
      <p:cxnSp>
        <p:nvCxnSpPr>
          <p:cNvPr id="12" name="Straight Arrow Connector 11">
            <a:extLst>
              <a:ext uri="{FF2B5EF4-FFF2-40B4-BE49-F238E27FC236}">
                <a16:creationId xmlns:a16="http://schemas.microsoft.com/office/drawing/2014/main" id="{D7005151-E097-B2CC-E306-EE1C6C8D15EA}"/>
              </a:ext>
            </a:extLst>
          </p:cNvPr>
          <p:cNvCxnSpPr>
            <a:cxnSpLocks/>
          </p:cNvCxnSpPr>
          <p:nvPr/>
        </p:nvCxnSpPr>
        <p:spPr>
          <a:xfrm>
            <a:off x="6162675" y="2787155"/>
            <a:ext cx="0" cy="7637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8AC7CE0F-AB91-FE64-E7DD-44483E119085}"/>
              </a:ext>
            </a:extLst>
          </p:cNvPr>
          <p:cNvSpPr/>
          <p:nvPr/>
        </p:nvSpPr>
        <p:spPr>
          <a:xfrm>
            <a:off x="5808170" y="3456133"/>
            <a:ext cx="739739" cy="4834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Eureka</a:t>
            </a:r>
          </a:p>
        </p:txBody>
      </p:sp>
      <p:cxnSp>
        <p:nvCxnSpPr>
          <p:cNvPr id="17" name="Straight Arrow Connector 16">
            <a:extLst>
              <a:ext uri="{FF2B5EF4-FFF2-40B4-BE49-F238E27FC236}">
                <a16:creationId xmlns:a16="http://schemas.microsoft.com/office/drawing/2014/main" id="{40C305FA-0466-6FCD-1BF0-AC29F020CB47}"/>
              </a:ext>
            </a:extLst>
          </p:cNvPr>
          <p:cNvCxnSpPr>
            <a:cxnSpLocks/>
            <a:stCxn id="15" idx="2"/>
          </p:cNvCxnSpPr>
          <p:nvPr/>
        </p:nvCxnSpPr>
        <p:spPr>
          <a:xfrm flipH="1">
            <a:off x="6171298" y="3939553"/>
            <a:ext cx="6742" cy="892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0944711-7CB7-0BDB-5299-3F4E792B6D15}"/>
              </a:ext>
            </a:extLst>
          </p:cNvPr>
          <p:cNvCxnSpPr>
            <a:cxnSpLocks/>
            <a:stCxn id="11" idx="6"/>
          </p:cNvCxnSpPr>
          <p:nvPr/>
        </p:nvCxnSpPr>
        <p:spPr>
          <a:xfrm>
            <a:off x="4097258" y="3825085"/>
            <a:ext cx="15740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1EDCF937-F44B-32B6-B2CB-9BC0EC4EB457}"/>
              </a:ext>
            </a:extLst>
          </p:cNvPr>
          <p:cNvSpPr txBox="1"/>
          <p:nvPr/>
        </p:nvSpPr>
        <p:spPr>
          <a:xfrm>
            <a:off x="5557153" y="5469583"/>
            <a:ext cx="1501180" cy="369332"/>
          </a:xfrm>
          <a:prstGeom prst="rect">
            <a:avLst/>
          </a:prstGeom>
          <a:noFill/>
        </p:spPr>
        <p:txBody>
          <a:bodyPr wrap="none" rtlCol="0">
            <a:spAutoFit/>
          </a:bodyPr>
          <a:lstStyle/>
          <a:p>
            <a:r>
              <a:rPr lang="en-US" dirty="0"/>
              <a:t>Kafka Enabled</a:t>
            </a:r>
          </a:p>
        </p:txBody>
      </p:sp>
      <p:cxnSp>
        <p:nvCxnSpPr>
          <p:cNvPr id="25" name="Straight Connector 24">
            <a:extLst>
              <a:ext uri="{FF2B5EF4-FFF2-40B4-BE49-F238E27FC236}">
                <a16:creationId xmlns:a16="http://schemas.microsoft.com/office/drawing/2014/main" id="{FACB02D9-FC39-318E-74BA-FB79FFA67C82}"/>
              </a:ext>
            </a:extLst>
          </p:cNvPr>
          <p:cNvCxnSpPr/>
          <p:nvPr/>
        </p:nvCxnSpPr>
        <p:spPr>
          <a:xfrm>
            <a:off x="7058333" y="71919"/>
            <a:ext cx="0" cy="6786081"/>
          </a:xfrm>
          <a:prstGeom prst="line">
            <a:avLst/>
          </a:prstGeom>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602B2BE1-6511-5A62-04FF-538CC5C9C926}"/>
              </a:ext>
            </a:extLst>
          </p:cNvPr>
          <p:cNvPicPr>
            <a:picLocks noChangeAspect="1"/>
          </p:cNvPicPr>
          <p:nvPr/>
        </p:nvPicPr>
        <p:blipFill>
          <a:blip r:embed="rId5"/>
          <a:stretch>
            <a:fillRect/>
          </a:stretch>
        </p:blipFill>
        <p:spPr>
          <a:xfrm>
            <a:off x="7186059" y="479068"/>
            <a:ext cx="4781550" cy="6143625"/>
          </a:xfrm>
          <a:prstGeom prst="rect">
            <a:avLst/>
          </a:prstGeom>
        </p:spPr>
      </p:pic>
      <p:sp>
        <p:nvSpPr>
          <p:cNvPr id="28" name="TextBox 27">
            <a:extLst>
              <a:ext uri="{FF2B5EF4-FFF2-40B4-BE49-F238E27FC236}">
                <a16:creationId xmlns:a16="http://schemas.microsoft.com/office/drawing/2014/main" id="{4491D6E3-B0EB-4407-B8F4-F65032CFE0BB}"/>
              </a:ext>
            </a:extLst>
          </p:cNvPr>
          <p:cNvSpPr txBox="1"/>
          <p:nvPr/>
        </p:nvSpPr>
        <p:spPr>
          <a:xfrm>
            <a:off x="8470983" y="109736"/>
            <a:ext cx="1866793" cy="369332"/>
          </a:xfrm>
          <a:prstGeom prst="rect">
            <a:avLst/>
          </a:prstGeom>
          <a:noFill/>
        </p:spPr>
        <p:txBody>
          <a:bodyPr wrap="none" rtlCol="0">
            <a:spAutoFit/>
          </a:bodyPr>
          <a:lstStyle/>
          <a:p>
            <a:r>
              <a:rPr lang="en-US" dirty="0"/>
              <a:t>Package Structure</a:t>
            </a:r>
          </a:p>
        </p:txBody>
      </p:sp>
    </p:spTree>
    <p:extLst>
      <p:ext uri="{BB962C8B-B14F-4D97-AF65-F5344CB8AC3E}">
        <p14:creationId xmlns:p14="http://schemas.microsoft.com/office/powerpoint/2010/main" val="1138364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ublicis Sapient Logo transparent PNG - StickPNG">
            <a:extLst>
              <a:ext uri="{FF2B5EF4-FFF2-40B4-BE49-F238E27FC236}">
                <a16:creationId xmlns:a16="http://schemas.microsoft.com/office/drawing/2014/main" id="{20835940-2BF5-49C0-8138-FB565E31CF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9" y="6037022"/>
            <a:ext cx="1071561" cy="71415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24016650-8F03-4614-A1D3-B73CA99E31A6}"/>
              </a:ext>
            </a:extLst>
          </p:cNvPr>
          <p:cNvCxnSpPr>
            <a:cxnSpLocks/>
          </p:cNvCxnSpPr>
          <p:nvPr/>
        </p:nvCxnSpPr>
        <p:spPr>
          <a:xfrm flipV="1">
            <a:off x="800100" y="996872"/>
            <a:ext cx="0" cy="52134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FCCC261-4FFB-4E21-9950-0750BF732FE9}"/>
              </a:ext>
            </a:extLst>
          </p:cNvPr>
          <p:cNvCxnSpPr/>
          <p:nvPr/>
        </p:nvCxnSpPr>
        <p:spPr>
          <a:xfrm flipV="1">
            <a:off x="800100" y="0"/>
            <a:ext cx="0" cy="3763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B55FC79-0E57-4B36-81B2-C1B746FBA16A}"/>
              </a:ext>
            </a:extLst>
          </p:cNvPr>
          <p:cNvCxnSpPr/>
          <p:nvPr/>
        </p:nvCxnSpPr>
        <p:spPr>
          <a:xfrm flipV="1">
            <a:off x="800100" y="6563009"/>
            <a:ext cx="0" cy="376334"/>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4FF13609-D6C0-4465-BBD6-74A4D5D2D9A8}"/>
              </a:ext>
            </a:extLst>
          </p:cNvPr>
          <p:cNvSpPr txBox="1"/>
          <p:nvPr/>
        </p:nvSpPr>
        <p:spPr>
          <a:xfrm>
            <a:off x="196164" y="350541"/>
            <a:ext cx="5608734" cy="646331"/>
          </a:xfrm>
          <a:prstGeom prst="rect">
            <a:avLst/>
          </a:prstGeom>
          <a:noFill/>
          <a:ln>
            <a:solidFill>
              <a:schemeClr val="tx2">
                <a:lumMod val="50000"/>
              </a:schemeClr>
            </a:solidFill>
          </a:ln>
        </p:spPr>
        <p:txBody>
          <a:bodyPr wrap="square" rtlCol="0">
            <a:spAutoFit/>
          </a:bodyPr>
          <a:lstStyle/>
          <a:p>
            <a:r>
              <a:rPr lang="en-US" sz="3600" b="1" dirty="0">
                <a:solidFill>
                  <a:schemeClr val="accent1"/>
                </a:solidFill>
                <a:effectLst>
                  <a:outerShdw blurRad="38100" dist="38100" dir="2700000" algn="tl">
                    <a:srgbClr val="000000">
                      <a:alpha val="43137"/>
                    </a:srgbClr>
                  </a:outerShdw>
                </a:effectLst>
                <a:latin typeface="Futura Next Medium (Headings)"/>
              </a:rPr>
              <a:t>FLOW – AZURE CLOUD</a:t>
            </a:r>
          </a:p>
        </p:txBody>
      </p:sp>
      <p:sp>
        <p:nvSpPr>
          <p:cNvPr id="6" name="Rectangle 5">
            <a:extLst>
              <a:ext uri="{FF2B5EF4-FFF2-40B4-BE49-F238E27FC236}">
                <a16:creationId xmlns:a16="http://schemas.microsoft.com/office/drawing/2014/main" id="{E4F77B86-DFC9-9FEF-3395-55BA7585DA0C}"/>
              </a:ext>
            </a:extLst>
          </p:cNvPr>
          <p:cNvSpPr/>
          <p:nvPr/>
        </p:nvSpPr>
        <p:spPr>
          <a:xfrm>
            <a:off x="1510301" y="1160980"/>
            <a:ext cx="9878422" cy="5213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6CBE1442-01B6-2CBB-4ED4-8767FC11C41B}"/>
              </a:ext>
            </a:extLst>
          </p:cNvPr>
          <p:cNvCxnSpPr/>
          <p:nvPr/>
        </p:nvCxnSpPr>
        <p:spPr>
          <a:xfrm>
            <a:off x="3667874" y="1160980"/>
            <a:ext cx="0" cy="5213429"/>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5A0D2112-2B6E-99A8-38C2-EB7A63E5B474}"/>
              </a:ext>
            </a:extLst>
          </p:cNvPr>
          <p:cNvCxnSpPr/>
          <p:nvPr/>
        </p:nvCxnSpPr>
        <p:spPr>
          <a:xfrm>
            <a:off x="5618252" y="1160980"/>
            <a:ext cx="0" cy="5213429"/>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478F079E-5C78-97D3-2F01-81566C1E0ABF}"/>
              </a:ext>
            </a:extLst>
          </p:cNvPr>
          <p:cNvCxnSpPr/>
          <p:nvPr/>
        </p:nvCxnSpPr>
        <p:spPr>
          <a:xfrm>
            <a:off x="7621713" y="1160980"/>
            <a:ext cx="0" cy="5213429"/>
          </a:xfrm>
          <a:prstGeom prst="line">
            <a:avLst/>
          </a:prstGeom>
        </p:spPr>
        <p:style>
          <a:lnRef idx="2">
            <a:schemeClr val="dk1"/>
          </a:lnRef>
          <a:fillRef idx="0">
            <a:schemeClr val="dk1"/>
          </a:fillRef>
          <a:effectRef idx="1">
            <a:schemeClr val="dk1"/>
          </a:effectRef>
          <a:fontRef idx="minor">
            <a:schemeClr val="tx1"/>
          </a:fontRef>
        </p:style>
      </p:cxnSp>
      <p:pic>
        <p:nvPicPr>
          <p:cNvPr id="1026" name="Picture 2" descr="Jenkins Logo PNG Transparent &amp; SVG Vector - Freebie Supply">
            <a:extLst>
              <a:ext uri="{FF2B5EF4-FFF2-40B4-BE49-F238E27FC236}">
                <a16:creationId xmlns:a16="http://schemas.microsoft.com/office/drawing/2014/main" id="{ABA00614-9DF1-5EFE-E76B-F8E9C6CA5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973" y="2950107"/>
            <a:ext cx="1050147" cy="17106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ersioning, Git - Programming robots in ROS">
            <a:extLst>
              <a:ext uri="{FF2B5EF4-FFF2-40B4-BE49-F238E27FC236}">
                <a16:creationId xmlns:a16="http://schemas.microsoft.com/office/drawing/2014/main" id="{4C25A2D6-460D-DF72-CEF4-B569FF1F59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4583" y="1347413"/>
            <a:ext cx="2085654" cy="15642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aven仓库理解和优先级 | ShenWenFang">
            <a:extLst>
              <a:ext uri="{FF2B5EF4-FFF2-40B4-BE49-F238E27FC236}">
                <a16:creationId xmlns:a16="http://schemas.microsoft.com/office/drawing/2014/main" id="{195EDB31-0086-93D4-BDE6-294AED69AF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9895" y="5496618"/>
            <a:ext cx="1584575" cy="400804"/>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Connector 28">
            <a:extLst>
              <a:ext uri="{FF2B5EF4-FFF2-40B4-BE49-F238E27FC236}">
                <a16:creationId xmlns:a16="http://schemas.microsoft.com/office/drawing/2014/main" id="{00D72F60-9FAA-1844-11C6-4FA34D03F90E}"/>
              </a:ext>
            </a:extLst>
          </p:cNvPr>
          <p:cNvCxnSpPr>
            <a:stCxn id="1026" idx="3"/>
            <a:endCxn id="6" idx="3"/>
          </p:cNvCxnSpPr>
          <p:nvPr/>
        </p:nvCxnSpPr>
        <p:spPr>
          <a:xfrm flipV="1">
            <a:off x="1163120" y="3767695"/>
            <a:ext cx="10225603" cy="37736"/>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2B5D6331-8C9B-110E-342E-899401511FC1}"/>
              </a:ext>
            </a:extLst>
          </p:cNvPr>
          <p:cNvCxnSpPr/>
          <p:nvPr/>
        </p:nvCxnSpPr>
        <p:spPr>
          <a:xfrm>
            <a:off x="2557410" y="2911654"/>
            <a:ext cx="0" cy="2107977"/>
          </a:xfrm>
          <a:prstGeom prst="line">
            <a:avLst/>
          </a:prstGeom>
        </p:spPr>
        <p:style>
          <a:lnRef idx="2">
            <a:schemeClr val="dk1"/>
          </a:lnRef>
          <a:fillRef idx="0">
            <a:schemeClr val="dk1"/>
          </a:fillRef>
          <a:effectRef idx="1">
            <a:schemeClr val="dk1"/>
          </a:effectRef>
          <a:fontRef idx="minor">
            <a:schemeClr val="tx1"/>
          </a:fontRef>
        </p:style>
      </p:cxnSp>
      <p:pic>
        <p:nvPicPr>
          <p:cNvPr id="1034" name="Picture 10" descr="Docker Logo and symbol, meaning, history, PNG, brand">
            <a:extLst>
              <a:ext uri="{FF2B5EF4-FFF2-40B4-BE49-F238E27FC236}">
                <a16:creationId xmlns:a16="http://schemas.microsoft.com/office/drawing/2014/main" id="{997CCEF7-704D-2E8F-7A69-2F0756F337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6580" y="1690562"/>
            <a:ext cx="3068117" cy="17258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elm with Michelle Noorali and Matthew Butcher | Google Cloud Platform ...">
            <a:extLst>
              <a:ext uri="{FF2B5EF4-FFF2-40B4-BE49-F238E27FC236}">
                <a16:creationId xmlns:a16="http://schemas.microsoft.com/office/drawing/2014/main" id="{8AD195CD-884B-C89E-520D-8E8BC5D72C3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8391" y="4385723"/>
            <a:ext cx="1592815" cy="165129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Kubernetes – Logos Download">
            <a:extLst>
              <a:ext uri="{FF2B5EF4-FFF2-40B4-BE49-F238E27FC236}">
                <a16:creationId xmlns:a16="http://schemas.microsoft.com/office/drawing/2014/main" id="{25BE462C-9DDF-2C91-F6C1-3D21FFA9AC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222" y="1562067"/>
            <a:ext cx="1440842" cy="732431"/>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22E68549-2D69-10BD-F3C6-57D92ED78E04}"/>
              </a:ext>
            </a:extLst>
          </p:cNvPr>
          <p:cNvCxnSpPr/>
          <p:nvPr/>
        </p:nvCxnSpPr>
        <p:spPr>
          <a:xfrm>
            <a:off x="9346059" y="1160980"/>
            <a:ext cx="0" cy="5213429"/>
          </a:xfrm>
          <a:prstGeom prst="line">
            <a:avLst/>
          </a:prstGeom>
        </p:spPr>
        <p:style>
          <a:lnRef idx="2">
            <a:schemeClr val="dk1"/>
          </a:lnRef>
          <a:fillRef idx="0">
            <a:schemeClr val="dk1"/>
          </a:fillRef>
          <a:effectRef idx="1">
            <a:schemeClr val="dk1"/>
          </a:effectRef>
          <a:fontRef idx="minor">
            <a:schemeClr val="tx1"/>
          </a:fontRef>
        </p:style>
      </p:cxnSp>
      <p:pic>
        <p:nvPicPr>
          <p:cNvPr id="1040" name="Picture 16" descr="Download Grafana Logo PNG and Vector (PDF, SVG, Ai, EPS) Free">
            <a:extLst>
              <a:ext uri="{FF2B5EF4-FFF2-40B4-BE49-F238E27FC236}">
                <a16:creationId xmlns:a16="http://schemas.microsoft.com/office/drawing/2014/main" id="{26582E02-2F8D-4B42-F65C-99036B5ADFD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55938" y="4623019"/>
            <a:ext cx="1822906" cy="1226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222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ublicis Sapient Logo transparent PNG - StickPNG">
            <a:extLst>
              <a:ext uri="{FF2B5EF4-FFF2-40B4-BE49-F238E27FC236}">
                <a16:creationId xmlns:a16="http://schemas.microsoft.com/office/drawing/2014/main" id="{20835940-2BF5-49C0-8138-FB565E31CF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9" y="5827537"/>
            <a:ext cx="1385886" cy="92363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3E34FFDA-3223-4893-A4E5-28E0DB06CE83}"/>
              </a:ext>
            </a:extLst>
          </p:cNvPr>
          <p:cNvCxnSpPr>
            <a:cxnSpLocks/>
            <a:stCxn id="2050" idx="0"/>
          </p:cNvCxnSpPr>
          <p:nvPr/>
        </p:nvCxnSpPr>
        <p:spPr>
          <a:xfrm flipV="1">
            <a:off x="783432" y="1022665"/>
            <a:ext cx="16668" cy="4804872"/>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F8EEB80C-2AF5-4BF7-BE16-EA5379B69949}"/>
              </a:ext>
            </a:extLst>
          </p:cNvPr>
          <p:cNvCxnSpPr/>
          <p:nvPr/>
        </p:nvCxnSpPr>
        <p:spPr>
          <a:xfrm flipV="1">
            <a:off x="800100" y="0"/>
            <a:ext cx="0" cy="376334"/>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7F71742-E3A6-487D-AAF1-BA2ECCB13F0C}"/>
              </a:ext>
            </a:extLst>
          </p:cNvPr>
          <p:cNvCxnSpPr/>
          <p:nvPr/>
        </p:nvCxnSpPr>
        <p:spPr>
          <a:xfrm flipV="1">
            <a:off x="783432" y="6481666"/>
            <a:ext cx="0" cy="376334"/>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1EEDAE89-71A6-4EC2-B772-CE892E39B3AB}"/>
              </a:ext>
            </a:extLst>
          </p:cNvPr>
          <p:cNvSpPr txBox="1"/>
          <p:nvPr/>
        </p:nvSpPr>
        <p:spPr>
          <a:xfrm>
            <a:off x="196164" y="350541"/>
            <a:ext cx="4977980" cy="646331"/>
          </a:xfrm>
          <a:prstGeom prst="rect">
            <a:avLst/>
          </a:prstGeom>
          <a:noFill/>
          <a:ln>
            <a:solidFill>
              <a:schemeClr val="tx2">
                <a:lumMod val="50000"/>
              </a:schemeClr>
            </a:solidFill>
          </a:ln>
        </p:spPr>
        <p:txBody>
          <a:bodyPr wrap="square" rtlCol="0">
            <a:spAutoFit/>
          </a:bodyPr>
          <a:lstStyle/>
          <a:p>
            <a:r>
              <a:rPr lang="en-US" sz="3600" b="1" dirty="0">
                <a:solidFill>
                  <a:schemeClr val="accent1"/>
                </a:solidFill>
                <a:effectLst>
                  <a:outerShdw blurRad="38100" dist="38100" dir="2700000" algn="tl">
                    <a:srgbClr val="000000">
                      <a:alpha val="43137"/>
                    </a:srgbClr>
                  </a:outerShdw>
                </a:effectLst>
                <a:latin typeface="Futura Next Medium (Headings)"/>
              </a:rPr>
              <a:t>Database Structure</a:t>
            </a:r>
          </a:p>
        </p:txBody>
      </p:sp>
      <p:pic>
        <p:nvPicPr>
          <p:cNvPr id="6" name="Picture 5">
            <a:extLst>
              <a:ext uri="{FF2B5EF4-FFF2-40B4-BE49-F238E27FC236}">
                <a16:creationId xmlns:a16="http://schemas.microsoft.com/office/drawing/2014/main" id="{802136C7-70DF-CE9D-9180-9B84AB21619F}"/>
              </a:ext>
            </a:extLst>
          </p:cNvPr>
          <p:cNvPicPr>
            <a:picLocks noChangeAspect="1"/>
          </p:cNvPicPr>
          <p:nvPr/>
        </p:nvPicPr>
        <p:blipFill>
          <a:blip r:embed="rId4"/>
          <a:stretch>
            <a:fillRect/>
          </a:stretch>
        </p:blipFill>
        <p:spPr>
          <a:xfrm>
            <a:off x="1116431" y="2206971"/>
            <a:ext cx="4977981" cy="3725559"/>
          </a:xfrm>
          <a:prstGeom prst="rect">
            <a:avLst/>
          </a:prstGeom>
        </p:spPr>
      </p:pic>
      <p:sp>
        <p:nvSpPr>
          <p:cNvPr id="7" name="Flowchart: Process 6">
            <a:extLst>
              <a:ext uri="{FF2B5EF4-FFF2-40B4-BE49-F238E27FC236}">
                <a16:creationId xmlns:a16="http://schemas.microsoft.com/office/drawing/2014/main" id="{077F4879-4ACF-D39B-E100-47EABD6C7EDE}"/>
              </a:ext>
            </a:extLst>
          </p:cNvPr>
          <p:cNvSpPr/>
          <p:nvPr/>
        </p:nvSpPr>
        <p:spPr>
          <a:xfrm>
            <a:off x="1116431" y="1595421"/>
            <a:ext cx="4709016" cy="414192"/>
          </a:xfrm>
          <a:prstGeom prst="flowChartProcess">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Employee -&gt; </a:t>
            </a:r>
            <a:r>
              <a:rPr lang="en-US" sz="1500" b="1" dirty="0" err="1">
                <a:solidFill>
                  <a:schemeClr val="tx1"/>
                </a:solidFill>
              </a:rPr>
              <a:t>employeeAttendance</a:t>
            </a:r>
            <a:r>
              <a:rPr lang="en-US" sz="1500" b="1" dirty="0">
                <a:solidFill>
                  <a:schemeClr val="tx1"/>
                </a:solidFill>
              </a:rPr>
              <a:t>-&gt;</a:t>
            </a:r>
            <a:r>
              <a:rPr lang="en-US" sz="1500" b="1" dirty="0" err="1">
                <a:solidFill>
                  <a:schemeClr val="tx1"/>
                </a:solidFill>
              </a:rPr>
              <a:t>InoutRecoords</a:t>
            </a:r>
            <a:endParaRPr lang="en-US" sz="1500" b="1" dirty="0">
              <a:solidFill>
                <a:schemeClr val="tx1"/>
              </a:solidFill>
            </a:endParaRPr>
          </a:p>
        </p:txBody>
      </p:sp>
      <p:pic>
        <p:nvPicPr>
          <p:cNvPr id="12" name="Picture 11">
            <a:extLst>
              <a:ext uri="{FF2B5EF4-FFF2-40B4-BE49-F238E27FC236}">
                <a16:creationId xmlns:a16="http://schemas.microsoft.com/office/drawing/2014/main" id="{9AE915E3-BA02-D6C8-4516-AEEA5C194233}"/>
              </a:ext>
            </a:extLst>
          </p:cNvPr>
          <p:cNvPicPr>
            <a:picLocks noChangeAspect="1"/>
          </p:cNvPicPr>
          <p:nvPr/>
        </p:nvPicPr>
        <p:blipFill>
          <a:blip r:embed="rId5"/>
          <a:stretch>
            <a:fillRect/>
          </a:stretch>
        </p:blipFill>
        <p:spPr>
          <a:xfrm>
            <a:off x="6524090" y="2117770"/>
            <a:ext cx="4628097" cy="3852809"/>
          </a:xfrm>
          <a:prstGeom prst="rect">
            <a:avLst/>
          </a:prstGeom>
        </p:spPr>
      </p:pic>
      <p:sp>
        <p:nvSpPr>
          <p:cNvPr id="14" name="Flowchart: Process 13">
            <a:extLst>
              <a:ext uri="{FF2B5EF4-FFF2-40B4-BE49-F238E27FC236}">
                <a16:creationId xmlns:a16="http://schemas.microsoft.com/office/drawing/2014/main" id="{39E5B702-ED76-117F-7C70-A05C1E0E21D5}"/>
              </a:ext>
            </a:extLst>
          </p:cNvPr>
          <p:cNvSpPr/>
          <p:nvPr/>
        </p:nvSpPr>
        <p:spPr>
          <a:xfrm>
            <a:off x="6605008" y="1650117"/>
            <a:ext cx="4628098" cy="359496"/>
          </a:xfrm>
          <a:prstGeom prst="flowChartProcess">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Employee Report</a:t>
            </a:r>
          </a:p>
        </p:txBody>
      </p:sp>
    </p:spTree>
    <p:extLst>
      <p:ext uri="{BB962C8B-B14F-4D97-AF65-F5344CB8AC3E}">
        <p14:creationId xmlns:p14="http://schemas.microsoft.com/office/powerpoint/2010/main" val="3348283732"/>
      </p:ext>
    </p:extLst>
  </p:cSld>
  <p:clrMapOvr>
    <a:masterClrMapping/>
  </p:clrMapOvr>
</p:sld>
</file>

<file path=ppt/theme/theme1.xml><?xml version="1.0" encoding="utf-8"?>
<a:theme xmlns:a="http://schemas.openxmlformats.org/drawingml/2006/main" name="Cov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vid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Quote">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Summary">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ontent">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Back Cov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1_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2_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2_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4F9020DB8731A419774937FC6146875" ma:contentTypeVersion="12" ma:contentTypeDescription="Create a new document." ma:contentTypeScope="" ma:versionID="ddc78b489c4d58df325b93bc5617fd80">
  <xsd:schema xmlns:xsd="http://www.w3.org/2001/XMLSchema" xmlns:xs="http://www.w3.org/2001/XMLSchema" xmlns:p="http://schemas.microsoft.com/office/2006/metadata/properties" xmlns:ns3="38f87c6b-b13d-4a53-a3f2-47c7024cd4fe" xmlns:ns4="cef5ac8c-a64d-48dd-9b34-a3a94b4a65c7" targetNamespace="http://schemas.microsoft.com/office/2006/metadata/properties" ma:root="true" ma:fieldsID="202eb00f05aacc78d3ce69526b4fa93d" ns3:_="" ns4:_="">
    <xsd:import namespace="38f87c6b-b13d-4a53-a3f2-47c7024cd4fe"/>
    <xsd:import namespace="cef5ac8c-a64d-48dd-9b34-a3a94b4a65c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AutoKeyPoints" minOccurs="0"/>
                <xsd:element ref="ns4:MediaServiceKeyPoints"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f87c6b-b13d-4a53-a3f2-47c7024cd4f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f5ac8c-a64d-48dd-9b34-a3a94b4a65c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8DABC7-A39F-4BA3-AC77-4CCF07F843DE}">
  <ds:schemaRefs>
    <ds:schemaRef ds:uri="http://schemas.microsoft.com/office/2006/documentManagement/types"/>
    <ds:schemaRef ds:uri="http://schemas.microsoft.com/office/2006/metadata/properties"/>
    <ds:schemaRef ds:uri="http://purl.org/dc/dcmitype/"/>
    <ds:schemaRef ds:uri="http://www.w3.org/XML/1998/namespace"/>
    <ds:schemaRef ds:uri="http://purl.org/dc/elements/1.1/"/>
    <ds:schemaRef ds:uri="http://schemas.microsoft.com/office/infopath/2007/PartnerControls"/>
    <ds:schemaRef ds:uri="38f87c6b-b13d-4a53-a3f2-47c7024cd4fe"/>
    <ds:schemaRef ds:uri="http://schemas.openxmlformats.org/package/2006/metadata/core-properties"/>
    <ds:schemaRef ds:uri="cef5ac8c-a64d-48dd-9b34-a3a94b4a65c7"/>
    <ds:schemaRef ds:uri="http://purl.org/dc/terms/"/>
  </ds:schemaRefs>
</ds:datastoreItem>
</file>

<file path=customXml/itemProps2.xml><?xml version="1.0" encoding="utf-8"?>
<ds:datastoreItem xmlns:ds="http://schemas.openxmlformats.org/officeDocument/2006/customXml" ds:itemID="{6C04211C-76F7-4054-B000-B1D0281963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f87c6b-b13d-4a53-a3f2-47c7024cd4fe"/>
    <ds:schemaRef ds:uri="cef5ac8c-a64d-48dd-9b34-a3a94b4a65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E0BF5F-CA3B-4B20-A338-D4DE6B3EB0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5897</TotalTime>
  <Words>105</Words>
  <Application>Microsoft Office PowerPoint</Application>
  <PresentationFormat>Custom</PresentationFormat>
  <Paragraphs>54</Paragraphs>
  <Slides>7</Slides>
  <Notes>6</Notes>
  <HiddenSlides>0</HiddenSlides>
  <MMClips>0</MMClips>
  <ScaleCrop>false</ScaleCrop>
  <HeadingPairs>
    <vt:vector size="6" baseType="variant">
      <vt:variant>
        <vt:lpstr>Fonts Used</vt:lpstr>
      </vt:variant>
      <vt:variant>
        <vt:i4>9</vt:i4>
      </vt:variant>
      <vt:variant>
        <vt:lpstr>Theme</vt:lpstr>
      </vt:variant>
      <vt:variant>
        <vt:i4>9</vt:i4>
      </vt:variant>
      <vt:variant>
        <vt:lpstr>Slide Titles</vt:lpstr>
      </vt:variant>
      <vt:variant>
        <vt:i4>7</vt:i4>
      </vt:variant>
    </vt:vector>
  </HeadingPairs>
  <TitlesOfParts>
    <vt:vector size="25" baseType="lpstr">
      <vt:lpstr>Arial</vt:lpstr>
      <vt:lpstr>Calibri</vt:lpstr>
      <vt:lpstr>Futura Next Book</vt:lpstr>
      <vt:lpstr>Futura Next DemiBold</vt:lpstr>
      <vt:lpstr>Futura Next Medium</vt:lpstr>
      <vt:lpstr>Futura Next Medium (Headings)</vt:lpstr>
      <vt:lpstr>Georgia</vt:lpstr>
      <vt:lpstr>SapientCentroSlab-Light</vt:lpstr>
      <vt:lpstr>Wingdings</vt:lpstr>
      <vt:lpstr>Cover</vt:lpstr>
      <vt:lpstr>Divider</vt:lpstr>
      <vt:lpstr>Quote</vt:lpstr>
      <vt:lpstr>Summary</vt:lpstr>
      <vt:lpstr>Content</vt:lpstr>
      <vt:lpstr>Back Cover</vt:lpstr>
      <vt:lpstr>1_Content</vt:lpstr>
      <vt:lpstr>2_Cover</vt:lpstr>
      <vt:lpstr>2_Content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Abha</dc:creator>
  <cp:lastModifiedBy>Shubh Sinha</cp:lastModifiedBy>
  <cp:revision>392</cp:revision>
  <dcterms:created xsi:type="dcterms:W3CDTF">2021-02-23T07:00:37Z</dcterms:created>
  <dcterms:modified xsi:type="dcterms:W3CDTF">2023-09-26T09:47:53Z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0x010100D4F9020DB8731A419774937FC6146875</vt:lpwstr>
  </property>
</Properties>
</file>