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8" r:id="rId1"/>
  </p:sldMasterIdLst>
  <p:sldIdLst>
    <p:sldId id="257" r:id="rId2"/>
    <p:sldId id="272" r:id="rId3"/>
    <p:sldId id="263" r:id="rId4"/>
    <p:sldId id="264" r:id="rId5"/>
    <p:sldId id="265" r:id="rId6"/>
    <p:sldId id="259" r:id="rId7"/>
    <p:sldId id="258" r:id="rId8"/>
    <p:sldId id="274" r:id="rId9"/>
    <p:sldId id="275" r:id="rId10"/>
    <p:sldId id="276" r:id="rId11"/>
    <p:sldId id="266" r:id="rId12"/>
    <p:sldId id="277" r:id="rId13"/>
    <p:sldId id="278" r:id="rId14"/>
    <p:sldId id="282" r:id="rId15"/>
    <p:sldId id="283" r:id="rId16"/>
    <p:sldId id="284" r:id="rId17"/>
    <p:sldId id="285" r:id="rId18"/>
    <p:sldId id="286" r:id="rId19"/>
    <p:sldId id="280" r:id="rId20"/>
    <p:sldId id="281" r:id="rId21"/>
    <p:sldId id="261"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071DA3-5835-42DC-B3DD-98E2AFABECA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DE8CB48-5D1B-47C3-BF9C-F9C336B24466}">
      <dgm:prSet phldrT="[Text]"/>
      <dgm:spPr/>
      <dgm:t>
        <a:bodyPr/>
        <a:lstStyle/>
        <a:p>
          <a:endParaRPr lang="en-US" dirty="0"/>
        </a:p>
      </dgm:t>
    </dgm:pt>
    <dgm:pt modelId="{F204B292-0207-459A-9FD4-1039A66B2C74}" type="parTrans" cxnId="{0302FCE0-ED3B-4356-9E1F-A7282669357D}">
      <dgm:prSet/>
      <dgm:spPr/>
      <dgm:t>
        <a:bodyPr/>
        <a:lstStyle/>
        <a:p>
          <a:endParaRPr lang="en-US"/>
        </a:p>
      </dgm:t>
    </dgm:pt>
    <dgm:pt modelId="{11DA5360-90B0-4788-869B-7FE4B628A9C3}" type="sibTrans" cxnId="{0302FCE0-ED3B-4356-9E1F-A7282669357D}">
      <dgm:prSet/>
      <dgm:spPr/>
      <dgm:t>
        <a:bodyPr/>
        <a:lstStyle/>
        <a:p>
          <a:endParaRPr lang="en-US"/>
        </a:p>
      </dgm:t>
    </dgm:pt>
    <dgm:pt modelId="{E4F7D9B7-6BA5-4FE2-84E3-5279D2988CE0}">
      <dgm:prSet phldrT="[Text]"/>
      <dgm:spPr/>
      <dgm:t>
        <a:bodyPr/>
        <a:lstStyle/>
        <a:p>
          <a:r>
            <a:rPr lang="en-US" b="1" dirty="0"/>
            <a:t>By: Shubham Tripathi</a:t>
          </a:r>
        </a:p>
      </dgm:t>
    </dgm:pt>
    <dgm:pt modelId="{A9A0C0B5-9425-4AA5-BDEB-629B07705F04}" type="sibTrans" cxnId="{F76CD9C8-4A09-41AA-8D4F-FADCED4A11A5}">
      <dgm:prSet/>
      <dgm:spPr/>
      <dgm:t>
        <a:bodyPr/>
        <a:lstStyle/>
        <a:p>
          <a:endParaRPr lang="en-US"/>
        </a:p>
      </dgm:t>
    </dgm:pt>
    <dgm:pt modelId="{2F92C22D-3547-4EEA-95FE-A5BEA14300CA}" type="parTrans" cxnId="{F76CD9C8-4A09-41AA-8D4F-FADCED4A11A5}">
      <dgm:prSet/>
      <dgm:spPr/>
      <dgm:t>
        <a:bodyPr/>
        <a:lstStyle/>
        <a:p>
          <a:endParaRPr lang="en-US"/>
        </a:p>
      </dgm:t>
    </dgm:pt>
    <dgm:pt modelId="{FEF55101-B89E-4E27-A0BA-F9545FA06CB8}">
      <dgm:prSet phldrT="[Text]"/>
      <dgm:spPr/>
      <dgm:t>
        <a:bodyPr/>
        <a:lstStyle/>
        <a:p>
          <a:r>
            <a:rPr lang="en-US" b="1" dirty="0"/>
            <a:t>Enrollment No.- 21100BTCSAII09446</a:t>
          </a:r>
        </a:p>
      </dgm:t>
    </dgm:pt>
    <dgm:pt modelId="{91D5036D-77BA-40B7-9CAF-C2A6180763F4}" type="parTrans" cxnId="{82248919-CDE1-44F6-84A8-178FE4A2237F}">
      <dgm:prSet/>
      <dgm:spPr/>
      <dgm:t>
        <a:bodyPr/>
        <a:lstStyle/>
        <a:p>
          <a:endParaRPr lang="en-IN"/>
        </a:p>
      </dgm:t>
    </dgm:pt>
    <dgm:pt modelId="{1C079ADD-1874-4F3D-A008-1C1B7C30E17B}" type="sibTrans" cxnId="{82248919-CDE1-44F6-84A8-178FE4A2237F}">
      <dgm:prSet/>
      <dgm:spPr/>
      <dgm:t>
        <a:bodyPr/>
        <a:lstStyle/>
        <a:p>
          <a:endParaRPr lang="en-IN"/>
        </a:p>
      </dgm:t>
    </dgm:pt>
    <dgm:pt modelId="{1F9DDE13-00BF-489C-95CC-26B8C1456CDD}" type="pres">
      <dgm:prSet presAssocID="{25071DA3-5835-42DC-B3DD-98E2AFABECA7}" presName="linearFlow" presStyleCnt="0">
        <dgm:presLayoutVars>
          <dgm:dir/>
          <dgm:animLvl val="lvl"/>
          <dgm:resizeHandles val="exact"/>
        </dgm:presLayoutVars>
      </dgm:prSet>
      <dgm:spPr/>
    </dgm:pt>
    <dgm:pt modelId="{9BF76145-F358-4594-BE29-BCE3107F62EA}" type="pres">
      <dgm:prSet presAssocID="{1DE8CB48-5D1B-47C3-BF9C-F9C336B24466}" presName="composite" presStyleCnt="0"/>
      <dgm:spPr/>
    </dgm:pt>
    <dgm:pt modelId="{BE22A18A-67F9-4D35-A4A6-A6913C0074A0}" type="pres">
      <dgm:prSet presAssocID="{1DE8CB48-5D1B-47C3-BF9C-F9C336B24466}" presName="parentText" presStyleLbl="alignNode1" presStyleIdx="0" presStyleCnt="1">
        <dgm:presLayoutVars>
          <dgm:chMax val="1"/>
          <dgm:bulletEnabled val="1"/>
        </dgm:presLayoutVars>
      </dgm:prSet>
      <dgm:spPr/>
    </dgm:pt>
    <dgm:pt modelId="{8494F000-62E0-4187-BFB1-EA3C6E8470A3}" type="pres">
      <dgm:prSet presAssocID="{1DE8CB48-5D1B-47C3-BF9C-F9C336B24466}" presName="descendantText" presStyleLbl="alignAcc1" presStyleIdx="0" presStyleCnt="1">
        <dgm:presLayoutVars>
          <dgm:bulletEnabled val="1"/>
        </dgm:presLayoutVars>
      </dgm:prSet>
      <dgm:spPr/>
    </dgm:pt>
  </dgm:ptLst>
  <dgm:cxnLst>
    <dgm:cxn modelId="{82248919-CDE1-44F6-84A8-178FE4A2237F}" srcId="{1DE8CB48-5D1B-47C3-BF9C-F9C336B24466}" destId="{FEF55101-B89E-4E27-A0BA-F9545FA06CB8}" srcOrd="1" destOrd="0" parTransId="{91D5036D-77BA-40B7-9CAF-C2A6180763F4}" sibTransId="{1C079ADD-1874-4F3D-A008-1C1B7C30E17B}"/>
    <dgm:cxn modelId="{2273477D-50A7-41CF-84DD-CF2E09B41E98}" type="presOf" srcId="{E4F7D9B7-6BA5-4FE2-84E3-5279D2988CE0}" destId="{8494F000-62E0-4187-BFB1-EA3C6E8470A3}" srcOrd="0" destOrd="0" presId="urn:microsoft.com/office/officeart/2005/8/layout/chevron2"/>
    <dgm:cxn modelId="{8F384B7E-5B22-429D-8E2E-19610B29B734}" type="presOf" srcId="{1DE8CB48-5D1B-47C3-BF9C-F9C336B24466}" destId="{BE22A18A-67F9-4D35-A4A6-A6913C0074A0}" srcOrd="0" destOrd="0" presId="urn:microsoft.com/office/officeart/2005/8/layout/chevron2"/>
    <dgm:cxn modelId="{26D99F8C-8356-4C10-8636-4EECF00888D2}" type="presOf" srcId="{FEF55101-B89E-4E27-A0BA-F9545FA06CB8}" destId="{8494F000-62E0-4187-BFB1-EA3C6E8470A3}" srcOrd="0" destOrd="1" presId="urn:microsoft.com/office/officeart/2005/8/layout/chevron2"/>
    <dgm:cxn modelId="{A5B02D92-B0BA-409F-A6F1-494722329169}" type="presOf" srcId="{25071DA3-5835-42DC-B3DD-98E2AFABECA7}" destId="{1F9DDE13-00BF-489C-95CC-26B8C1456CDD}" srcOrd="0" destOrd="0" presId="urn:microsoft.com/office/officeart/2005/8/layout/chevron2"/>
    <dgm:cxn modelId="{F76CD9C8-4A09-41AA-8D4F-FADCED4A11A5}" srcId="{1DE8CB48-5D1B-47C3-BF9C-F9C336B24466}" destId="{E4F7D9B7-6BA5-4FE2-84E3-5279D2988CE0}" srcOrd="0" destOrd="0" parTransId="{2F92C22D-3547-4EEA-95FE-A5BEA14300CA}" sibTransId="{A9A0C0B5-9425-4AA5-BDEB-629B07705F04}"/>
    <dgm:cxn modelId="{0302FCE0-ED3B-4356-9E1F-A7282669357D}" srcId="{25071DA3-5835-42DC-B3DD-98E2AFABECA7}" destId="{1DE8CB48-5D1B-47C3-BF9C-F9C336B24466}" srcOrd="0" destOrd="0" parTransId="{F204B292-0207-459A-9FD4-1039A66B2C74}" sibTransId="{11DA5360-90B0-4788-869B-7FE4B628A9C3}"/>
    <dgm:cxn modelId="{AD3A6984-48D1-462B-8A33-09DC47C6FDD7}" type="presParOf" srcId="{1F9DDE13-00BF-489C-95CC-26B8C1456CDD}" destId="{9BF76145-F358-4594-BE29-BCE3107F62EA}" srcOrd="0" destOrd="0" presId="urn:microsoft.com/office/officeart/2005/8/layout/chevron2"/>
    <dgm:cxn modelId="{2F272DF8-7EEE-4AAE-AA35-7FF9AF35EEA4}" type="presParOf" srcId="{9BF76145-F358-4594-BE29-BCE3107F62EA}" destId="{BE22A18A-67F9-4D35-A4A6-A6913C0074A0}" srcOrd="0" destOrd="0" presId="urn:microsoft.com/office/officeart/2005/8/layout/chevron2"/>
    <dgm:cxn modelId="{38E1A9CA-A6F3-459C-9BAD-AE42E1221E14}" type="presParOf" srcId="{9BF76145-F358-4594-BE29-BCE3107F62EA}" destId="{8494F000-62E0-4187-BFB1-EA3C6E8470A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2A18A-67F9-4D35-A4A6-A6913C0074A0}">
      <dsp:nvSpPr>
        <dsp:cNvPr id="0" name=""/>
        <dsp:cNvSpPr/>
      </dsp:nvSpPr>
      <dsp:spPr>
        <a:xfrm rot="5400000">
          <a:off x="-950976" y="950976"/>
          <a:ext cx="3605349" cy="1703396"/>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rot="-5400000">
        <a:off x="0" y="851698"/>
        <a:ext cx="1703396" cy="1901953"/>
      </dsp:txXfrm>
    </dsp:sp>
    <dsp:sp modelId="{8494F000-62E0-4187-BFB1-EA3C6E8470A3}">
      <dsp:nvSpPr>
        <dsp:cNvPr id="0" name=""/>
        <dsp:cNvSpPr/>
      </dsp:nvSpPr>
      <dsp:spPr>
        <a:xfrm rot="5400000">
          <a:off x="1604119" y="99277"/>
          <a:ext cx="2753650" cy="255509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t>By: Shubham Tripathi</a:t>
          </a:r>
        </a:p>
        <a:p>
          <a:pPr marL="171450" lvl="1" indent="-171450" algn="l" defTabSz="800100">
            <a:lnSpc>
              <a:spcPct val="90000"/>
            </a:lnSpc>
            <a:spcBef>
              <a:spcPct val="0"/>
            </a:spcBef>
            <a:spcAft>
              <a:spcPct val="15000"/>
            </a:spcAft>
            <a:buChar char="•"/>
          </a:pPr>
          <a:r>
            <a:rPr lang="en-US" sz="1800" b="1" kern="1200" dirty="0"/>
            <a:t>Enrollment No.- 21100BTCSAII09446</a:t>
          </a:r>
        </a:p>
      </dsp:txBody>
      <dsp:txXfrm rot="-5400000">
        <a:off x="1703397" y="124729"/>
        <a:ext cx="2430366" cy="25041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4399488B-81D1-47E6-817C-EF0B39357B09}" type="datetimeFigureOut">
              <a:rPr lang="en-US" smtClean="0">
                <a:solidFill>
                  <a:prstClr val="white">
                    <a:tint val="75000"/>
                  </a:prstClr>
                </a:solidFill>
              </a:rPr>
              <a:pPr>
                <a:defRPr/>
              </a:pPr>
              <a:t>11/25/2022</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770D6DF4-FE04-4359-8875-5118A94F3EEB}"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4124353022"/>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eaLnBrk="0" fontAlgn="base" hangingPunct="0">
              <a:spcBef>
                <a:spcPct val="0"/>
              </a:spcBef>
              <a:spcAft>
                <a:spcPct val="0"/>
              </a:spcAft>
              <a:defRPr/>
            </a:pPr>
            <a:fld id="{124E7A94-17F3-473B-8E2A-A4F7C1F4F731}" type="datetimeFigureOut">
              <a:rPr 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11/25/2022</a:t>
            </a:fld>
            <a:endParaRPr lang="en-US">
              <a:solidFill>
                <a:prstClr val="white">
                  <a:tint val="75000"/>
                </a:prstClr>
              </a:solidFill>
              <a:latin typeface="Arial" panose="020B0604020202020204" pitchFamily="34" charset="0"/>
            </a:endParaRPr>
          </a:p>
        </p:txBody>
      </p:sp>
      <p:sp>
        <p:nvSpPr>
          <p:cNvPr id="6" name="Footer Placeholder 5"/>
          <p:cNvSpPr>
            <a:spLocks noGrp="1"/>
          </p:cNvSpPr>
          <p:nvPr>
            <p:ph type="ftr" sz="quarter" idx="11"/>
          </p:nvPr>
        </p:nvSpPr>
        <p:spPr/>
        <p:txBody>
          <a:bodyPr/>
          <a:lstStyle/>
          <a:p>
            <a:pPr defTabSz="914400" eaLnBrk="0" fontAlgn="base" hangingPunct="0">
              <a:spcBef>
                <a:spcPct val="0"/>
              </a:spcBef>
              <a:spcAft>
                <a:spcPct val="0"/>
              </a:spcAft>
              <a:defRPr/>
            </a:pPr>
            <a:endParaRPr lang="en-US">
              <a:solidFill>
                <a:prstClr val="white">
                  <a:tint val="75000"/>
                </a:prstClr>
              </a:solidFill>
              <a:latin typeface="Arial" panose="020B0604020202020204" pitchFamily="34" charset="0"/>
            </a:endParaRPr>
          </a:p>
        </p:txBody>
      </p:sp>
      <p:sp>
        <p:nvSpPr>
          <p:cNvPr id="7" name="Slide Number Placeholder 6"/>
          <p:cNvSpPr>
            <a:spLocks noGrp="1"/>
          </p:cNvSpPr>
          <p:nvPr>
            <p:ph type="sldNum" sz="quarter" idx="12"/>
          </p:nvPr>
        </p:nvSpPr>
        <p:spPr/>
        <p:txBody>
          <a:bodyPr/>
          <a:lstStyle/>
          <a:p>
            <a:pPr defTabSz="914400" eaLnBrk="0" fontAlgn="base" hangingPunct="0">
              <a:spcBef>
                <a:spcPct val="0"/>
              </a:spcBef>
              <a:spcAft>
                <a:spcPct val="0"/>
              </a:spcAft>
              <a:defRPr/>
            </a:pPr>
            <a:fld id="{B11882DF-94C8-4872-A43C-5AF9AD7B0027}" type="slidenum">
              <a:rPr lang="en-US" alt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a:t>
            </a:fld>
            <a:endParaRPr lang="en-US" altLang="en-US">
              <a:solidFill>
                <a:prstClr val="white">
                  <a:tint val="75000"/>
                </a:prstClr>
              </a:solidFill>
              <a:latin typeface="Arial" panose="020B0604020202020204" pitchFamily="34" charset="0"/>
            </a:endParaRPr>
          </a:p>
        </p:txBody>
      </p:sp>
    </p:spTree>
    <p:extLst>
      <p:ext uri="{BB962C8B-B14F-4D97-AF65-F5344CB8AC3E}">
        <p14:creationId xmlns:p14="http://schemas.microsoft.com/office/powerpoint/2010/main" val="368656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eaLnBrk="0" fontAlgn="base" hangingPunct="0">
              <a:spcBef>
                <a:spcPct val="0"/>
              </a:spcBef>
              <a:spcAft>
                <a:spcPct val="0"/>
              </a:spcAft>
              <a:defRPr/>
            </a:pPr>
            <a:fld id="{124E7A94-17F3-473B-8E2A-A4F7C1F4F731}" type="datetimeFigureOut">
              <a:rPr 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11/25/2022</a:t>
            </a:fld>
            <a:endParaRPr lang="en-US">
              <a:solidFill>
                <a:prstClr val="white">
                  <a:tint val="75000"/>
                </a:prstClr>
              </a:solidFill>
              <a:latin typeface="Arial" panose="020B0604020202020204" pitchFamily="34" charset="0"/>
            </a:endParaRPr>
          </a:p>
        </p:txBody>
      </p:sp>
      <p:sp>
        <p:nvSpPr>
          <p:cNvPr id="5" name="Footer Placeholder 4"/>
          <p:cNvSpPr>
            <a:spLocks noGrp="1"/>
          </p:cNvSpPr>
          <p:nvPr>
            <p:ph type="ftr" sz="quarter" idx="11"/>
          </p:nvPr>
        </p:nvSpPr>
        <p:spPr/>
        <p:txBody>
          <a:bodyPr/>
          <a:lstStyle/>
          <a:p>
            <a:pPr defTabSz="914400" eaLnBrk="0" fontAlgn="base" hangingPunct="0">
              <a:spcBef>
                <a:spcPct val="0"/>
              </a:spcBef>
              <a:spcAft>
                <a:spcPct val="0"/>
              </a:spcAft>
              <a:defRPr/>
            </a:pPr>
            <a:endParaRPr lang="en-US">
              <a:solidFill>
                <a:prstClr val="white">
                  <a:tint val="75000"/>
                </a:prstClr>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pPr defTabSz="914400" eaLnBrk="0" fontAlgn="base" hangingPunct="0">
              <a:spcBef>
                <a:spcPct val="0"/>
              </a:spcBef>
              <a:spcAft>
                <a:spcPct val="0"/>
              </a:spcAft>
              <a:defRPr/>
            </a:pPr>
            <a:fld id="{B11882DF-94C8-4872-A43C-5AF9AD7B0027}" type="slidenum">
              <a:rPr lang="en-US" alt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a:t>
            </a:fld>
            <a:endParaRPr lang="en-US" altLang="en-US">
              <a:solidFill>
                <a:prstClr val="white">
                  <a:tint val="75000"/>
                </a:prstClr>
              </a:solidFill>
              <a:latin typeface="Arial" panose="020B0604020202020204" pitchFamily="34" charset="0"/>
            </a:endParaRPr>
          </a:p>
        </p:txBody>
      </p:sp>
    </p:spTree>
    <p:extLst>
      <p:ext uri="{BB962C8B-B14F-4D97-AF65-F5344CB8AC3E}">
        <p14:creationId xmlns:p14="http://schemas.microsoft.com/office/powerpoint/2010/main" val="169364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eaLnBrk="0" fontAlgn="base" hangingPunct="0">
              <a:spcBef>
                <a:spcPct val="0"/>
              </a:spcBef>
              <a:spcAft>
                <a:spcPct val="0"/>
              </a:spcAft>
              <a:defRPr/>
            </a:pPr>
            <a:fld id="{124E7A94-17F3-473B-8E2A-A4F7C1F4F731}" type="datetimeFigureOut">
              <a:rPr 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11/25/2022</a:t>
            </a:fld>
            <a:endParaRPr lang="en-US">
              <a:solidFill>
                <a:prstClr val="white">
                  <a:tint val="75000"/>
                </a:prstClr>
              </a:solidFill>
              <a:latin typeface="Arial" panose="020B0604020202020204" pitchFamily="34" charset="0"/>
            </a:endParaRPr>
          </a:p>
        </p:txBody>
      </p:sp>
      <p:sp>
        <p:nvSpPr>
          <p:cNvPr id="5" name="Footer Placeholder 4"/>
          <p:cNvSpPr>
            <a:spLocks noGrp="1"/>
          </p:cNvSpPr>
          <p:nvPr>
            <p:ph type="ftr" sz="quarter" idx="11"/>
          </p:nvPr>
        </p:nvSpPr>
        <p:spPr/>
        <p:txBody>
          <a:bodyPr/>
          <a:lstStyle/>
          <a:p>
            <a:pPr defTabSz="914400" eaLnBrk="0" fontAlgn="base" hangingPunct="0">
              <a:spcBef>
                <a:spcPct val="0"/>
              </a:spcBef>
              <a:spcAft>
                <a:spcPct val="0"/>
              </a:spcAft>
              <a:defRPr/>
            </a:pPr>
            <a:endParaRPr lang="en-US">
              <a:solidFill>
                <a:prstClr val="white">
                  <a:tint val="75000"/>
                </a:prstClr>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pPr defTabSz="914400" eaLnBrk="0" fontAlgn="base" hangingPunct="0">
              <a:spcBef>
                <a:spcPct val="0"/>
              </a:spcBef>
              <a:spcAft>
                <a:spcPct val="0"/>
              </a:spcAft>
              <a:defRPr/>
            </a:pPr>
            <a:fld id="{B11882DF-94C8-4872-A43C-5AF9AD7B0027}" type="slidenum">
              <a:rPr lang="en-US" alt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a:t>
            </a:fld>
            <a:endParaRPr lang="en-US" altLang="en-US">
              <a:solidFill>
                <a:prstClr val="white">
                  <a:tint val="75000"/>
                </a:prstClr>
              </a:solidFill>
              <a:latin typeface="Arial" panose="020B0604020202020204" pitchFamily="34" charset="0"/>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07110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eaLnBrk="0" fontAlgn="base" hangingPunct="0">
              <a:spcBef>
                <a:spcPct val="0"/>
              </a:spcBef>
              <a:spcAft>
                <a:spcPct val="0"/>
              </a:spcAft>
              <a:defRPr/>
            </a:pPr>
            <a:fld id="{124E7A94-17F3-473B-8E2A-A4F7C1F4F731}" type="datetimeFigureOut">
              <a:rPr 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11/25/2022</a:t>
            </a:fld>
            <a:endParaRPr lang="en-US">
              <a:solidFill>
                <a:prstClr val="white">
                  <a:tint val="75000"/>
                </a:prstClr>
              </a:solidFill>
              <a:latin typeface="Arial" panose="020B0604020202020204" pitchFamily="34" charset="0"/>
            </a:endParaRPr>
          </a:p>
        </p:txBody>
      </p:sp>
      <p:sp>
        <p:nvSpPr>
          <p:cNvPr id="5" name="Footer Placeholder 4"/>
          <p:cNvSpPr>
            <a:spLocks noGrp="1"/>
          </p:cNvSpPr>
          <p:nvPr>
            <p:ph type="ftr" sz="quarter" idx="11"/>
          </p:nvPr>
        </p:nvSpPr>
        <p:spPr/>
        <p:txBody>
          <a:bodyPr/>
          <a:lstStyle/>
          <a:p>
            <a:pPr defTabSz="914400" eaLnBrk="0" fontAlgn="base" hangingPunct="0">
              <a:spcBef>
                <a:spcPct val="0"/>
              </a:spcBef>
              <a:spcAft>
                <a:spcPct val="0"/>
              </a:spcAft>
              <a:defRPr/>
            </a:pPr>
            <a:endParaRPr lang="en-US">
              <a:solidFill>
                <a:prstClr val="white">
                  <a:tint val="75000"/>
                </a:prstClr>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pPr defTabSz="914400" eaLnBrk="0" fontAlgn="base" hangingPunct="0">
              <a:spcBef>
                <a:spcPct val="0"/>
              </a:spcBef>
              <a:spcAft>
                <a:spcPct val="0"/>
              </a:spcAft>
              <a:defRPr/>
            </a:pPr>
            <a:fld id="{B11882DF-94C8-4872-A43C-5AF9AD7B0027}" type="slidenum">
              <a:rPr lang="en-US" alt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a:t>
            </a:fld>
            <a:endParaRPr lang="en-US" altLang="en-US">
              <a:solidFill>
                <a:prstClr val="white">
                  <a:tint val="75000"/>
                </a:prstClr>
              </a:solidFill>
              <a:latin typeface="Arial" panose="020B0604020202020204" pitchFamily="34" charset="0"/>
            </a:endParaRPr>
          </a:p>
        </p:txBody>
      </p:sp>
    </p:spTree>
    <p:extLst>
      <p:ext uri="{BB962C8B-B14F-4D97-AF65-F5344CB8AC3E}">
        <p14:creationId xmlns:p14="http://schemas.microsoft.com/office/powerpoint/2010/main" val="922940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914400" eaLnBrk="0" fontAlgn="base" hangingPunct="0">
              <a:spcBef>
                <a:spcPct val="0"/>
              </a:spcBef>
              <a:spcAft>
                <a:spcPct val="0"/>
              </a:spcAft>
              <a:defRPr/>
            </a:pPr>
            <a:fld id="{124E7A94-17F3-473B-8E2A-A4F7C1F4F731}" type="datetimeFigureOut">
              <a:rPr 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11/25/2022</a:t>
            </a:fld>
            <a:endParaRPr lang="en-US">
              <a:solidFill>
                <a:prstClr val="white">
                  <a:tint val="75000"/>
                </a:prstClr>
              </a:solidFill>
              <a:latin typeface="Arial" panose="020B0604020202020204" pitchFamily="34" charset="0"/>
            </a:endParaRPr>
          </a:p>
        </p:txBody>
      </p:sp>
      <p:sp>
        <p:nvSpPr>
          <p:cNvPr id="4" name="Footer Placeholder 4"/>
          <p:cNvSpPr>
            <a:spLocks noGrp="1"/>
          </p:cNvSpPr>
          <p:nvPr>
            <p:ph type="ftr" sz="quarter" idx="11"/>
          </p:nvPr>
        </p:nvSpPr>
        <p:spPr/>
        <p:txBody>
          <a:bodyPr/>
          <a:lstStyle/>
          <a:p>
            <a:pPr defTabSz="914400" eaLnBrk="0" fontAlgn="base" hangingPunct="0">
              <a:spcBef>
                <a:spcPct val="0"/>
              </a:spcBef>
              <a:spcAft>
                <a:spcPct val="0"/>
              </a:spcAft>
              <a:defRPr/>
            </a:pPr>
            <a:endParaRPr lang="en-US">
              <a:solidFill>
                <a:prstClr val="white">
                  <a:tint val="75000"/>
                </a:prstClr>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pPr defTabSz="914400" eaLnBrk="0" fontAlgn="base" hangingPunct="0">
              <a:spcBef>
                <a:spcPct val="0"/>
              </a:spcBef>
              <a:spcAft>
                <a:spcPct val="0"/>
              </a:spcAft>
              <a:defRPr/>
            </a:pPr>
            <a:fld id="{B11882DF-94C8-4872-A43C-5AF9AD7B0027}" type="slidenum">
              <a:rPr lang="en-US" alt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a:t>
            </a:fld>
            <a:endParaRPr lang="en-US" altLang="en-US">
              <a:solidFill>
                <a:prstClr val="white">
                  <a:tint val="75000"/>
                </a:prstClr>
              </a:solidFill>
              <a:latin typeface="Arial" panose="020B0604020202020204" pitchFamily="34" charset="0"/>
            </a:endParaRPr>
          </a:p>
        </p:txBody>
      </p:sp>
    </p:spTree>
    <p:extLst>
      <p:ext uri="{BB962C8B-B14F-4D97-AF65-F5344CB8AC3E}">
        <p14:creationId xmlns:p14="http://schemas.microsoft.com/office/powerpoint/2010/main" val="99322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914400" eaLnBrk="0" fontAlgn="base" hangingPunct="0">
              <a:spcBef>
                <a:spcPct val="0"/>
              </a:spcBef>
              <a:spcAft>
                <a:spcPct val="0"/>
              </a:spcAft>
              <a:defRPr/>
            </a:pPr>
            <a:fld id="{124E7A94-17F3-473B-8E2A-A4F7C1F4F731}" type="datetimeFigureOut">
              <a:rPr 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11/25/2022</a:t>
            </a:fld>
            <a:endParaRPr lang="en-US">
              <a:solidFill>
                <a:prstClr val="white">
                  <a:tint val="75000"/>
                </a:prstClr>
              </a:solidFill>
              <a:latin typeface="Arial" panose="020B0604020202020204" pitchFamily="34" charset="0"/>
            </a:endParaRPr>
          </a:p>
        </p:txBody>
      </p:sp>
      <p:sp>
        <p:nvSpPr>
          <p:cNvPr id="4" name="Footer Placeholder 4"/>
          <p:cNvSpPr>
            <a:spLocks noGrp="1"/>
          </p:cNvSpPr>
          <p:nvPr>
            <p:ph type="ftr" sz="quarter" idx="11"/>
          </p:nvPr>
        </p:nvSpPr>
        <p:spPr/>
        <p:txBody>
          <a:bodyPr/>
          <a:lstStyle/>
          <a:p>
            <a:pPr defTabSz="914400" eaLnBrk="0" fontAlgn="base" hangingPunct="0">
              <a:spcBef>
                <a:spcPct val="0"/>
              </a:spcBef>
              <a:spcAft>
                <a:spcPct val="0"/>
              </a:spcAft>
              <a:defRPr/>
            </a:pPr>
            <a:endParaRPr lang="en-US">
              <a:solidFill>
                <a:prstClr val="white">
                  <a:tint val="75000"/>
                </a:prstClr>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pPr defTabSz="914400" eaLnBrk="0" fontAlgn="base" hangingPunct="0">
              <a:spcBef>
                <a:spcPct val="0"/>
              </a:spcBef>
              <a:spcAft>
                <a:spcPct val="0"/>
              </a:spcAft>
              <a:defRPr/>
            </a:pPr>
            <a:fld id="{B11882DF-94C8-4872-A43C-5AF9AD7B0027}" type="slidenum">
              <a:rPr lang="en-US" alt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a:t>
            </a:fld>
            <a:endParaRPr lang="en-US" altLang="en-US">
              <a:solidFill>
                <a:prstClr val="white">
                  <a:tint val="75000"/>
                </a:prstClr>
              </a:solidFill>
              <a:latin typeface="Arial" panose="020B0604020202020204" pitchFamily="34" charset="0"/>
            </a:endParaRPr>
          </a:p>
        </p:txBody>
      </p:sp>
    </p:spTree>
    <p:extLst>
      <p:ext uri="{BB962C8B-B14F-4D97-AF65-F5344CB8AC3E}">
        <p14:creationId xmlns:p14="http://schemas.microsoft.com/office/powerpoint/2010/main" val="3141058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9468969-2AC2-4119-9C1D-FB5186235336}" type="datetimeFigureOut">
              <a:rPr lang="en-US" smtClean="0">
                <a:solidFill>
                  <a:prstClr val="white">
                    <a:tint val="75000"/>
                  </a:prstClr>
                </a:solidFill>
              </a:rPr>
              <a:pPr>
                <a:defRPr/>
              </a:pPr>
              <a:t>11/25/2022</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80DB261D-BE52-4438-827F-046B154CAEC7}"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3811423438"/>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7F7FCC0-407D-4718-AC4A-A1A77693476B}" type="datetimeFigureOut">
              <a:rPr lang="en-US" smtClean="0">
                <a:solidFill>
                  <a:prstClr val="white">
                    <a:tint val="75000"/>
                  </a:prstClr>
                </a:solidFill>
              </a:rPr>
              <a:pPr>
                <a:defRPr/>
              </a:pPr>
              <a:t>11/25/2022</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D09BF81B-35E0-4BF7-BC03-5F8A73A9A5D0}"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1016145489"/>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defRPr/>
            </a:pPr>
            <a:fld id="{38A202A7-0AF7-425C-AF36-D83C29C1F93E}" type="datetimeFigureOut">
              <a:rPr lang="en-US" smtClean="0">
                <a:solidFill>
                  <a:prstClr val="white">
                    <a:tint val="75000"/>
                  </a:prstClr>
                </a:solidFill>
              </a:rPr>
              <a:pPr>
                <a:defRPr/>
              </a:pPr>
              <a:t>11/25/2022</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0DBDE76B-B4AD-436C-AF44-EE4CE3411958}"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3718113811"/>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D8BF9DE-BA74-40CF-879B-308E7BEFA504}" type="datetimeFigureOut">
              <a:rPr lang="en-US" smtClean="0">
                <a:solidFill>
                  <a:prstClr val="white">
                    <a:tint val="75000"/>
                  </a:prstClr>
                </a:solidFill>
              </a:rPr>
              <a:pPr>
                <a:defRPr/>
              </a:pPr>
              <a:t>11/25/2022</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11003343-4EEE-4EFD-963B-40FCD57597AC}"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2954933711"/>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13821A8B-06BA-432D-8C71-F8402123F3AA}" type="datetimeFigureOut">
              <a:rPr lang="en-US" smtClean="0">
                <a:solidFill>
                  <a:prstClr val="white">
                    <a:tint val="75000"/>
                  </a:prstClr>
                </a:solidFill>
              </a:rPr>
              <a:pPr>
                <a:defRPr/>
              </a:pPr>
              <a:t>11/25/2022</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pPr>
              <a:defRPr/>
            </a:pPr>
            <a:fld id="{1783DAD3-7FAC-4A38-B9A8-386D4D06DE9B}"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1718396433"/>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5BE54C13-F88B-48DA-9782-6174297C27F8}" type="datetimeFigureOut">
              <a:rPr lang="en-US" smtClean="0">
                <a:solidFill>
                  <a:prstClr val="white">
                    <a:tint val="75000"/>
                  </a:prstClr>
                </a:solidFill>
              </a:rPr>
              <a:pPr>
                <a:defRPr/>
              </a:pPr>
              <a:t>11/25/2022</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pPr>
              <a:defRPr/>
            </a:pPr>
            <a:fld id="{D9FED6B3-6DF4-4F79-8785-8FD1516B1247}"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184897263"/>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defRPr/>
            </a:pPr>
            <a:fld id="{F843FCE8-D43E-4E4F-A81C-AABEC30DF269}" type="datetimeFigureOut">
              <a:rPr lang="en-US" smtClean="0">
                <a:solidFill>
                  <a:prstClr val="white">
                    <a:tint val="75000"/>
                  </a:prstClr>
                </a:solidFill>
              </a:rPr>
              <a:pPr>
                <a:defRPr/>
              </a:pPr>
              <a:t>11/25/2022</a:t>
            </a:fld>
            <a:endParaRPr lang="en-US">
              <a:solidFill>
                <a:prstClr val="white">
                  <a:tint val="75000"/>
                </a:prstClr>
              </a:solidFill>
            </a:endParaRPr>
          </a:p>
        </p:txBody>
      </p:sp>
      <p:sp>
        <p:nvSpPr>
          <p:cNvPr id="5" name="Footer Placeholder 3"/>
          <p:cNvSpPr>
            <a:spLocks noGrp="1"/>
          </p:cNvSpPr>
          <p:nvPr>
            <p:ph type="ftr" sz="quarter" idx="11"/>
          </p:nvPr>
        </p:nvSpPr>
        <p:spPr/>
        <p:txBody>
          <a:bodyPr/>
          <a:lstStyle/>
          <a:p>
            <a:pPr>
              <a:defRPr/>
            </a:pPr>
            <a:endParaRPr lang="en-US">
              <a:solidFill>
                <a:prstClr val="white">
                  <a:tint val="75000"/>
                </a:prstClr>
              </a:solidFill>
            </a:endParaRPr>
          </a:p>
        </p:txBody>
      </p:sp>
      <p:sp>
        <p:nvSpPr>
          <p:cNvPr id="6" name="Slide Number Placeholder 4"/>
          <p:cNvSpPr>
            <a:spLocks noGrp="1"/>
          </p:cNvSpPr>
          <p:nvPr>
            <p:ph type="sldNum" sz="quarter" idx="12"/>
          </p:nvPr>
        </p:nvSpPr>
        <p:spPr/>
        <p:txBody>
          <a:bodyPr/>
          <a:lstStyle/>
          <a:p>
            <a:pPr>
              <a:defRPr/>
            </a:pPr>
            <a:fld id="{9B54DB0A-F786-4D8F-9077-D7F80E4C19FE}"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2244495951"/>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69B120D6-1DDF-43C0-9C2D-CA7E9036DDE6}" type="datetimeFigureOut">
              <a:rPr lang="en-US" smtClean="0">
                <a:solidFill>
                  <a:prstClr val="white">
                    <a:tint val="75000"/>
                  </a:prstClr>
                </a:solidFill>
              </a:rPr>
              <a:pPr>
                <a:defRPr/>
              </a:pPr>
              <a:t>11/25/2022</a:t>
            </a:fld>
            <a:endParaRPr lang="en-US">
              <a:solidFill>
                <a:prstClr val="white">
                  <a:tint val="75000"/>
                </a:prstClr>
              </a:solidFill>
            </a:endParaRPr>
          </a:p>
        </p:txBody>
      </p:sp>
      <p:sp>
        <p:nvSpPr>
          <p:cNvPr id="5" name="Footer Placeholder 2"/>
          <p:cNvSpPr>
            <a:spLocks noGrp="1"/>
          </p:cNvSpPr>
          <p:nvPr>
            <p:ph type="ftr" sz="quarter" idx="11"/>
          </p:nvPr>
        </p:nvSpPr>
        <p:spPr/>
        <p:txBody>
          <a:bodyPr/>
          <a:lstStyle/>
          <a:p>
            <a:pPr>
              <a:defRPr/>
            </a:pPr>
            <a:endParaRPr lang="en-US">
              <a:solidFill>
                <a:prstClr val="white">
                  <a:tint val="75000"/>
                </a:prstClr>
              </a:solidFill>
            </a:endParaRPr>
          </a:p>
        </p:txBody>
      </p:sp>
      <p:sp>
        <p:nvSpPr>
          <p:cNvPr id="6" name="Slide Number Placeholder 3"/>
          <p:cNvSpPr>
            <a:spLocks noGrp="1"/>
          </p:cNvSpPr>
          <p:nvPr>
            <p:ph type="sldNum" sz="quarter" idx="12"/>
          </p:nvPr>
        </p:nvSpPr>
        <p:spPr/>
        <p:txBody>
          <a:bodyPr/>
          <a:lstStyle/>
          <a:p>
            <a:pPr>
              <a:defRPr/>
            </a:pPr>
            <a:fld id="{128D6D4B-8FF2-4D83-9AD1-CE0B5730C782}"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2508751363"/>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defRPr/>
            </a:pPr>
            <a:fld id="{66A6BDD4-745B-47EA-8EA3-983980795695}" type="datetimeFigureOut">
              <a:rPr lang="en-US" smtClean="0">
                <a:solidFill>
                  <a:prstClr val="white">
                    <a:tint val="75000"/>
                  </a:prstClr>
                </a:solidFill>
              </a:rPr>
              <a:pPr>
                <a:defRPr/>
              </a:pPr>
              <a:t>11/25/2022</a:t>
            </a:fld>
            <a:endParaRPr lang="en-US">
              <a:solidFill>
                <a:prstClr val="white">
                  <a:tint val="75000"/>
                </a:prstClr>
              </a:solidFill>
            </a:endParaRPr>
          </a:p>
        </p:txBody>
      </p:sp>
      <p:sp>
        <p:nvSpPr>
          <p:cNvPr id="5" name="Footer Placeholder 5"/>
          <p:cNvSpPr>
            <a:spLocks noGrp="1"/>
          </p:cNvSpPr>
          <p:nvPr>
            <p:ph type="ftr" sz="quarter" idx="11"/>
          </p:nvPr>
        </p:nvSpPr>
        <p:spPr/>
        <p:txBody>
          <a:bodyPr/>
          <a:lstStyle/>
          <a:p>
            <a:pPr>
              <a:defRPr/>
            </a:pPr>
            <a:endParaRPr lang="en-US">
              <a:solidFill>
                <a:prstClr val="white">
                  <a:tint val="75000"/>
                </a:prstClr>
              </a:solidFill>
            </a:endParaRPr>
          </a:p>
        </p:txBody>
      </p:sp>
      <p:sp>
        <p:nvSpPr>
          <p:cNvPr id="6" name="Slide Number Placeholder 6"/>
          <p:cNvSpPr>
            <a:spLocks noGrp="1"/>
          </p:cNvSpPr>
          <p:nvPr>
            <p:ph type="sldNum" sz="quarter" idx="12"/>
          </p:nvPr>
        </p:nvSpPr>
        <p:spPr/>
        <p:txBody>
          <a:bodyPr/>
          <a:lstStyle/>
          <a:p>
            <a:pPr>
              <a:defRPr/>
            </a:pPr>
            <a:fld id="{97B2FA5F-4A51-4564-8D7B-E761D94F80AB}"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2573622351"/>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C3F2225-CA56-4740-89A6-89A0D764A580}" type="datetimeFigureOut">
              <a:rPr lang="en-US" smtClean="0">
                <a:solidFill>
                  <a:prstClr val="white">
                    <a:tint val="75000"/>
                  </a:prstClr>
                </a:solidFill>
              </a:rPr>
              <a:pPr>
                <a:defRPr/>
              </a:pPr>
              <a:t>11/25/2022</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pPr>
              <a:defRPr/>
            </a:pPr>
            <a:fld id="{4664A3DA-6938-42DE-856D-0BD1C89E9D2A}" type="slidenum">
              <a:rPr lang="en-US" altLang="en-US" smtClean="0">
                <a:solidFill>
                  <a:prstClr val="white">
                    <a:tint val="75000"/>
                  </a:prstClr>
                </a:solidFill>
              </a:rPr>
              <a:pPr>
                <a:defRPr/>
              </a:pPr>
              <a:t>‹#›</a:t>
            </a:fld>
            <a:endParaRPr lang="en-US" altLang="en-US">
              <a:solidFill>
                <a:prstClr val="white">
                  <a:tint val="75000"/>
                </a:prstClr>
              </a:solidFill>
            </a:endParaRPr>
          </a:p>
        </p:txBody>
      </p:sp>
    </p:spTree>
    <p:extLst>
      <p:ext uri="{BB962C8B-B14F-4D97-AF65-F5344CB8AC3E}">
        <p14:creationId xmlns:p14="http://schemas.microsoft.com/office/powerpoint/2010/main" val="3795853717"/>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914400" eaLnBrk="0" fontAlgn="base" hangingPunct="0">
              <a:spcBef>
                <a:spcPct val="0"/>
              </a:spcBef>
              <a:spcAft>
                <a:spcPct val="0"/>
              </a:spcAft>
              <a:defRPr/>
            </a:pPr>
            <a:fld id="{124E7A94-17F3-473B-8E2A-A4F7C1F4F731}" type="datetimeFigureOut">
              <a:rPr 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11/25/2022</a:t>
            </a:fld>
            <a:endParaRPr lang="en-US">
              <a:solidFill>
                <a:prstClr val="white">
                  <a:tint val="75000"/>
                </a:prstClr>
              </a:solidFill>
              <a:latin typeface="Arial" panose="020B0604020202020204" pitchFamily="34" charset="0"/>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914400" eaLnBrk="0" fontAlgn="base" hangingPunct="0">
              <a:spcBef>
                <a:spcPct val="0"/>
              </a:spcBef>
              <a:spcAft>
                <a:spcPct val="0"/>
              </a:spcAft>
              <a:defRPr/>
            </a:pPr>
            <a:endParaRPr lang="en-US">
              <a:solidFill>
                <a:prstClr val="white">
                  <a:tint val="75000"/>
                </a:prstClr>
              </a:solidFill>
              <a:latin typeface="Arial" panose="020B0604020202020204" pitchFamily="34" charset="0"/>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defTabSz="914400" eaLnBrk="0" fontAlgn="base" hangingPunct="0">
              <a:spcBef>
                <a:spcPct val="0"/>
              </a:spcBef>
              <a:spcAft>
                <a:spcPct val="0"/>
              </a:spcAft>
              <a:defRPr/>
            </a:pPr>
            <a:fld id="{B11882DF-94C8-4872-A43C-5AF9AD7B0027}" type="slidenum">
              <a:rPr lang="en-US" altLang="en-US" smtClean="0">
                <a:solidFill>
                  <a:prstClr val="white">
                    <a:tint val="75000"/>
                  </a:prstClr>
                </a:solidFill>
                <a:latin typeface="Arial" panose="020B0604020202020204" pitchFamily="34" charset="0"/>
              </a:rPr>
              <a:pPr defTabSz="914400" eaLnBrk="0" fontAlgn="base" hangingPunct="0">
                <a:spcBef>
                  <a:spcPct val="0"/>
                </a:spcBef>
                <a:spcAft>
                  <a:spcPct val="0"/>
                </a:spcAft>
                <a:defRPr/>
              </a:pPr>
              <a:t>‹#›</a:t>
            </a:fld>
            <a:endParaRPr lang="en-US" altLang="en-US">
              <a:solidFill>
                <a:prstClr val="white">
                  <a:tint val="75000"/>
                </a:prstClr>
              </a:solidFill>
              <a:latin typeface="Arial" panose="020B0604020202020204" pitchFamily="34" charset="0"/>
            </a:endParaRPr>
          </a:p>
        </p:txBody>
      </p:sp>
    </p:spTree>
    <p:extLst>
      <p:ext uri="{BB962C8B-B14F-4D97-AF65-F5344CB8AC3E}">
        <p14:creationId xmlns:p14="http://schemas.microsoft.com/office/powerpoint/2010/main" val="1856360848"/>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Lst>
  <p:transition spd="slow">
    <p:randomBar dir="vert"/>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611AA436-74A4-B240-9B29-BA0CE2F97F6B}"/>
              </a:ext>
            </a:extLst>
          </p:cNvPr>
          <p:cNvPicPr>
            <a:picLocks noChangeAspect="1"/>
          </p:cNvPicPr>
          <p:nvPr/>
        </p:nvPicPr>
        <p:blipFill>
          <a:blip r:embed="rId2"/>
          <a:stretch>
            <a:fillRect/>
          </a:stretch>
        </p:blipFill>
        <p:spPr>
          <a:xfrm>
            <a:off x="5445800" y="2603613"/>
            <a:ext cx="1332412" cy="1429794"/>
          </a:xfrm>
          <a:prstGeom prst="rect">
            <a:avLst/>
          </a:prstGeom>
        </p:spPr>
      </p:pic>
      <p:graphicFrame>
        <p:nvGraphicFramePr>
          <p:cNvPr id="4" name="Diagram 3"/>
          <p:cNvGraphicFramePr/>
          <p:nvPr>
            <p:extLst>
              <p:ext uri="{D42A27DB-BD31-4B8C-83A1-F6EECF244321}">
                <p14:modId xmlns:p14="http://schemas.microsoft.com/office/powerpoint/2010/main" val="2429574503"/>
              </p:ext>
            </p:extLst>
          </p:nvPr>
        </p:nvGraphicFramePr>
        <p:xfrm>
          <a:off x="195942" y="3252651"/>
          <a:ext cx="4258492" cy="3605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2095501" y="600892"/>
            <a:ext cx="7886700" cy="4569389"/>
          </a:xfrm>
          <a:prstGeom prst="rect">
            <a:avLst/>
          </a:prstGeom>
          <a:noFill/>
        </p:spPr>
        <p:txBody>
          <a:bodyPr spcFirstLastPara="1" wrap="none" lIns="68750" tIns="34375" rIns="68750" bIns="34375" numCol="1">
            <a:prstTxWarp prst="textArchUp">
              <a:avLst/>
            </a:prstTxWarp>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defTabSz="914400"/>
            <a:r>
              <a:rPr lang="en-US" sz="3008" b="1" dirty="0">
                <a:ln/>
                <a:solidFill>
                  <a:prstClr val="black"/>
                </a:solidFill>
              </a:rPr>
              <a:t>  </a:t>
            </a:r>
            <a:r>
              <a:rPr lang="en-US" sz="3008" b="1" dirty="0" err="1">
                <a:ln/>
                <a:solidFill>
                  <a:prstClr val="white">
                    <a:lumMod val="65000"/>
                  </a:prstClr>
                </a:solidFill>
              </a:rPr>
              <a:t>Shri</a:t>
            </a:r>
            <a:r>
              <a:rPr lang="en-US" sz="3008" b="1" dirty="0">
                <a:ln/>
                <a:solidFill>
                  <a:prstClr val="white">
                    <a:lumMod val="65000"/>
                  </a:prstClr>
                </a:solidFill>
              </a:rPr>
              <a:t> </a:t>
            </a:r>
            <a:r>
              <a:rPr lang="en-US" sz="3008" b="1" dirty="0" err="1">
                <a:ln/>
                <a:solidFill>
                  <a:prstClr val="white">
                    <a:lumMod val="65000"/>
                  </a:prstClr>
                </a:solidFill>
              </a:rPr>
              <a:t>Vaishnav</a:t>
            </a:r>
            <a:r>
              <a:rPr lang="en-US" sz="3008" b="1" dirty="0">
                <a:ln/>
                <a:solidFill>
                  <a:prstClr val="white">
                    <a:lumMod val="65000"/>
                  </a:prstClr>
                </a:solidFill>
              </a:rPr>
              <a:t> </a:t>
            </a:r>
            <a:r>
              <a:rPr lang="en-US" sz="3008" b="1" dirty="0" err="1">
                <a:ln/>
                <a:solidFill>
                  <a:prstClr val="white">
                    <a:lumMod val="65000"/>
                  </a:prstClr>
                </a:solidFill>
              </a:rPr>
              <a:t>Vidyapeeth</a:t>
            </a:r>
            <a:r>
              <a:rPr lang="en-US" sz="3008" b="1" dirty="0">
                <a:ln/>
                <a:solidFill>
                  <a:prstClr val="white">
                    <a:lumMod val="65000"/>
                  </a:prstClr>
                </a:solidFill>
              </a:rPr>
              <a:t> </a:t>
            </a:r>
            <a:r>
              <a:rPr lang="en-US" sz="3008" b="1" dirty="0" err="1">
                <a:ln/>
                <a:solidFill>
                  <a:prstClr val="white">
                    <a:lumMod val="65000"/>
                  </a:prstClr>
                </a:solidFill>
              </a:rPr>
              <a:t>Vishwavidyalaya</a:t>
            </a:r>
            <a:endParaRPr lang="en-US" sz="3008" b="1" dirty="0">
              <a:ln/>
              <a:solidFill>
                <a:prstClr val="white">
                  <a:lumMod val="65000"/>
                </a:prstClr>
              </a:solidFill>
            </a:endParaRPr>
          </a:p>
        </p:txBody>
      </p:sp>
      <p:sp>
        <p:nvSpPr>
          <p:cNvPr id="10" name="Rectangle 9"/>
          <p:cNvSpPr/>
          <p:nvPr/>
        </p:nvSpPr>
        <p:spPr>
          <a:xfrm>
            <a:off x="2214699" y="1071154"/>
            <a:ext cx="7543800" cy="4624824"/>
          </a:xfrm>
          <a:prstGeom prst="rect">
            <a:avLst/>
          </a:prstGeom>
          <a:noFill/>
        </p:spPr>
        <p:txBody>
          <a:bodyPr spcFirstLastPara="1" wrap="none" lIns="68750" tIns="34375" rIns="68750" bIns="34375" numCol="1">
            <a:prstTxWarp prst="textArchUp">
              <a:avLst/>
            </a:prstTxWarp>
            <a:spAutoFit/>
          </a:bodyPr>
          <a:lstStyle/>
          <a:p>
            <a:pPr algn="ctr" defTabSz="914400"/>
            <a:r>
              <a:rPr lang="en-US" sz="2406" b="1" spc="38" dirty="0">
                <a:ln w="12700" cmpd="sng">
                  <a:solidFill>
                    <a:srgbClr val="C19859">
                      <a:satMod val="120000"/>
                      <a:shade val="80000"/>
                    </a:srgbClr>
                  </a:solidFill>
                  <a:prstDash val="solid"/>
                </a:ln>
                <a:solidFill>
                  <a:srgbClr val="C19859">
                    <a:tint val="1000"/>
                  </a:srgbClr>
                </a:solidFill>
                <a:effectLst>
                  <a:glow rad="53100">
                    <a:srgbClr val="C19859">
                      <a:satMod val="180000"/>
                      <a:alpha val="30000"/>
                    </a:srgbClr>
                  </a:glow>
                </a:effectLst>
              </a:rPr>
              <a:t>    </a:t>
            </a:r>
            <a:r>
              <a:rPr lang="en-US" sz="2406" b="1" spc="38" dirty="0" err="1">
                <a:ln w="12700" cmpd="sng">
                  <a:solidFill>
                    <a:srgbClr val="C19859">
                      <a:satMod val="120000"/>
                      <a:shade val="80000"/>
                    </a:srgbClr>
                  </a:solidFill>
                  <a:prstDash val="solid"/>
                </a:ln>
                <a:solidFill>
                  <a:srgbClr val="C19859">
                    <a:tint val="1000"/>
                  </a:srgbClr>
                </a:solidFill>
                <a:effectLst>
                  <a:glow rad="53100">
                    <a:srgbClr val="C19859">
                      <a:satMod val="180000"/>
                      <a:alpha val="30000"/>
                    </a:srgbClr>
                  </a:glow>
                </a:effectLst>
              </a:rPr>
              <a:t>Shri</a:t>
            </a:r>
            <a:r>
              <a:rPr lang="en-US" sz="2406" b="1" spc="38" dirty="0">
                <a:ln w="12700" cmpd="sng">
                  <a:solidFill>
                    <a:srgbClr val="C19859">
                      <a:satMod val="120000"/>
                      <a:shade val="80000"/>
                    </a:srgbClr>
                  </a:solidFill>
                  <a:prstDash val="solid"/>
                </a:ln>
                <a:solidFill>
                  <a:srgbClr val="C19859">
                    <a:tint val="1000"/>
                  </a:srgbClr>
                </a:solidFill>
                <a:effectLst>
                  <a:glow rad="53100">
                    <a:srgbClr val="C19859">
                      <a:satMod val="180000"/>
                      <a:alpha val="30000"/>
                    </a:srgbClr>
                  </a:glow>
                </a:effectLst>
              </a:rPr>
              <a:t> </a:t>
            </a:r>
            <a:r>
              <a:rPr lang="en-US" sz="2406" b="1" spc="38" dirty="0" err="1">
                <a:ln w="12700" cmpd="sng">
                  <a:solidFill>
                    <a:srgbClr val="C19859">
                      <a:satMod val="120000"/>
                      <a:shade val="80000"/>
                    </a:srgbClr>
                  </a:solidFill>
                  <a:prstDash val="solid"/>
                </a:ln>
                <a:solidFill>
                  <a:srgbClr val="C19859">
                    <a:tint val="1000"/>
                  </a:srgbClr>
                </a:solidFill>
                <a:effectLst>
                  <a:glow rad="53100">
                    <a:srgbClr val="C19859">
                      <a:satMod val="180000"/>
                      <a:alpha val="30000"/>
                    </a:srgbClr>
                  </a:glow>
                </a:effectLst>
              </a:rPr>
              <a:t>Vaishnav</a:t>
            </a:r>
            <a:r>
              <a:rPr lang="en-US" sz="2406" b="1" spc="38" dirty="0">
                <a:ln w="12700" cmpd="sng">
                  <a:solidFill>
                    <a:srgbClr val="C19859">
                      <a:satMod val="120000"/>
                      <a:shade val="80000"/>
                    </a:srgbClr>
                  </a:solidFill>
                  <a:prstDash val="solid"/>
                </a:ln>
                <a:solidFill>
                  <a:srgbClr val="C19859">
                    <a:tint val="1000"/>
                  </a:srgbClr>
                </a:solidFill>
                <a:effectLst>
                  <a:glow rad="53100">
                    <a:srgbClr val="C19859">
                      <a:satMod val="180000"/>
                      <a:alpha val="30000"/>
                    </a:srgbClr>
                  </a:glow>
                </a:effectLst>
              </a:rPr>
              <a:t> Institute of Information Technology</a:t>
            </a:r>
          </a:p>
        </p:txBody>
      </p:sp>
      <p:sp>
        <p:nvSpPr>
          <p:cNvPr id="6" name="TextBox 13"/>
          <p:cNvSpPr txBox="1"/>
          <p:nvPr/>
        </p:nvSpPr>
        <p:spPr>
          <a:xfrm>
            <a:off x="6518366" y="3879669"/>
            <a:ext cx="5447211" cy="224676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u="sng" dirty="0">
                <a:solidFill>
                  <a:srgbClr val="002060"/>
                </a:solidFill>
                <a:latin typeface="Baskerville Old Face" pitchFamily="18" charset="0"/>
                <a:cs typeface="Aharoni" pitchFamily="2" charset="-79"/>
              </a:rPr>
              <a:t> </a:t>
            </a:r>
            <a:r>
              <a:rPr lang="en-US" sz="2000" b="1" u="sng" dirty="0">
                <a:solidFill>
                  <a:schemeClr val="bg1"/>
                </a:solidFill>
                <a:latin typeface="Baskerville Old Face" pitchFamily="18" charset="0"/>
                <a:cs typeface="Aharoni" pitchFamily="2" charset="-79"/>
              </a:rPr>
              <a:t>Subject - SEPM</a:t>
            </a:r>
          </a:p>
          <a:p>
            <a:pPr algn="ctr"/>
            <a:r>
              <a:rPr lang="en-US" sz="2000" b="1" u="sng" dirty="0">
                <a:solidFill>
                  <a:schemeClr val="bg1"/>
                </a:solidFill>
                <a:latin typeface="Baskerville Old Face" pitchFamily="18" charset="0"/>
                <a:cs typeface="Aharoni" pitchFamily="2" charset="-79"/>
              </a:rPr>
              <a:t>(Software Engineering  &amp; Project Management)</a:t>
            </a:r>
          </a:p>
          <a:p>
            <a:pPr algn="ctr"/>
            <a:r>
              <a:rPr lang="en-US" sz="2000" b="1" u="sng" dirty="0">
                <a:solidFill>
                  <a:schemeClr val="bg1"/>
                </a:solidFill>
                <a:latin typeface="Baskerville Old Face" pitchFamily="18" charset="0"/>
                <a:cs typeface="Aharoni" pitchFamily="2" charset="-79"/>
              </a:rPr>
              <a:t>       Subject Code- BTCS-504</a:t>
            </a:r>
          </a:p>
          <a:p>
            <a:pPr algn="ctr"/>
            <a:r>
              <a:rPr lang="en-US" sz="2000" b="1" u="sng" dirty="0">
                <a:solidFill>
                  <a:schemeClr val="bg1"/>
                </a:solidFill>
                <a:latin typeface="Baskerville Old Face" pitchFamily="18" charset="0"/>
                <a:cs typeface="Aharoni" pitchFamily="2" charset="-79"/>
              </a:rPr>
              <a:t>Class-  B-Tech  CSE –AI(IBM)</a:t>
            </a:r>
          </a:p>
          <a:p>
            <a:pPr algn="ctr"/>
            <a:r>
              <a:rPr lang="en-US" sz="2000" b="1" u="sng" dirty="0">
                <a:solidFill>
                  <a:schemeClr val="bg1"/>
                </a:solidFill>
                <a:latin typeface="Baskerville Old Face" pitchFamily="18" charset="0"/>
                <a:cs typeface="Aharoni" pitchFamily="2" charset="-79"/>
              </a:rPr>
              <a:t>                Section – “ D”</a:t>
            </a:r>
          </a:p>
          <a:p>
            <a:pPr algn="ctr"/>
            <a:r>
              <a:rPr lang="en-US" sz="2000" b="1" u="sng" dirty="0">
                <a:solidFill>
                  <a:schemeClr val="bg1"/>
                </a:solidFill>
                <a:latin typeface="Baskerville Old Face" pitchFamily="18" charset="0"/>
                <a:cs typeface="Aharoni" pitchFamily="2" charset="-79"/>
              </a:rPr>
              <a:t>       Year – 3</a:t>
            </a:r>
            <a:r>
              <a:rPr lang="en-US" sz="2000" b="1" u="sng" baseline="30000" dirty="0">
                <a:solidFill>
                  <a:schemeClr val="bg1"/>
                </a:solidFill>
                <a:latin typeface="Baskerville Old Face" pitchFamily="18" charset="0"/>
                <a:cs typeface="Aharoni" pitchFamily="2" charset="-79"/>
              </a:rPr>
              <a:t>rd</a:t>
            </a:r>
            <a:r>
              <a:rPr lang="en-US" sz="2000" b="1" u="sng" dirty="0">
                <a:solidFill>
                  <a:schemeClr val="bg1"/>
                </a:solidFill>
                <a:latin typeface="Baskerville Old Face" pitchFamily="18" charset="0"/>
                <a:cs typeface="Aharoni" pitchFamily="2" charset="-79"/>
              </a:rPr>
              <a:t>     Semester – 5</a:t>
            </a:r>
            <a:r>
              <a:rPr lang="en-US" sz="2000" b="1" u="sng" baseline="30000" dirty="0">
                <a:solidFill>
                  <a:schemeClr val="bg1"/>
                </a:solidFill>
                <a:latin typeface="Baskerville Old Face" pitchFamily="18" charset="0"/>
                <a:cs typeface="Aharoni" pitchFamily="2" charset="-79"/>
              </a:rPr>
              <a:t>th</a:t>
            </a:r>
            <a:r>
              <a:rPr lang="en-US" sz="2000" b="1" u="sng" dirty="0">
                <a:solidFill>
                  <a:schemeClr val="bg1"/>
                </a:solidFill>
                <a:latin typeface="Baskerville Old Face" pitchFamily="18" charset="0"/>
                <a:cs typeface="Aharoni" pitchFamily="2" charset="-79"/>
              </a:rPr>
              <a:t> </a:t>
            </a:r>
          </a:p>
          <a:p>
            <a:endParaRPr lang="en-US" sz="2000" b="1" dirty="0">
              <a:solidFill>
                <a:srgbClr val="4E8542">
                  <a:lumMod val="20000"/>
                  <a:lumOff val="80000"/>
                </a:srgbClr>
              </a:solidFill>
              <a:latin typeface="Baskerville Old Face" pitchFamily="18" charset="0"/>
              <a:cs typeface="Aharoni" pitchFamily="2" charset="-79"/>
            </a:endParaRPr>
          </a:p>
        </p:txBody>
      </p:sp>
      <p:sp>
        <p:nvSpPr>
          <p:cNvPr id="7" name="Rectangle 6"/>
          <p:cNvSpPr/>
          <p:nvPr/>
        </p:nvSpPr>
        <p:spPr>
          <a:xfrm>
            <a:off x="3872271" y="1607881"/>
            <a:ext cx="4333159" cy="1890627"/>
          </a:xfrm>
          <a:prstGeom prst="rect">
            <a:avLst/>
          </a:prstGeom>
          <a:noFill/>
        </p:spPr>
        <p:txBody>
          <a:bodyPr spcFirstLastPara="1" wrap="none" lIns="68750" tIns="34375" rIns="68750" bIns="34375" numCol="1">
            <a:prstTxWarp prst="textArchUp">
              <a:avLst/>
            </a:prstTxWarp>
            <a:spAutoFit/>
          </a:bodyPr>
          <a:lstStyle/>
          <a:p>
            <a:pPr algn="ctr" defTabSz="914400"/>
            <a:r>
              <a:rPr lang="en-US" sz="3008" b="1" cap="all" dirty="0">
                <a:ln w="9000" cmpd="sng">
                  <a:solidFill>
                    <a:srgbClr val="4E8542">
                      <a:shade val="50000"/>
                      <a:satMod val="120000"/>
                    </a:srgbClr>
                  </a:solidFill>
                  <a:prstDash val="solid"/>
                </a:ln>
                <a:solidFill>
                  <a:schemeClr val="bg1"/>
                </a:solidFill>
                <a:effectLst>
                  <a:reflection blurRad="12700" stA="28000" endPos="45000" dist="1000" dir="5400000" sy="-100000" algn="bl" rotWithShape="0"/>
                </a:effectLst>
              </a:rPr>
              <a:t>  PROJECT PRESENTATION</a:t>
            </a:r>
          </a:p>
        </p:txBody>
      </p:sp>
      <p:sp>
        <p:nvSpPr>
          <p:cNvPr id="5" name="TextBox 4">
            <a:extLst>
              <a:ext uri="{FF2B5EF4-FFF2-40B4-BE49-F238E27FC236}">
                <a16:creationId xmlns:a16="http://schemas.microsoft.com/office/drawing/2014/main" id="{95BE5664-7514-B252-BC8F-CA76208E36BB}"/>
              </a:ext>
            </a:extLst>
          </p:cNvPr>
          <p:cNvSpPr txBox="1"/>
          <p:nvPr/>
        </p:nvSpPr>
        <p:spPr>
          <a:xfrm>
            <a:off x="4524896" y="2068714"/>
            <a:ext cx="3142207" cy="369332"/>
          </a:xfrm>
          <a:prstGeom prst="rect">
            <a:avLst/>
          </a:prstGeom>
          <a:noFill/>
        </p:spPr>
        <p:txBody>
          <a:bodyPr wrap="none" rtlCol="0">
            <a:spAutoFit/>
          </a:bodyPr>
          <a:lstStyle/>
          <a:p>
            <a:r>
              <a:rPr lang="en-IN" dirty="0"/>
              <a:t>Voice Command Assistant</a:t>
            </a:r>
          </a:p>
        </p:txBody>
      </p:sp>
    </p:spTree>
    <p:extLst>
      <p:ext uri="{BB962C8B-B14F-4D97-AF65-F5344CB8AC3E}">
        <p14:creationId xmlns:p14="http://schemas.microsoft.com/office/powerpoint/2010/main" val="399893227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USE CASE DIAGRAM</a:t>
            </a:r>
          </a:p>
        </p:txBody>
      </p:sp>
      <p:pic>
        <p:nvPicPr>
          <p:cNvPr id="6" name="Content Placeholder 5" descr="Diagram&#10;&#10;Description automatically generated">
            <a:extLst>
              <a:ext uri="{FF2B5EF4-FFF2-40B4-BE49-F238E27FC236}">
                <a16:creationId xmlns:a16="http://schemas.microsoft.com/office/drawing/2014/main" id="{58EE8443-5CC4-A03E-5493-86B931A7A9C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2753" y="2052638"/>
            <a:ext cx="5148270" cy="4195762"/>
          </a:xfrm>
          <a:prstGeom prst="rect">
            <a:avLst/>
          </a:prstGeom>
          <a:noFill/>
          <a:ln>
            <a:noFill/>
          </a:ln>
        </p:spPr>
      </p:pic>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114801" y="533403"/>
            <a:ext cx="5981700" cy="607227"/>
          </a:xfrm>
        </p:spPr>
        <p:txBody>
          <a:bodyPr>
            <a:normAutofit fontScale="90000"/>
          </a:bodyPr>
          <a:lstStyle/>
          <a:p>
            <a:r>
              <a:rPr lang="en-US" altLang="en-US" dirty="0"/>
              <a:t>CLASS DIAGRAM</a:t>
            </a:r>
          </a:p>
        </p:txBody>
      </p:sp>
      <p:pic>
        <p:nvPicPr>
          <p:cNvPr id="5" name="Content Placeholder 4" descr="Diagram&#10;&#10;Description automatically generated">
            <a:extLst>
              <a:ext uri="{FF2B5EF4-FFF2-40B4-BE49-F238E27FC236}">
                <a16:creationId xmlns:a16="http://schemas.microsoft.com/office/drawing/2014/main" id="{A918F18A-D11C-C626-01C0-97778E16A9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5270" y="2052638"/>
            <a:ext cx="4823236" cy="4195762"/>
          </a:xfrm>
          <a:prstGeom prst="rect">
            <a:avLst/>
          </a:prstGeom>
          <a:noFill/>
          <a:ln>
            <a:noFill/>
          </a:ln>
        </p:spPr>
      </p:pic>
    </p:spTree>
    <p:extLst>
      <p:ext uri="{BB962C8B-B14F-4D97-AF65-F5344CB8AC3E}">
        <p14:creationId xmlns:p14="http://schemas.microsoft.com/office/powerpoint/2010/main" val="3803445381"/>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ACTIVITY DIAGRAM</a:t>
            </a:r>
          </a:p>
        </p:txBody>
      </p:sp>
      <p:pic>
        <p:nvPicPr>
          <p:cNvPr id="5" name="Content Placeholder 4" descr="Diagram&#10;&#10;Description automatically generated">
            <a:extLst>
              <a:ext uri="{FF2B5EF4-FFF2-40B4-BE49-F238E27FC236}">
                <a16:creationId xmlns:a16="http://schemas.microsoft.com/office/drawing/2014/main" id="{750B595D-D7F9-FAA3-F450-1C99C4D22B8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8634" y="2052638"/>
            <a:ext cx="4556508" cy="4195762"/>
          </a:xfrm>
          <a:prstGeom prst="rect">
            <a:avLst/>
          </a:prstGeom>
          <a:noFill/>
          <a:ln>
            <a:noFill/>
          </a:ln>
        </p:spPr>
      </p:pic>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DATA FLOW DIAGRAM</a:t>
            </a:r>
          </a:p>
        </p:txBody>
      </p:sp>
      <p:pic>
        <p:nvPicPr>
          <p:cNvPr id="6" name="Content Placeholder 5" descr="Diagram&#10;&#10;Description automatically generated">
            <a:extLst>
              <a:ext uri="{FF2B5EF4-FFF2-40B4-BE49-F238E27FC236}">
                <a16:creationId xmlns:a16="http://schemas.microsoft.com/office/drawing/2014/main" id="{E3D532A8-39B5-1059-D694-FBC7536D3DA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2113" y="2783681"/>
            <a:ext cx="7829550" cy="2733675"/>
          </a:xfrm>
          <a:prstGeom prst="rect">
            <a:avLst/>
          </a:prstGeom>
          <a:noFill/>
          <a:ln>
            <a:noFill/>
          </a:ln>
        </p:spPr>
      </p:pic>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5928-512F-D38B-6366-FDA3998784A1}"/>
              </a:ext>
            </a:extLst>
          </p:cNvPr>
          <p:cNvSpPr>
            <a:spLocks noGrp="1"/>
          </p:cNvSpPr>
          <p:nvPr>
            <p:ph type="title"/>
          </p:nvPr>
        </p:nvSpPr>
        <p:spPr>
          <a:xfrm>
            <a:off x="646111" y="457200"/>
            <a:ext cx="9404723" cy="1400530"/>
          </a:xfrm>
        </p:spPr>
        <p:txBody>
          <a:bodyPr/>
          <a:lstStyle/>
          <a:p>
            <a:r>
              <a:rPr lang="en-US" b="1" dirty="0"/>
              <a:t>RESULT</a:t>
            </a:r>
            <a:endParaRPr lang="en-IN" b="1" dirty="0"/>
          </a:p>
        </p:txBody>
      </p:sp>
      <p:pic>
        <p:nvPicPr>
          <p:cNvPr id="1028" name="Picture 11">
            <a:extLst>
              <a:ext uri="{FF2B5EF4-FFF2-40B4-BE49-F238E27FC236}">
                <a16:creationId xmlns:a16="http://schemas.microsoft.com/office/drawing/2014/main" id="{701AE2F6-4044-D1BC-2B4F-BB2C6593F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512"/>
          <a:stretch>
            <a:fillRect/>
          </a:stretch>
        </p:blipFill>
        <p:spPr bwMode="auto">
          <a:xfrm>
            <a:off x="0" y="7635875"/>
            <a:ext cx="573087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4">
            <a:extLst>
              <a:ext uri="{FF2B5EF4-FFF2-40B4-BE49-F238E27FC236}">
                <a16:creationId xmlns:a16="http://schemas.microsoft.com/office/drawing/2014/main" id="{B574CD7D-FD74-CFB7-EECC-2B2FC7891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56950"/>
            <a:ext cx="6057900" cy="32305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5">
            <a:extLst>
              <a:ext uri="{FF2B5EF4-FFF2-40B4-BE49-F238E27FC236}">
                <a16:creationId xmlns:a16="http://schemas.microsoft.com/office/drawing/2014/main" id="{11E49295-F874-2C20-ED4A-4ECC1CB6AD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387513"/>
            <a:ext cx="6065838" cy="3246437"/>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6">
            <a:extLst>
              <a:ext uri="{FF2B5EF4-FFF2-40B4-BE49-F238E27FC236}">
                <a16:creationId xmlns:a16="http://schemas.microsoft.com/office/drawing/2014/main" id="{448E5379-5B43-F33E-F3CF-AE4A3C211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633950"/>
            <a:ext cx="6156325" cy="33226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887C56AE-E33D-4D4D-9F61-DBD60C558CB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9">
            <a:extLst>
              <a:ext uri="{FF2B5EF4-FFF2-40B4-BE49-F238E27FC236}">
                <a16:creationId xmlns:a16="http://schemas.microsoft.com/office/drawing/2014/main" id="{913F11B1-3C32-E102-D751-3433BEA50226}"/>
              </a:ext>
            </a:extLst>
          </p:cNvPr>
          <p:cNvSpPr>
            <a:spLocks noChangeArrowheads="1"/>
          </p:cNvSpPr>
          <p:nvPr/>
        </p:nvSpPr>
        <p:spPr bwMode="auto">
          <a:xfrm>
            <a:off x="0" y="717867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10">
            <a:extLst>
              <a:ext uri="{FF2B5EF4-FFF2-40B4-BE49-F238E27FC236}">
                <a16:creationId xmlns:a16="http://schemas.microsoft.com/office/drawing/2014/main" id="{C16F2B6F-094A-0992-9A93-B9EADFED5884}"/>
              </a:ext>
            </a:extLst>
          </p:cNvPr>
          <p:cNvSpPr>
            <a:spLocks noChangeArrowheads="1"/>
          </p:cNvSpPr>
          <p:nvPr/>
        </p:nvSpPr>
        <p:spPr bwMode="auto">
          <a:xfrm>
            <a:off x="0" y="1069975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11">
            <a:extLst>
              <a:ext uri="{FF2B5EF4-FFF2-40B4-BE49-F238E27FC236}">
                <a16:creationId xmlns:a16="http://schemas.microsoft.com/office/drawing/2014/main" id="{827BF55A-9FE0-2231-5A85-DD20135B68FD}"/>
              </a:ext>
            </a:extLst>
          </p:cNvPr>
          <p:cNvSpPr>
            <a:spLocks noChangeArrowheads="1"/>
          </p:cNvSpPr>
          <p:nvPr/>
        </p:nvSpPr>
        <p:spPr bwMode="auto">
          <a:xfrm>
            <a:off x="0" y="14387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2">
            <a:extLst>
              <a:ext uri="{FF2B5EF4-FFF2-40B4-BE49-F238E27FC236}">
                <a16:creationId xmlns:a16="http://schemas.microsoft.com/office/drawing/2014/main" id="{C426F353-B599-5929-72DD-5E74C3B08C15}"/>
              </a:ext>
            </a:extLst>
          </p:cNvPr>
          <p:cNvSpPr>
            <a:spLocks noChangeArrowheads="1"/>
          </p:cNvSpPr>
          <p:nvPr/>
        </p:nvSpPr>
        <p:spPr bwMode="auto">
          <a:xfrm>
            <a:off x="-144463" y="17633950"/>
            <a:ext cx="12192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13">
            <a:extLst>
              <a:ext uri="{FF2B5EF4-FFF2-40B4-BE49-F238E27FC236}">
                <a16:creationId xmlns:a16="http://schemas.microsoft.com/office/drawing/2014/main" id="{F43327E2-A175-8601-D614-648E7FE5EC5F}"/>
              </a:ext>
            </a:extLst>
          </p:cNvPr>
          <p:cNvSpPr>
            <a:spLocks noChangeArrowheads="1"/>
          </p:cNvSpPr>
          <p:nvPr/>
        </p:nvSpPr>
        <p:spPr bwMode="auto">
          <a:xfrm>
            <a:off x="-144463" y="20956588"/>
            <a:ext cx="12192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image11.png" descr="A picture containing text&#10;&#10;Description automatically generated">
            <a:extLst>
              <a:ext uri="{FF2B5EF4-FFF2-40B4-BE49-F238E27FC236}">
                <a16:creationId xmlns:a16="http://schemas.microsoft.com/office/drawing/2014/main" id="{DD22ED1D-2EA5-4A3E-649B-B2C0E91DF0EC}"/>
              </a:ext>
            </a:extLst>
          </p:cNvPr>
          <p:cNvPicPr/>
          <p:nvPr/>
        </p:nvPicPr>
        <p:blipFill>
          <a:blip r:embed="rId6"/>
          <a:srcRect/>
          <a:stretch>
            <a:fillRect/>
          </a:stretch>
        </p:blipFill>
        <p:spPr>
          <a:xfrm>
            <a:off x="2068497" y="1857730"/>
            <a:ext cx="8055006" cy="3406728"/>
          </a:xfrm>
          <a:prstGeom prst="rect">
            <a:avLst/>
          </a:prstGeom>
          <a:ln/>
        </p:spPr>
      </p:pic>
    </p:spTree>
    <p:extLst>
      <p:ext uri="{BB962C8B-B14F-4D97-AF65-F5344CB8AC3E}">
        <p14:creationId xmlns:p14="http://schemas.microsoft.com/office/powerpoint/2010/main" val="2953448983"/>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8.png" descr="Graphical user interface, text, application&#10;&#10;Description automatically generated">
            <a:extLst>
              <a:ext uri="{FF2B5EF4-FFF2-40B4-BE49-F238E27FC236}">
                <a16:creationId xmlns:a16="http://schemas.microsoft.com/office/drawing/2014/main" id="{185A6A99-5CAE-CB75-F9F7-22367208F7A3}"/>
              </a:ext>
            </a:extLst>
          </p:cNvPr>
          <p:cNvPicPr/>
          <p:nvPr/>
        </p:nvPicPr>
        <p:blipFill>
          <a:blip r:embed="rId2">
            <a:extLst>
              <a:ext uri="{28A0092B-C50C-407E-A947-70E740481C1C}">
                <a14:useLocalDpi xmlns:a14="http://schemas.microsoft.com/office/drawing/2010/main" val="0"/>
              </a:ext>
            </a:extLst>
          </a:blip>
          <a:srcRect/>
          <a:stretch>
            <a:fillRect/>
          </a:stretch>
        </p:blipFill>
        <p:spPr>
          <a:xfrm>
            <a:off x="1162975" y="1233997"/>
            <a:ext cx="8966445" cy="4216892"/>
          </a:xfrm>
          <a:prstGeom prst="rect">
            <a:avLst/>
          </a:prstGeom>
          <a:ln/>
        </p:spPr>
      </p:pic>
    </p:spTree>
    <p:extLst>
      <p:ext uri="{BB962C8B-B14F-4D97-AF65-F5344CB8AC3E}">
        <p14:creationId xmlns:p14="http://schemas.microsoft.com/office/powerpoint/2010/main" val="3399636925"/>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2.png" descr="Graphical user interface, application&#10;&#10;Description automatically generated">
            <a:extLst>
              <a:ext uri="{FF2B5EF4-FFF2-40B4-BE49-F238E27FC236}">
                <a16:creationId xmlns:a16="http://schemas.microsoft.com/office/drawing/2014/main" id="{B6CD190A-8DC3-E35C-1303-E0FDA8BE9552}"/>
              </a:ext>
            </a:extLst>
          </p:cNvPr>
          <p:cNvPicPr/>
          <p:nvPr/>
        </p:nvPicPr>
        <p:blipFill>
          <a:blip r:embed="rId2"/>
          <a:srcRect/>
          <a:stretch>
            <a:fillRect/>
          </a:stretch>
        </p:blipFill>
        <p:spPr>
          <a:xfrm>
            <a:off x="1455937" y="1411550"/>
            <a:ext cx="8711953" cy="4563122"/>
          </a:xfrm>
          <a:prstGeom prst="rect">
            <a:avLst/>
          </a:prstGeom>
          <a:ln/>
        </p:spPr>
      </p:pic>
    </p:spTree>
    <p:extLst>
      <p:ext uri="{BB962C8B-B14F-4D97-AF65-F5344CB8AC3E}">
        <p14:creationId xmlns:p14="http://schemas.microsoft.com/office/powerpoint/2010/main" val="345381149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descr="A screenshot of a computer&#10;&#10;Description automatically generated with medium confidence">
            <a:extLst>
              <a:ext uri="{FF2B5EF4-FFF2-40B4-BE49-F238E27FC236}">
                <a16:creationId xmlns:a16="http://schemas.microsoft.com/office/drawing/2014/main" id="{DB66D745-8454-D183-4A07-E2C568C74A47}"/>
              </a:ext>
            </a:extLst>
          </p:cNvPr>
          <p:cNvPicPr/>
          <p:nvPr/>
        </p:nvPicPr>
        <p:blipFill>
          <a:blip r:embed="rId2"/>
          <a:srcRect/>
          <a:stretch>
            <a:fillRect/>
          </a:stretch>
        </p:blipFill>
        <p:spPr>
          <a:xfrm>
            <a:off x="1500325" y="1633491"/>
            <a:ext cx="8362765" cy="3844031"/>
          </a:xfrm>
          <a:prstGeom prst="rect">
            <a:avLst/>
          </a:prstGeom>
          <a:ln/>
        </p:spPr>
      </p:pic>
    </p:spTree>
    <p:extLst>
      <p:ext uri="{BB962C8B-B14F-4D97-AF65-F5344CB8AC3E}">
        <p14:creationId xmlns:p14="http://schemas.microsoft.com/office/powerpoint/2010/main" val="410842166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png">
            <a:extLst>
              <a:ext uri="{FF2B5EF4-FFF2-40B4-BE49-F238E27FC236}">
                <a16:creationId xmlns:a16="http://schemas.microsoft.com/office/drawing/2014/main" id="{1606580E-68ED-A511-9739-92F47B740376}"/>
              </a:ext>
            </a:extLst>
          </p:cNvPr>
          <p:cNvPicPr/>
          <p:nvPr/>
        </p:nvPicPr>
        <p:blipFill>
          <a:blip r:embed="rId2"/>
          <a:srcRect/>
          <a:stretch>
            <a:fillRect/>
          </a:stretch>
        </p:blipFill>
        <p:spPr>
          <a:xfrm>
            <a:off x="1500325" y="1518081"/>
            <a:ext cx="8602463" cy="4101484"/>
          </a:xfrm>
          <a:prstGeom prst="rect">
            <a:avLst/>
          </a:prstGeom>
          <a:ln/>
        </p:spPr>
      </p:pic>
    </p:spTree>
    <p:extLst>
      <p:ext uri="{BB962C8B-B14F-4D97-AF65-F5344CB8AC3E}">
        <p14:creationId xmlns:p14="http://schemas.microsoft.com/office/powerpoint/2010/main" val="2108191965"/>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LIMITATIONS</a:t>
            </a:r>
          </a:p>
        </p:txBody>
      </p:sp>
      <p:sp>
        <p:nvSpPr>
          <p:cNvPr id="3" name="Content Placeholder 2"/>
          <p:cNvSpPr>
            <a:spLocks noGrp="1"/>
          </p:cNvSpPr>
          <p:nvPr>
            <p:ph idx="1"/>
          </p:nvPr>
        </p:nvSpPr>
        <p:spPr>
          <a:xfrm>
            <a:off x="816864" y="1600200"/>
            <a:ext cx="10871200" cy="4591594"/>
          </a:xfrm>
        </p:spPr>
        <p:txBody>
          <a:bodyPr>
            <a:normAutofit/>
          </a:bodyPr>
          <a:lstStyle/>
          <a:p>
            <a:pPr lvl="0">
              <a:buNone/>
            </a:pPr>
            <a:r>
              <a:rPr lang="en-US" b="1" dirty="0"/>
              <a:t>   </a:t>
            </a:r>
            <a:r>
              <a:rPr lang="en-IN" b="1" dirty="0"/>
              <a:t>Internet Connectivity: </a:t>
            </a:r>
            <a:r>
              <a:rPr lang="en-IN" dirty="0"/>
              <a:t>Since our application is only accessible by internet, the user must have a strong/decent internet connection, to surf.</a:t>
            </a:r>
            <a:endParaRPr lang="en-US" dirty="0"/>
          </a:p>
          <a:p>
            <a:pPr lvl="0">
              <a:buNone/>
            </a:pPr>
            <a:r>
              <a:rPr lang="en-IN" b="1" dirty="0"/>
              <a:t>   Awareness: </a:t>
            </a:r>
            <a:r>
              <a:rPr lang="en-IN" dirty="0"/>
              <a:t>To increase popularity, our application should be well-known by users.</a:t>
            </a:r>
            <a:endParaRPr lang="en-US" dirty="0"/>
          </a:p>
          <a:p>
            <a:pPr lvl="0">
              <a:buNone/>
            </a:pPr>
            <a:r>
              <a:rPr lang="en-IN" dirty="0"/>
              <a:t>.</a:t>
            </a:r>
            <a:endParaRPr lang="en-US" dirty="0"/>
          </a:p>
          <a:p>
            <a:endParaRPr lang="en-US" dirty="0"/>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749935" marR="366395" algn="just">
              <a:lnSpc>
                <a:spcPct val="115000"/>
              </a:lnSpc>
              <a:spcBef>
                <a:spcPts val="785"/>
              </a:spcBef>
              <a:spcAft>
                <a:spcPts val="0"/>
              </a:spcAft>
            </a:pPr>
            <a:r>
              <a:rPr lang="en-US" sz="1800" dirty="0">
                <a:effectLst/>
                <a:latin typeface="Times New Roman" panose="02020603050405020304" pitchFamily="18" charset="0"/>
                <a:ea typeface="Times New Roman" panose="02020603050405020304" pitchFamily="18" charset="0"/>
              </a:rPr>
              <a:t>This is a Software Requirements Specification (SRS). The main objective of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document is to illustrate the requirements of the project Data Science Multi-disease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 system. The document gives the detailed description of the both functional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non-functional requirements proposed by the client. The purpose of this project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provide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user-friendly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patients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identifying disease.</a:t>
            </a:r>
            <a:endParaRPr lang="en-IN" sz="1800" dirty="0">
              <a:effectLst/>
              <a:latin typeface="Times New Roman" panose="02020603050405020304" pitchFamily="18" charset="0"/>
              <a:ea typeface="Times New Roman" panose="02020603050405020304" pitchFamily="18" charset="0"/>
            </a:endParaRPr>
          </a:p>
          <a:p>
            <a:pPr>
              <a:buNone/>
            </a:pPr>
            <a:endParaRPr lang="en-US" dirty="0"/>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FUTURE CSOPE</a:t>
            </a:r>
          </a:p>
        </p:txBody>
      </p:sp>
      <p:sp>
        <p:nvSpPr>
          <p:cNvPr id="3" name="Content Placeholder 2"/>
          <p:cNvSpPr>
            <a:spLocks noGrp="1"/>
          </p:cNvSpPr>
          <p:nvPr>
            <p:ph idx="1"/>
          </p:nvPr>
        </p:nvSpPr>
        <p:spPr>
          <a:xfrm>
            <a:off x="816864" y="1685109"/>
            <a:ext cx="10871200" cy="4937759"/>
          </a:xfrm>
        </p:spPr>
        <p:txBody>
          <a:bodyPr>
            <a:normAutofit/>
          </a:bodyPr>
          <a:lstStyle/>
          <a:p>
            <a:pPr marL="274320" indent="-274320" defTabSz="457207">
              <a:buClr>
                <a:schemeClr val="bg2">
                  <a:lumMod val="40000"/>
                  <a:lumOff val="60000"/>
                </a:schemeClr>
              </a:buClr>
              <a:buFont typeface="Wingdings"/>
              <a:buChar char=""/>
              <a:defRPr/>
            </a:pPr>
            <a:r>
              <a:rPr lang="en-US" dirty="0"/>
              <a:t> Sometimes speech recognition isn’t work perfectly, and you might find that you still have to occasionally repeat yourself to make the smart speaker understand your command. So we have to make it more reliable and accurate for better speech recognition experience</a:t>
            </a:r>
          </a:p>
          <a:p>
            <a:pPr marL="274320" indent="-274320" defTabSz="457207">
              <a:buClr>
                <a:schemeClr val="bg2">
                  <a:lumMod val="40000"/>
                  <a:lumOff val="60000"/>
                </a:schemeClr>
              </a:buClr>
              <a:buFont typeface="Wingdings"/>
              <a:buChar char=""/>
              <a:defRPr/>
            </a:pPr>
            <a:r>
              <a:rPr lang="en-US" dirty="0"/>
              <a:t>This voice command assistant is not connected with home appliances. So we have to connect it with raspberry pi and </a:t>
            </a:r>
            <a:r>
              <a:rPr lang="en-US" dirty="0" err="1"/>
              <a:t>and</a:t>
            </a:r>
            <a:r>
              <a:rPr lang="en-US" dirty="0"/>
              <a:t> providing a connection between assistant and the home appliances</a:t>
            </a:r>
          </a:p>
          <a:p>
            <a:pPr marL="274320" indent="-274320" defTabSz="457207">
              <a:buClr>
                <a:schemeClr val="bg2">
                  <a:lumMod val="40000"/>
                  <a:lumOff val="60000"/>
                </a:schemeClr>
              </a:buClr>
              <a:buFont typeface="Wingdings"/>
              <a:buChar char=""/>
              <a:defRPr/>
            </a:pPr>
            <a:r>
              <a:rPr lang="en-US" dirty="0"/>
              <a:t>This assistant is still not connected with artificial intelligence (AI). so it can not predict your mood and answer according to it just like </a:t>
            </a:r>
            <a:r>
              <a:rPr lang="en-US" dirty="0" err="1"/>
              <a:t>alexa</a:t>
            </a:r>
            <a:r>
              <a:rPr lang="en-US" dirty="0"/>
              <a:t>. So we have to connect it with artificial intelligence (AI) </a:t>
            </a:r>
          </a:p>
          <a:p>
            <a:endParaRPr lang="en-US" dirty="0"/>
          </a:p>
        </p:txBody>
      </p:sp>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fontScale="92500" lnSpcReduction="10000"/>
          </a:bodyPr>
          <a:lstStyle/>
          <a:p>
            <a:pPr marL="701040" indent="-229235" algn="just">
              <a:spcAft>
                <a:spcPts val="1000"/>
              </a:spcAft>
            </a:pPr>
            <a:r>
              <a:rPr lang="en-IN" dirty="0"/>
              <a:t> </a:t>
            </a:r>
            <a:r>
              <a:rPr lang="en-US" sz="1800" dirty="0">
                <a:effectLst/>
                <a:latin typeface="Times New Roman" panose="02020603050405020304" pitchFamily="18" charset="0"/>
                <a:ea typeface="Times New Roman" panose="02020603050405020304" pitchFamily="18" charset="0"/>
              </a:rPr>
              <a:t>Through  this  voice  assistant, we have automated various services using a single </a:t>
            </a:r>
            <a:r>
              <a:rPr lang="en-US" sz="1800" dirty="0" err="1">
                <a:effectLst/>
                <a:latin typeface="Times New Roman" panose="02020603050405020304" pitchFamily="18" charset="0"/>
                <a:ea typeface="Times New Roman" panose="02020603050405020304" pitchFamily="18" charset="0"/>
              </a:rPr>
              <a:t>linecommand</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01040" indent="-229235" algn="just">
              <a:spcAft>
                <a:spcPts val="1000"/>
              </a:spcAft>
            </a:pPr>
            <a:r>
              <a:rPr lang="en-US" sz="1800" dirty="0">
                <a:effectLst/>
                <a:latin typeface="Times New Roman" panose="02020603050405020304" pitchFamily="18" charset="0"/>
                <a:ea typeface="Times New Roman" panose="02020603050405020304" pitchFamily="18" charset="0"/>
              </a:rPr>
              <a:t> It eases most of the tasks of the user like searching the web, retrieving </a:t>
            </a:r>
            <a:r>
              <a:rPr lang="en-US" sz="1800" dirty="0" err="1">
                <a:effectLst/>
                <a:latin typeface="Times New Roman" panose="02020603050405020304" pitchFamily="18" charset="0"/>
                <a:ea typeface="Times New Roman" panose="02020603050405020304" pitchFamily="18" charset="0"/>
              </a:rPr>
              <a:t>weatherforecast</a:t>
            </a:r>
            <a:r>
              <a:rPr lang="en-US" sz="1800" dirty="0">
                <a:effectLst/>
                <a:latin typeface="Times New Roman" panose="02020603050405020304" pitchFamily="18" charset="0"/>
                <a:ea typeface="Times New Roman" panose="02020603050405020304" pitchFamily="18" charset="0"/>
              </a:rPr>
              <a:t> details, </a:t>
            </a:r>
            <a:endParaRPr lang="en-IN" sz="1800" dirty="0">
              <a:effectLst/>
              <a:latin typeface="Times New Roman" panose="02020603050405020304" pitchFamily="18" charset="0"/>
              <a:ea typeface="Times New Roman" panose="02020603050405020304" pitchFamily="18" charset="0"/>
            </a:endParaRPr>
          </a:p>
          <a:p>
            <a:pPr marL="701040" indent="-229235" algn="just">
              <a:spcAft>
                <a:spcPts val="1000"/>
              </a:spcAft>
            </a:pPr>
            <a:r>
              <a:rPr lang="en-US" sz="1800" dirty="0">
                <a:effectLst/>
                <a:latin typeface="Times New Roman" panose="02020603050405020304" pitchFamily="18" charset="0"/>
                <a:ea typeface="Times New Roman" panose="02020603050405020304" pitchFamily="18" charset="0"/>
              </a:rPr>
              <a:t> vocabulary help and medical-related queries. We aim to make this </a:t>
            </a:r>
            <a:r>
              <a:rPr lang="en-US" sz="1800" dirty="0" err="1">
                <a:effectLst/>
                <a:latin typeface="Times New Roman" panose="02020603050405020304" pitchFamily="18" charset="0"/>
                <a:ea typeface="Times New Roman" panose="02020603050405020304" pitchFamily="18" charset="0"/>
              </a:rPr>
              <a:t>projecta</a:t>
            </a:r>
            <a:r>
              <a:rPr lang="en-US" sz="1800" dirty="0">
                <a:effectLst/>
                <a:latin typeface="Times New Roman" panose="02020603050405020304" pitchFamily="18" charset="0"/>
                <a:ea typeface="Times New Roman" panose="02020603050405020304" pitchFamily="18" charset="0"/>
              </a:rPr>
              <a:t> complete server assistant </a:t>
            </a:r>
            <a:endParaRPr lang="en-IN" sz="1800" dirty="0">
              <a:effectLst/>
              <a:latin typeface="Times New Roman" panose="02020603050405020304" pitchFamily="18" charset="0"/>
              <a:ea typeface="Times New Roman" panose="02020603050405020304" pitchFamily="18" charset="0"/>
            </a:endParaRPr>
          </a:p>
          <a:p>
            <a:pPr marL="701040" indent="-229235" algn="just">
              <a:spcAft>
                <a:spcPts val="1000"/>
              </a:spcAft>
            </a:pPr>
            <a:r>
              <a:rPr lang="en-US" sz="1800" dirty="0">
                <a:effectLst/>
                <a:latin typeface="Times New Roman" panose="02020603050405020304" pitchFamily="18" charset="0"/>
                <a:ea typeface="Times New Roman" panose="02020603050405020304" pitchFamily="18" charset="0"/>
              </a:rPr>
              <a:t>and make it smart enough to act as a replacement for a </a:t>
            </a:r>
            <a:r>
              <a:rPr lang="en-US" sz="1800" dirty="0" err="1">
                <a:effectLst/>
                <a:latin typeface="Times New Roman" panose="02020603050405020304" pitchFamily="18" charset="0"/>
                <a:ea typeface="Times New Roman" panose="02020603050405020304" pitchFamily="18" charset="0"/>
              </a:rPr>
              <a:t>generalserver</a:t>
            </a:r>
            <a:r>
              <a:rPr lang="en-US" sz="1800" dirty="0">
                <a:effectLst/>
                <a:latin typeface="Times New Roman" panose="02020603050405020304" pitchFamily="18" charset="0"/>
                <a:ea typeface="Times New Roman" panose="02020603050405020304" pitchFamily="18" charset="0"/>
              </a:rPr>
              <a:t> administration. The plans  </a:t>
            </a:r>
            <a:endParaRPr lang="en-IN" sz="1800" dirty="0">
              <a:effectLst/>
              <a:latin typeface="Times New Roman" panose="02020603050405020304" pitchFamily="18" charset="0"/>
              <a:ea typeface="Times New Roman" panose="02020603050405020304" pitchFamily="18" charset="0"/>
            </a:endParaRPr>
          </a:p>
          <a:p>
            <a:pPr marL="701040" indent="-229235" algn="just">
              <a:spcAft>
                <a:spcPts val="1000"/>
              </a:spcAft>
            </a:pPr>
            <a:r>
              <a:rPr lang="en-US" sz="1800" dirty="0">
                <a:effectLst/>
                <a:latin typeface="Times New Roman" panose="02020603050405020304" pitchFamily="18" charset="0"/>
                <a:ea typeface="Times New Roman" panose="02020603050405020304" pitchFamily="18" charset="0"/>
              </a:rPr>
              <a:t> include integrating Jarvis with mobile to </a:t>
            </a:r>
            <a:r>
              <a:rPr lang="en-US" sz="1800" dirty="0" err="1">
                <a:effectLst/>
                <a:latin typeface="Times New Roman" panose="02020603050405020304" pitchFamily="18" charset="0"/>
                <a:ea typeface="Times New Roman" panose="02020603050405020304" pitchFamily="18" charset="0"/>
              </a:rPr>
              <a:t>provideexperience</a:t>
            </a:r>
            <a:r>
              <a:rPr lang="en-US" sz="1800" dirty="0">
                <a:effectLst/>
                <a:latin typeface="Times New Roman" panose="02020603050405020304" pitchFamily="18" charset="0"/>
                <a:ea typeface="Times New Roman" panose="02020603050405020304" pitchFamily="18" charset="0"/>
              </a:rPr>
              <a:t> between the two connected devices. </a:t>
            </a:r>
            <a:endParaRPr lang="en-IN" sz="1800" dirty="0">
              <a:effectLst/>
              <a:latin typeface="Times New Roman" panose="02020603050405020304" pitchFamily="18" charset="0"/>
              <a:ea typeface="Times New Roman" panose="02020603050405020304" pitchFamily="18" charset="0"/>
            </a:endParaRPr>
          </a:p>
          <a:p>
            <a:pPr marL="701040" indent="-229235" algn="just">
              <a:spcAft>
                <a:spcPts val="1000"/>
              </a:spcAft>
            </a:pPr>
            <a:r>
              <a:rPr lang="en-US" sz="1800" dirty="0">
                <a:effectLst/>
                <a:latin typeface="Times New Roman" panose="02020603050405020304" pitchFamily="18" charset="0"/>
                <a:ea typeface="Times New Roman" panose="02020603050405020304" pitchFamily="18" charset="0"/>
              </a:rPr>
              <a:t>The functionality would be </a:t>
            </a:r>
            <a:r>
              <a:rPr lang="en-US" sz="1800" dirty="0" err="1">
                <a:effectLst/>
                <a:latin typeface="Times New Roman" panose="02020603050405020304" pitchFamily="18" charset="0"/>
                <a:ea typeface="Times New Roman" panose="02020603050405020304" pitchFamily="18" charset="0"/>
              </a:rPr>
              <a:t>seamlessenough</a:t>
            </a:r>
            <a:r>
              <a:rPr lang="en-US" sz="1800" dirty="0">
                <a:effectLst/>
                <a:latin typeface="Times New Roman" panose="02020603050405020304" pitchFamily="18" charset="0"/>
                <a:ea typeface="Times New Roman" panose="02020603050405020304" pitchFamily="18" charset="0"/>
              </a:rPr>
              <a:t> to replace the Server Administrator with Jarvis.</a:t>
            </a:r>
            <a:endParaRPr lang="en-IN" sz="1800" dirty="0">
              <a:effectLst/>
              <a:latin typeface="Times New Roman" panose="02020603050405020304" pitchFamily="18" charset="0"/>
              <a:ea typeface="Times New Roman" panose="02020603050405020304" pitchFamily="18" charset="0"/>
            </a:endParaRPr>
          </a:p>
          <a:p>
            <a:pPr>
              <a:buNone/>
            </a:pPr>
            <a:endParaRPr lang="en-US" dirty="0"/>
          </a:p>
          <a:p>
            <a:pPr>
              <a:buNone/>
            </a:pPr>
            <a:endParaRPr lang="en-IN" dirty="0"/>
          </a:p>
        </p:txBody>
      </p:sp>
    </p:spTree>
    <p:extLst>
      <p:ext uri="{BB962C8B-B14F-4D97-AF65-F5344CB8AC3E}">
        <p14:creationId xmlns:p14="http://schemas.microsoft.com/office/powerpoint/2010/main" val="1016668912"/>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a:p>
            <a:pPr>
              <a:buNone/>
            </a:pPr>
            <a:endParaRPr lang="en-US" dirty="0"/>
          </a:p>
          <a:p>
            <a:pPr>
              <a:buNone/>
            </a:pPr>
            <a:r>
              <a:rPr lang="en-US" dirty="0"/>
              <a:t>                  </a:t>
            </a:r>
            <a:r>
              <a:rPr lang="en-US" sz="9600" dirty="0">
                <a:latin typeface="Arial Unicode MS" pitchFamily="34" charset="-128"/>
                <a:ea typeface="Arial Unicode MS" pitchFamily="34" charset="-128"/>
                <a:cs typeface="Arial Unicode MS" pitchFamily="34" charset="-128"/>
              </a:rPr>
              <a:t>THANKYOU</a:t>
            </a: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t>Project Idea</a:t>
            </a:r>
          </a:p>
        </p:txBody>
      </p:sp>
      <p:sp>
        <p:nvSpPr>
          <p:cNvPr id="6147" name="Content Placeholder 2"/>
          <p:cNvSpPr>
            <a:spLocks noGrp="1"/>
          </p:cNvSpPr>
          <p:nvPr>
            <p:ph idx="1"/>
          </p:nvPr>
        </p:nvSpPr>
        <p:spPr/>
        <p:txBody>
          <a:bodyPr>
            <a:normAutofit fontScale="85000" lnSpcReduction="10000"/>
          </a:bodyPr>
          <a:lstStyle/>
          <a:p>
            <a:pPr>
              <a:buFont typeface="Wingdings" panose="05000000000000000000" pitchFamily="2" charset="2"/>
              <a:buNone/>
            </a:pPr>
            <a:r>
              <a:rPr lang="en-US" altLang="en-US" sz="4000" b="1" dirty="0"/>
              <a:t>Project Goal</a:t>
            </a:r>
            <a:r>
              <a:rPr lang="en-US" altLang="en-US" sz="4000" dirty="0"/>
              <a:t>    </a:t>
            </a:r>
          </a:p>
          <a:p>
            <a:pPr>
              <a:buFont typeface="Wingdings" panose="05000000000000000000" pitchFamily="2" charset="2"/>
              <a:buNone/>
            </a:pPr>
            <a:endParaRPr lang="en-US" altLang="en-US" dirty="0"/>
          </a:p>
          <a:p>
            <a:pPr marL="792480" indent="-229235">
              <a:lnSpc>
                <a:spcPct val="115000"/>
              </a:lnSpc>
            </a:pPr>
            <a:r>
              <a:rPr lang="en-US" altLang="en-US" dirty="0">
                <a:latin typeface="Bahnschrift" panose="020B0502040204020203" pitchFamily="34" charset="0"/>
              </a:rPr>
              <a:t>	</a:t>
            </a:r>
            <a:r>
              <a:rPr lang="en-US" sz="1800" spc="-10" dirty="0">
                <a:effectLst/>
                <a:latin typeface="TimesNewRomanPSMT_9_5"/>
                <a:ea typeface="Times New Roman" panose="02020603050405020304" pitchFamily="18" charset="0"/>
              </a:rPr>
              <a:t>The aim of this study is to develop a voice controlled personal assistant that will run as a </a:t>
            </a:r>
            <a:r>
              <a:rPr lang="en-US" sz="1800" spc="-10" dirty="0" err="1">
                <a:effectLst/>
                <a:latin typeface="TimesNewRomanPSMT_9_5"/>
                <a:ea typeface="Times New Roman" panose="02020603050405020304" pitchFamily="18" charset="0"/>
              </a:rPr>
              <a:t>desktop</a:t>
            </a:r>
            <a:r>
              <a:rPr lang="en-US" sz="1800" dirty="0" err="1">
                <a:effectLst/>
                <a:latin typeface="TimesNewRomanPSMT_9_5"/>
                <a:ea typeface="Times New Roman" panose="02020603050405020304" pitchFamily="18" charset="0"/>
              </a:rPr>
              <a:t>application</a:t>
            </a:r>
            <a:r>
              <a:rPr lang="en-US" sz="1800" dirty="0">
                <a:effectLst/>
                <a:latin typeface="TimesNewRomanPSMT_9_5"/>
                <a:ea typeface="Times New Roman" panose="02020603050405020304" pitchFamily="18" charset="0"/>
              </a:rPr>
              <a:t> that will aid its users (primarily the elderly and disabled perform various operations </a:t>
            </a:r>
            <a:r>
              <a:rPr lang="en-US" sz="1800" dirty="0" err="1">
                <a:effectLst/>
                <a:latin typeface="TimesNewRomanPSMT_9_5"/>
                <a:ea typeface="Times New Roman" panose="02020603050405020304" pitchFamily="18" charset="0"/>
              </a:rPr>
              <a:t>through</a:t>
            </a:r>
            <a:r>
              <a:rPr lang="en-US" sz="1800" spc="-10" dirty="0" err="1">
                <a:effectLst/>
                <a:latin typeface="TimesNewRomanPSMT_9_5"/>
                <a:ea typeface="Times New Roman" panose="02020603050405020304" pitchFamily="18" charset="0"/>
              </a:rPr>
              <a:t>voice</a:t>
            </a:r>
            <a:r>
              <a:rPr lang="en-US" sz="1800" spc="-10" dirty="0">
                <a:effectLst/>
                <a:latin typeface="TimesNewRomanPSMT_9_5"/>
                <a:ea typeface="Times New Roman" panose="02020603050405020304" pitchFamily="18" charset="0"/>
              </a:rPr>
              <a:t> commands, and in so doing simplify basic operations</a:t>
            </a:r>
            <a:endParaRPr lang="en-IN" sz="1800" dirty="0">
              <a:effectLst/>
              <a:latin typeface="Times New Roman" panose="02020603050405020304" pitchFamily="18" charset="0"/>
              <a:ea typeface="Times New Roman" panose="02020603050405020304" pitchFamily="18" charset="0"/>
            </a:endParaRPr>
          </a:p>
          <a:p>
            <a:pPr marL="792480" indent="-229235">
              <a:lnSpc>
                <a:spcPct val="115000"/>
              </a:lnSpc>
            </a:pPr>
            <a:r>
              <a:rPr lang="en-US" sz="1800" spc="-10" dirty="0">
                <a:effectLst/>
                <a:latin typeface="TimesNewRomanPSMT_9_5"/>
                <a:ea typeface="Times New Roman" panose="02020603050405020304" pitchFamily="18" charset="0"/>
              </a:rPr>
              <a:t> carried out on their personal computer </a:t>
            </a:r>
            <a:r>
              <a:rPr lang="en-US" sz="1800" spc="-10" dirty="0" err="1">
                <a:effectLst/>
                <a:latin typeface="TimesNewRomanPSMT_9_5"/>
                <a:ea typeface="Times New Roman" panose="02020603050405020304" pitchFamily="18" charset="0"/>
              </a:rPr>
              <a:t>likelaunching</a:t>
            </a:r>
            <a:r>
              <a:rPr lang="en-US" sz="1800" spc="-10" dirty="0">
                <a:effectLst/>
                <a:latin typeface="TimesNewRomanPSMT_9_5"/>
                <a:ea typeface="Times New Roman" panose="02020603050405020304" pitchFamily="18" charset="0"/>
              </a:rPr>
              <a:t> of programs, checking the time, opening websites, playing music etc. </a:t>
            </a:r>
            <a:r>
              <a:rPr lang="en-US" sz="1800" dirty="0">
                <a:effectLst/>
                <a:latin typeface="TimesNewRomanPS-BoldMT_d_5"/>
                <a:ea typeface="Times New Roman" panose="02020603050405020304" pitchFamily="18" charset="0"/>
              </a:rPr>
              <a:t>The objective of this study is to develop a system that should:</a:t>
            </a:r>
            <a:endParaRPr lang="en-IN" sz="1800" dirty="0">
              <a:effectLst/>
              <a:latin typeface="Times New Roman" panose="02020603050405020304" pitchFamily="18" charset="0"/>
              <a:ea typeface="Times New Roman" panose="02020603050405020304" pitchFamily="18" charset="0"/>
            </a:endParaRPr>
          </a:p>
          <a:p>
            <a:pPr marL="792480" indent="-229235">
              <a:lnSpc>
                <a:spcPct val="115000"/>
              </a:lnSpc>
            </a:pPr>
            <a:r>
              <a:rPr lang="en-US" sz="1800" dirty="0">
                <a:effectLst/>
                <a:latin typeface="TimesNewRomanPS-BoldMT_d_5"/>
                <a:ea typeface="Times New Roman" panose="02020603050405020304" pitchFamily="18" charset="0"/>
              </a:rPr>
              <a:t>1</a:t>
            </a:r>
            <a:r>
              <a:rPr lang="en-US" sz="1800" dirty="0">
                <a:effectLst/>
                <a:latin typeface="TimesNewRomanPSMT_9_5"/>
                <a:ea typeface="Times New Roman" panose="02020603050405020304" pitchFamily="18" charset="0"/>
              </a:rPr>
              <a:t>. Function as a desktop application to aid visibility, since elderly people </a:t>
            </a:r>
            <a:r>
              <a:rPr lang="en-US" sz="1800" dirty="0" err="1">
                <a:effectLst/>
                <a:latin typeface="TimesNewRomanPSMT_9_5"/>
                <a:ea typeface="Times New Roman" panose="02020603050405020304" pitchFamily="18" charset="0"/>
              </a:rPr>
              <a:t>findit</a:t>
            </a:r>
            <a:r>
              <a:rPr lang="en-US" sz="1800" dirty="0">
                <a:effectLst/>
                <a:latin typeface="TimesNewRomanPSMT_9_5"/>
                <a:ea typeface="Times New Roman" panose="02020603050405020304" pitchFamily="18" charset="0"/>
              </a:rPr>
              <a:t> hard to use smart </a:t>
            </a:r>
            <a:r>
              <a:rPr lang="en-US" sz="1800" dirty="0" err="1">
                <a:effectLst/>
                <a:latin typeface="TimesNewRomanPSMT_9_5"/>
                <a:ea typeface="Times New Roman" panose="02020603050405020304" pitchFamily="18" charset="0"/>
              </a:rPr>
              <a:t>phone</a:t>
            </a:r>
            <a:r>
              <a:rPr lang="en-US" sz="1800" spc="-10" dirty="0" err="1">
                <a:effectLst/>
                <a:latin typeface="TimesNewRomanPSMT_9_5"/>
                <a:ea typeface="Times New Roman" panose="02020603050405020304" pitchFamily="18" charset="0"/>
              </a:rPr>
              <a:t>applications</a:t>
            </a:r>
            <a:r>
              <a:rPr lang="en-US" sz="1800" spc="-10" dirty="0">
                <a:effectLst/>
                <a:latin typeface="TimesNewRomanPSMT_9_5"/>
                <a:ea typeface="Times New Roman" panose="02020603050405020304" pitchFamily="18" charset="0"/>
              </a:rPr>
              <a:t> due to the size of their screens.</a:t>
            </a:r>
            <a:endParaRPr lang="en-IN" sz="1800" dirty="0">
              <a:effectLst/>
              <a:latin typeface="Times New Roman" panose="02020603050405020304" pitchFamily="18" charset="0"/>
              <a:ea typeface="Times New Roman" panose="02020603050405020304" pitchFamily="18" charset="0"/>
            </a:endParaRPr>
          </a:p>
          <a:p>
            <a:pPr marL="792480" indent="-229235">
              <a:lnSpc>
                <a:spcPct val="115000"/>
              </a:lnSpc>
            </a:pPr>
            <a:r>
              <a:rPr lang="en-US" sz="1800" dirty="0">
                <a:effectLst/>
                <a:latin typeface="TimesNewRomanPS-BoldMT_d_5"/>
                <a:ea typeface="Times New Roman" panose="02020603050405020304" pitchFamily="18" charset="0"/>
              </a:rPr>
              <a:t>2</a:t>
            </a:r>
            <a:r>
              <a:rPr lang="en-US" sz="1800" dirty="0">
                <a:effectLst/>
                <a:latin typeface="TimesNewRomanPSMT_9_5"/>
                <a:ea typeface="Times New Roman" panose="02020603050405020304" pitchFamily="18" charset="0"/>
              </a:rPr>
              <a:t>. Possess a simple Graphical User Interface that will allow users interact easily with the application</a:t>
            </a:r>
            <a:r>
              <a:rPr lang="en-US" sz="1800" spc="25" dirty="0">
                <a:effectLst/>
                <a:latin typeface="TimesNewRomanPSMT_9_5"/>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None/>
            </a:pPr>
            <a:r>
              <a:rPr lang="en-US" altLang="en-US" dirty="0"/>
              <a:t> </a:t>
            </a:r>
          </a:p>
        </p:txBody>
      </p:sp>
    </p:spTree>
    <p:extLst>
      <p:ext uri="{BB962C8B-B14F-4D97-AF65-F5344CB8AC3E}">
        <p14:creationId xmlns:p14="http://schemas.microsoft.com/office/powerpoint/2010/main" val="91081798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Project Idea</a:t>
            </a:r>
          </a:p>
        </p:txBody>
      </p:sp>
      <p:sp>
        <p:nvSpPr>
          <p:cNvPr id="7171" name="Content Placeholder 2"/>
          <p:cNvSpPr>
            <a:spLocks noGrp="1"/>
          </p:cNvSpPr>
          <p:nvPr>
            <p:ph idx="1"/>
          </p:nvPr>
        </p:nvSpPr>
        <p:spPr/>
        <p:txBody>
          <a:bodyPr/>
          <a:lstStyle/>
          <a:p>
            <a:pPr>
              <a:buFont typeface="Wingdings" panose="05000000000000000000" pitchFamily="2" charset="2"/>
              <a:buNone/>
            </a:pPr>
            <a:r>
              <a:rPr lang="en-US" altLang="en-US" b="1" dirty="0"/>
              <a:t>Target Audience</a:t>
            </a:r>
          </a:p>
          <a:p>
            <a:pPr>
              <a:buFont typeface="Wingdings" panose="05000000000000000000" pitchFamily="2" charset="2"/>
              <a:buNone/>
            </a:pPr>
            <a:r>
              <a:rPr lang="en-US" altLang="en-US" dirty="0"/>
              <a:t> </a:t>
            </a:r>
          </a:p>
          <a:p>
            <a:pPr>
              <a:buFont typeface="Wingdings" panose="05000000000000000000" pitchFamily="2" charset="2"/>
              <a:buNone/>
            </a:pPr>
            <a:r>
              <a:rPr lang="en-US" altLang="en-US" dirty="0"/>
              <a:t>   </a:t>
            </a:r>
            <a:r>
              <a:rPr lang="en-US" altLang="en-US" sz="2800" dirty="0"/>
              <a:t>Our target audience is a computer user who wants to complete various task by just one voice command. With minimum efforts. Anybody can use this voice command assistant as per there needs.</a:t>
            </a:r>
            <a:endParaRPr lang="en-US" altLang="en-US" sz="2800" b="1" dirty="0"/>
          </a:p>
        </p:txBody>
      </p:sp>
    </p:spTree>
    <p:extLst>
      <p:ext uri="{BB962C8B-B14F-4D97-AF65-F5344CB8AC3E}">
        <p14:creationId xmlns:p14="http://schemas.microsoft.com/office/powerpoint/2010/main" val="56797231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Features</a:t>
            </a:r>
          </a:p>
        </p:txBody>
      </p:sp>
      <p:sp>
        <p:nvSpPr>
          <p:cNvPr id="3" name="Content Placeholder 2"/>
          <p:cNvSpPr>
            <a:spLocks noGrp="1"/>
          </p:cNvSpPr>
          <p:nvPr>
            <p:ph idx="1"/>
          </p:nvPr>
        </p:nvSpPr>
        <p:spPr>
          <a:xfrm>
            <a:off x="816864" y="1567543"/>
            <a:ext cx="10871200" cy="5290457"/>
          </a:xfrm>
        </p:spPr>
        <p:txBody>
          <a:bodyPr rtlCol="0">
            <a:normAutofit/>
          </a:bodyPr>
          <a:lstStyle/>
          <a:p>
            <a:pPr marL="274320" indent="-274320" defTabSz="457207">
              <a:buClr>
                <a:schemeClr val="bg2">
                  <a:lumMod val="40000"/>
                  <a:lumOff val="60000"/>
                </a:schemeClr>
              </a:buClr>
              <a:buNone/>
              <a:defRPr/>
            </a:pPr>
            <a:r>
              <a:rPr lang="en-US" sz="4400" dirty="0"/>
              <a:t>     </a:t>
            </a:r>
            <a:r>
              <a:rPr lang="en-US" sz="4400" u="sng" dirty="0"/>
              <a:t>Major Features:</a:t>
            </a:r>
          </a:p>
          <a:p>
            <a:pPr marL="822960" lvl="1" indent="-457200" defTabSz="457207">
              <a:defRPr/>
            </a:pPr>
            <a:r>
              <a:rPr lang="en-US" sz="2600" dirty="0"/>
              <a:t>You can search any location</a:t>
            </a:r>
          </a:p>
          <a:p>
            <a:pPr marL="822960" lvl="1" indent="-457200" defTabSz="457207">
              <a:defRPr/>
            </a:pPr>
            <a:r>
              <a:rPr lang="en-US" sz="2600" dirty="0"/>
              <a:t>Search weather of any city</a:t>
            </a:r>
          </a:p>
          <a:p>
            <a:pPr marL="822960" lvl="1" indent="-457200" defTabSz="457207">
              <a:defRPr/>
            </a:pPr>
            <a:r>
              <a:rPr lang="en-US" sz="2600" dirty="0"/>
              <a:t>Fetch details from Wikipedia</a:t>
            </a:r>
          </a:p>
          <a:p>
            <a:pPr marL="822960" lvl="1" indent="-457200" defTabSz="457207">
              <a:defRPr/>
            </a:pPr>
            <a:r>
              <a:rPr lang="en-US" sz="2600" dirty="0"/>
              <a:t>Calculation</a:t>
            </a:r>
          </a:p>
          <a:p>
            <a:pPr marL="822960" lvl="1" indent="-457200" defTabSz="457207">
              <a:defRPr/>
            </a:pPr>
            <a:r>
              <a:rPr lang="en-US" sz="2600" dirty="0"/>
              <a:t>Play songs from </a:t>
            </a:r>
            <a:r>
              <a:rPr lang="en-US" sz="2600" dirty="0" err="1"/>
              <a:t>youtube</a:t>
            </a:r>
            <a:endParaRPr lang="en-US" sz="2600" dirty="0"/>
          </a:p>
          <a:p>
            <a:pPr marL="822960" lvl="1" indent="-457200" defTabSz="457207">
              <a:defRPr/>
            </a:pPr>
            <a:r>
              <a:rPr lang="en-US" sz="2600" dirty="0" err="1"/>
              <a:t>Seatch</a:t>
            </a:r>
            <a:r>
              <a:rPr lang="en-US" sz="2600" dirty="0"/>
              <a:t> </a:t>
            </a:r>
            <a:r>
              <a:rPr lang="en-US" sz="2600" dirty="0" err="1"/>
              <a:t>teamprature</a:t>
            </a:r>
            <a:r>
              <a:rPr lang="en-US" sz="2600" dirty="0"/>
              <a:t> details</a:t>
            </a:r>
          </a:p>
          <a:p>
            <a:pPr marL="822960" lvl="1" indent="-457200" defTabSz="457207">
              <a:defRPr/>
            </a:pPr>
            <a:r>
              <a:rPr lang="en-US" sz="2600" dirty="0"/>
              <a:t>Ask any jokes.</a:t>
            </a:r>
          </a:p>
          <a:p>
            <a:pPr marL="822960" lvl="1" indent="-457200" defTabSz="457207">
              <a:defRPr/>
            </a:pPr>
            <a:r>
              <a:rPr lang="en-US" sz="2600" dirty="0"/>
              <a:t>Google search</a:t>
            </a:r>
          </a:p>
          <a:p>
            <a:pPr marL="274320" indent="-274320" defTabSz="457207">
              <a:buClr>
                <a:schemeClr val="bg2">
                  <a:lumMod val="40000"/>
                  <a:lumOff val="60000"/>
                </a:schemeClr>
              </a:buClr>
              <a:buFont typeface="Wingdings"/>
              <a:buChar char=""/>
              <a:defRPr/>
            </a:pPr>
            <a:endParaRPr lang="en-US" dirty="0"/>
          </a:p>
        </p:txBody>
      </p:sp>
    </p:spTree>
    <p:extLst>
      <p:ext uri="{BB962C8B-B14F-4D97-AF65-F5344CB8AC3E}">
        <p14:creationId xmlns:p14="http://schemas.microsoft.com/office/powerpoint/2010/main" val="167992034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a:t>
            </a:r>
          </a:p>
        </p:txBody>
      </p:sp>
      <p:sp>
        <p:nvSpPr>
          <p:cNvPr id="3" name="Content Placeholder 2"/>
          <p:cNvSpPr>
            <a:spLocks noGrp="1"/>
          </p:cNvSpPr>
          <p:nvPr>
            <p:ph idx="1"/>
          </p:nvPr>
        </p:nvSpPr>
        <p:spPr>
          <a:xfrm>
            <a:off x="816864" y="1881050"/>
            <a:ext cx="10871200" cy="4214949"/>
          </a:xfrm>
        </p:spPr>
        <p:txBody>
          <a:bodyPr>
            <a:normAutofit fontScale="77500" lnSpcReduction="20000"/>
          </a:bodyPr>
          <a:lstStyle/>
          <a:p>
            <a:r>
              <a:rPr lang="en-US" sz="2400" b="1" dirty="0"/>
              <a:t>Security could be an issue</a:t>
            </a:r>
          </a:p>
          <a:p>
            <a:r>
              <a:rPr lang="en-US" sz="2400" b="1" dirty="0"/>
              <a:t>'Even if Amazon doesn't do anything questionable with Echo interactions, it does store them in the cloud, which isn't totally hacker-proof,' </a:t>
            </a:r>
          </a:p>
          <a:p>
            <a:r>
              <a:rPr lang="en-US" sz="2400" b="1" dirty="0"/>
              <a:t>A microphone in your home</a:t>
            </a:r>
          </a:p>
          <a:p>
            <a:r>
              <a:rPr lang="en-US" sz="2400" b="1" dirty="0"/>
              <a:t>The always-on speakers don't record or send your voice commands until you use the wake word. But if having a microphone constantly listening bothers you, it can be easily turned off for privacy.</a:t>
            </a:r>
          </a:p>
          <a:p>
            <a:r>
              <a:rPr lang="en-US" sz="2400" b="1" dirty="0"/>
              <a:t>Voice recognition isn't perfect</a:t>
            </a:r>
          </a:p>
          <a:p>
            <a:r>
              <a:rPr lang="en-US" sz="2400" b="1" dirty="0"/>
              <a:t>Voice recognition has come a long way in recent years, and Amazon and Google's tech is among the best so far. However, it's still not perfect, and you might find that you still have to occasionally repeat yourself to make the smart speaker understand your command.</a:t>
            </a:r>
          </a:p>
          <a:p>
            <a:r>
              <a:rPr lang="en-US" sz="2400" b="1" dirty="0"/>
              <a:t>It’s not connected with home appliances , so it cannot help you to turn on the appliances by your command. </a:t>
            </a:r>
          </a:p>
          <a:p>
            <a:pPr>
              <a:buNone/>
            </a:pPr>
            <a:endParaRPr lang="en-US" sz="2400" b="1" dirty="0"/>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2286333090"/>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ANALYSIS</a:t>
            </a:r>
          </a:p>
        </p:txBody>
      </p:sp>
      <p:sp>
        <p:nvSpPr>
          <p:cNvPr id="3" name="Content Placeholder 2"/>
          <p:cNvSpPr>
            <a:spLocks noGrp="1"/>
          </p:cNvSpPr>
          <p:nvPr>
            <p:ph idx="1"/>
          </p:nvPr>
        </p:nvSpPr>
        <p:spPr>
          <a:xfrm>
            <a:off x="816864" y="2168434"/>
            <a:ext cx="10871200" cy="3927566"/>
          </a:xfrm>
        </p:spPr>
        <p:txBody>
          <a:bodyPr>
            <a:normAutofit/>
          </a:bodyPr>
          <a:lstStyle/>
          <a:p>
            <a:r>
              <a:rPr lang="en-US" sz="2800" dirty="0"/>
              <a:t>Systems analysis is </a:t>
            </a:r>
            <a:r>
              <a:rPr lang="en-US" sz="2800" dirty="0">
                <a:latin typeface="Baskerville Old Face" pitchFamily="18" charset="0"/>
              </a:rPr>
              <a:t>the process by which an individual  studies a system such that an information system can be analyzed, modeled, and a logical alternative can be chosen</a:t>
            </a:r>
            <a:r>
              <a:rPr lang="en-US" sz="2800" dirty="0"/>
              <a:t>. Systems analysis projects are initiated for three reasons: problems, opportunities, and directives</a:t>
            </a:r>
            <a:r>
              <a:rPr lang="en-US" sz="3600" dirty="0"/>
              <a:t>.</a:t>
            </a:r>
            <a:endParaRPr lang="en-IN" sz="3600" dirty="0"/>
          </a:p>
        </p:txBody>
      </p:sp>
    </p:spTree>
    <p:extLst>
      <p:ext uri="{BB962C8B-B14F-4D97-AF65-F5344CB8AC3E}">
        <p14:creationId xmlns:p14="http://schemas.microsoft.com/office/powerpoint/2010/main" val="156901702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864" y="228599"/>
            <a:ext cx="10871200" cy="1286692"/>
          </a:xfrm>
        </p:spPr>
        <p:txBody>
          <a:bodyPr>
            <a:noAutofit/>
          </a:bodyPr>
          <a:lstStyle/>
          <a:p>
            <a:pPr lvl="2" algn="l" rtl="0">
              <a:spcBef>
                <a:spcPct val="0"/>
              </a:spcBef>
            </a:pPr>
            <a:r>
              <a:rPr lang="en-IN" sz="4000" b="1" dirty="0"/>
              <a:t>Functional Requirements</a:t>
            </a:r>
            <a:br>
              <a:rPr lang="en-US" sz="4000" dirty="0"/>
            </a:br>
            <a:endParaRPr lang="en-US" sz="4000" dirty="0"/>
          </a:p>
        </p:txBody>
      </p:sp>
      <p:sp>
        <p:nvSpPr>
          <p:cNvPr id="3" name="Content Placeholder 2"/>
          <p:cNvSpPr>
            <a:spLocks noGrp="1"/>
          </p:cNvSpPr>
          <p:nvPr>
            <p:ph idx="1"/>
          </p:nvPr>
        </p:nvSpPr>
        <p:spPr/>
        <p:txBody>
          <a:bodyPr>
            <a:normAutofit/>
          </a:bodyPr>
          <a:lstStyle/>
          <a:p>
            <a:pPr>
              <a:buNone/>
            </a:pPr>
            <a:endParaRPr lang="en-US" sz="2800" dirty="0">
              <a:latin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User must be aware about </a:t>
            </a:r>
            <a:r>
              <a:rPr lang="en-IN" sz="2400" dirty="0">
                <a:ea typeface="Calibri" panose="020F0502020204030204" pitchFamily="34" charset="0"/>
                <a:cs typeface="Times New Roman" panose="02020603050405020304" pitchFamily="18" charset="0"/>
              </a:rPr>
              <a:t>the </a:t>
            </a:r>
            <a:r>
              <a:rPr lang="en-IN" sz="2400" dirty="0" err="1">
                <a:ea typeface="Calibri" panose="020F0502020204030204" pitchFamily="34" charset="0"/>
                <a:cs typeface="Times New Roman" panose="02020603050405020304" pitchFamily="18" charset="0"/>
              </a:rPr>
              <a:t>activavtion</a:t>
            </a:r>
            <a:r>
              <a:rPr lang="en-IN" sz="2400" dirty="0">
                <a:ea typeface="Calibri" panose="020F0502020204030204" pitchFamily="34" charset="0"/>
                <a:cs typeface="Times New Roman" panose="02020603050405020304" pitchFamily="18" charset="0"/>
              </a:rPr>
              <a:t> command of the assistant</a:t>
            </a:r>
            <a:endParaRPr lang="en-IN" sz="2400" dirty="0">
              <a:effectLst/>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User must be able to get the internet access to run the application.</a:t>
            </a:r>
          </a:p>
          <a:p>
            <a:pPr marL="342900" lvl="0" indent="-342900" algn="just">
              <a:lnSpc>
                <a:spcPct val="150000"/>
              </a:lnSpc>
              <a:spcAft>
                <a:spcPts val="800"/>
              </a:spcAft>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User can retrieve all the details of the application.</a:t>
            </a:r>
          </a:p>
          <a:p>
            <a:pPr>
              <a:buNone/>
            </a:pPr>
            <a:endParaRPr lang="en-US" dirty="0"/>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Non-Functional Requirements</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sz="2000" dirty="0"/>
          </a:p>
          <a:p>
            <a:pPr lvl="0"/>
            <a:r>
              <a:rPr lang="en-IN" sz="2800" dirty="0"/>
              <a:t>User friendly interface, for a smooth experience.</a:t>
            </a:r>
            <a:endParaRPr lang="en-US" sz="2400" dirty="0"/>
          </a:p>
          <a:p>
            <a:pPr lvl="0"/>
            <a:r>
              <a:rPr lang="en-IN" sz="2800" dirty="0"/>
              <a:t>Scalability, voice command assistant should be able to provide instant results of the desired task requested by the user.</a:t>
            </a:r>
            <a:endParaRPr lang="en-US" sz="2400" dirty="0"/>
          </a:p>
          <a:p>
            <a:pPr lvl="0"/>
            <a:r>
              <a:rPr lang="en-IN" sz="2800" dirty="0"/>
              <a:t>Performance, it should be lightweight which means it should not add heavy load to the network.</a:t>
            </a:r>
            <a:endParaRPr lang="en-US" sz="2400" dirty="0"/>
          </a:p>
          <a:p>
            <a:pPr lvl="0"/>
            <a:r>
              <a:rPr lang="en-IN" sz="2800" dirty="0"/>
              <a:t>Secure, the documents should not contain any kind of malware or virus.</a:t>
            </a:r>
            <a:endParaRPr lang="en-US" sz="2400" dirty="0"/>
          </a:p>
          <a:p>
            <a:pPr>
              <a:buNone/>
            </a:pPr>
            <a:r>
              <a:rPr lang="en-IN" sz="2800" b="1" dirty="0"/>
              <a:t> </a:t>
            </a:r>
            <a:endParaRPr lang="en-US" dirty="0"/>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325</TotalTime>
  <Words>905</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Arial Unicode MS</vt:lpstr>
      <vt:lpstr>Bahnschrift</vt:lpstr>
      <vt:lpstr>Baskerville Old Face</vt:lpstr>
      <vt:lpstr>Century Gothic</vt:lpstr>
      <vt:lpstr>Symbol</vt:lpstr>
      <vt:lpstr>Times New Roman</vt:lpstr>
      <vt:lpstr>TimesNewRomanPS-BoldMT_d_5</vt:lpstr>
      <vt:lpstr>TimesNewRomanPSMT_9_5</vt:lpstr>
      <vt:lpstr>Wingdings</vt:lpstr>
      <vt:lpstr>Wingdings 3</vt:lpstr>
      <vt:lpstr>Ion</vt:lpstr>
      <vt:lpstr>PowerPoint Presentation</vt:lpstr>
      <vt:lpstr>INTRODUCTION</vt:lpstr>
      <vt:lpstr>Project Idea</vt:lpstr>
      <vt:lpstr>Project Idea</vt:lpstr>
      <vt:lpstr>Features</vt:lpstr>
      <vt:lpstr>PROBLEM</vt:lpstr>
      <vt:lpstr>SYSTEM ANALYSIS</vt:lpstr>
      <vt:lpstr>Functional Requirements </vt:lpstr>
      <vt:lpstr>Non-Functional Requirements</vt:lpstr>
      <vt:lpstr>                 USE CASE DIAGRAM</vt:lpstr>
      <vt:lpstr>CLASS DIAGRAM</vt:lpstr>
      <vt:lpstr>                 ACTIVITY DIAGRAM</vt:lpstr>
      <vt:lpstr>               DATA FLOW DIAGRAM</vt:lpstr>
      <vt:lpstr>RESULT</vt:lpstr>
      <vt:lpstr>PowerPoint Presentation</vt:lpstr>
      <vt:lpstr>PowerPoint Presentation</vt:lpstr>
      <vt:lpstr>PowerPoint Presentation</vt:lpstr>
      <vt:lpstr>PowerPoint Presentation</vt:lpstr>
      <vt:lpstr>                     LIMITATIONS</vt:lpstr>
      <vt:lpstr>                  FUTURE CSOPE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SHUBHAM TRIPATHI</cp:lastModifiedBy>
  <cp:revision>15</cp:revision>
  <dcterms:created xsi:type="dcterms:W3CDTF">2022-11-03T04:44:46Z</dcterms:created>
  <dcterms:modified xsi:type="dcterms:W3CDTF">2022-11-25T08:49:13Z</dcterms:modified>
</cp:coreProperties>
</file>