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75716d8f2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75716d8f2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75716d8f2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75716d8f2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75716d8f2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75716d8f2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75716d8f2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75716d8f2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75716d8f2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75716d8f2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75716d8f2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75716d8f2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937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REST Api’s for E-commerce</a:t>
            </a:r>
            <a:endParaRPr/>
          </a:p>
        </p:txBody>
      </p:sp>
      <p:sp>
        <p:nvSpPr>
          <p:cNvPr id="87" name="Google Shape;87;p13"/>
          <p:cNvSpPr txBox="1"/>
          <p:nvPr/>
        </p:nvSpPr>
        <p:spPr>
          <a:xfrm>
            <a:off x="942975" y="3032525"/>
            <a:ext cx="3118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Group 1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Aryan Rana</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Gaurangi Pradhan</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Gauri Kulkarni</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88" name="Google Shape;88;p13"/>
          <p:cNvSpPr txBox="1"/>
          <p:nvPr/>
        </p:nvSpPr>
        <p:spPr>
          <a:xfrm>
            <a:off x="2764650" y="3471850"/>
            <a:ext cx="1982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Tulika Jain</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Lokesh Potala</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Shubh Agrawal</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idx="1" type="subTitle"/>
          </p:nvPr>
        </p:nvSpPr>
        <p:spPr>
          <a:xfrm>
            <a:off x="727952" y="1801300"/>
            <a:ext cx="7688100" cy="541200"/>
          </a:xfrm>
          <a:prstGeom prst="rect">
            <a:avLst/>
          </a:prstGeom>
        </p:spPr>
        <p:txBody>
          <a:bodyPr anchorCtr="0" anchor="t" bIns="91425" lIns="91425" spcFirstLastPara="1" rIns="91425" wrap="square" tIns="91425">
            <a:noAutofit/>
          </a:bodyPr>
          <a:lstStyle/>
          <a:p>
            <a:pPr indent="0" lvl="0" marL="0" rtl="0" algn="just">
              <a:lnSpc>
                <a:spcPct val="80000"/>
              </a:lnSpc>
              <a:spcBef>
                <a:spcPts val="0"/>
              </a:spcBef>
              <a:spcAft>
                <a:spcPts val="0"/>
              </a:spcAft>
              <a:buSzPts val="605"/>
              <a:buNone/>
            </a:pPr>
            <a:r>
              <a:rPr lang="en-GB" sz="2080">
                <a:solidFill>
                  <a:schemeClr val="dk2"/>
                </a:solidFill>
              </a:rPr>
              <a:t>E-Commerce has become the lifeline of economy today . Ecommerce sites hold 22% of world trade An ecommerce application should provides users with lot of options not just in terms of products but also ,other operations ,like payment ,delivery .Also preferences related to product purchase can be beneficial to organisations involved in trade to identify different trends related to products</a:t>
            </a:r>
            <a:endParaRPr sz="2080">
              <a:solidFill>
                <a:schemeClr val="dk2"/>
              </a:solidFill>
            </a:endParaRPr>
          </a:p>
        </p:txBody>
      </p:sp>
      <p:sp>
        <p:nvSpPr>
          <p:cNvPr id="94" name="Google Shape;94;p14"/>
          <p:cNvSpPr txBox="1"/>
          <p:nvPr>
            <p:ph idx="4294967295" type="title"/>
          </p:nvPr>
        </p:nvSpPr>
        <p:spPr>
          <a:xfrm>
            <a:off x="729450" y="557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Brief of our Case Study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6222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E-R Diagram</a:t>
            </a:r>
            <a:endParaRPr/>
          </a:p>
        </p:txBody>
      </p:sp>
      <p:pic>
        <p:nvPicPr>
          <p:cNvPr id="100" name="Google Shape;100;p15"/>
          <p:cNvPicPr preferRelativeResize="0"/>
          <p:nvPr/>
        </p:nvPicPr>
        <p:blipFill>
          <a:blip r:embed="rId3">
            <a:alphaModFix/>
          </a:blip>
          <a:stretch>
            <a:fillRect/>
          </a:stretch>
        </p:blipFill>
        <p:spPr>
          <a:xfrm>
            <a:off x="1797350" y="1103750"/>
            <a:ext cx="7075200" cy="38361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Database Diagram</a:t>
            </a:r>
            <a:endParaRPr/>
          </a:p>
        </p:txBody>
      </p:sp>
      <p:pic>
        <p:nvPicPr>
          <p:cNvPr id="106" name="Google Shape;106;p16"/>
          <p:cNvPicPr preferRelativeResize="0"/>
          <p:nvPr/>
        </p:nvPicPr>
        <p:blipFill>
          <a:blip r:embed="rId3">
            <a:alphaModFix/>
          </a:blip>
          <a:stretch>
            <a:fillRect/>
          </a:stretch>
        </p:blipFill>
        <p:spPr>
          <a:xfrm>
            <a:off x="4243400" y="568550"/>
            <a:ext cx="3804025" cy="4186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557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User Stories : </a:t>
            </a:r>
            <a:endParaRPr/>
          </a:p>
        </p:txBody>
      </p:sp>
      <p:sp>
        <p:nvSpPr>
          <p:cNvPr id="112" name="Google Shape;112;p17"/>
          <p:cNvSpPr txBox="1"/>
          <p:nvPr>
            <p:ph idx="1" type="body"/>
          </p:nvPr>
        </p:nvSpPr>
        <p:spPr>
          <a:xfrm>
            <a:off x="729450" y="1618100"/>
            <a:ext cx="7688700" cy="300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2"/>
                </a:solidFill>
              </a:rPr>
              <a:t>1.User should be able to search and view different products details ,like product name category wise, price of each product ,discounts and offers available over products </a:t>
            </a:r>
            <a:endParaRPr>
              <a:solidFill>
                <a:schemeClr val="dk2"/>
              </a:solidFill>
            </a:endParaRPr>
          </a:p>
          <a:p>
            <a:pPr indent="0" lvl="0" marL="0" rtl="0" algn="l">
              <a:spcBef>
                <a:spcPts val="1200"/>
              </a:spcBef>
              <a:spcAft>
                <a:spcPts val="0"/>
              </a:spcAft>
              <a:buNone/>
            </a:pPr>
            <a:r>
              <a:rPr lang="en-GB">
                <a:solidFill>
                  <a:schemeClr val="dk2"/>
                </a:solidFill>
              </a:rPr>
              <a:t>2.User should be able to select a product and place over the cart for</a:t>
            </a:r>
            <a:endParaRPr>
              <a:solidFill>
                <a:schemeClr val="dk2"/>
              </a:solidFill>
            </a:endParaRPr>
          </a:p>
          <a:p>
            <a:pPr indent="0" lvl="0" marL="0" rtl="0" algn="l">
              <a:spcBef>
                <a:spcPts val="1200"/>
              </a:spcBef>
              <a:spcAft>
                <a:spcPts val="0"/>
              </a:spcAft>
              <a:buNone/>
            </a:pPr>
            <a:r>
              <a:rPr lang="en-GB">
                <a:solidFill>
                  <a:schemeClr val="dk2"/>
                </a:solidFill>
              </a:rPr>
              <a:t> 3.User should have the choice to add or remove products from card </a:t>
            </a:r>
            <a:endParaRPr>
              <a:solidFill>
                <a:schemeClr val="dk2"/>
              </a:solidFill>
            </a:endParaRPr>
          </a:p>
          <a:p>
            <a:pPr indent="0" lvl="0" marL="0" rtl="0" algn="l">
              <a:spcBef>
                <a:spcPts val="1200"/>
              </a:spcBef>
              <a:spcAft>
                <a:spcPts val="0"/>
              </a:spcAft>
              <a:buNone/>
            </a:pPr>
            <a:r>
              <a:rPr lang="en-GB">
                <a:solidFill>
                  <a:schemeClr val="dk2"/>
                </a:solidFill>
              </a:rPr>
              <a:t>4.Once confirmed ,user should be able to select the type of payment ,card or cash on delivery </a:t>
            </a:r>
            <a:endParaRPr>
              <a:solidFill>
                <a:schemeClr val="dk2"/>
              </a:solidFill>
            </a:endParaRPr>
          </a:p>
          <a:p>
            <a:pPr indent="0" lvl="0" marL="0" rtl="0" algn="l">
              <a:spcBef>
                <a:spcPts val="1200"/>
              </a:spcBef>
              <a:spcAft>
                <a:spcPts val="0"/>
              </a:spcAft>
              <a:buNone/>
            </a:pPr>
            <a:r>
              <a:rPr lang="en-GB">
                <a:solidFill>
                  <a:schemeClr val="dk2"/>
                </a:solidFill>
              </a:rPr>
              <a:t>5.User should be allowed to track the status of ordered product</a:t>
            </a:r>
            <a:endParaRPr>
              <a:solidFill>
                <a:schemeClr val="dk2"/>
              </a:solidFill>
            </a:endParaRPr>
          </a:p>
          <a:p>
            <a:pPr indent="0" lvl="0" marL="0" rtl="0" algn="l">
              <a:spcBef>
                <a:spcPts val="1200"/>
              </a:spcBef>
              <a:spcAft>
                <a:spcPts val="1200"/>
              </a:spcAft>
              <a:buNone/>
            </a:pPr>
            <a:r>
              <a:rPr lang="en-GB">
                <a:solidFill>
                  <a:schemeClr val="dk2"/>
                </a:solidFill>
              </a:rPr>
              <a:t>6.User should be allowed to rate the product and delivery service 4.Once confirmed ,user should be able to select the type of payment ,card or cash on delivery</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579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Administrator Stories </a:t>
            </a:r>
            <a:endParaRPr b="0"/>
          </a:p>
        </p:txBody>
      </p:sp>
      <p:sp>
        <p:nvSpPr>
          <p:cNvPr id="118" name="Google Shape;118;p18"/>
          <p:cNvSpPr txBox="1"/>
          <p:nvPr>
            <p:ph idx="1" type="body"/>
          </p:nvPr>
        </p:nvSpPr>
        <p:spPr>
          <a:xfrm>
            <a:off x="729450" y="16395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2"/>
                </a:solidFill>
              </a:rPr>
              <a:t>1.Administrator can view newly registered users</a:t>
            </a:r>
            <a:endParaRPr>
              <a:solidFill>
                <a:schemeClr val="dk2"/>
              </a:solidFill>
            </a:endParaRPr>
          </a:p>
          <a:p>
            <a:pPr indent="0" lvl="0" marL="0" rtl="0" algn="l">
              <a:spcBef>
                <a:spcPts val="1200"/>
              </a:spcBef>
              <a:spcAft>
                <a:spcPts val="0"/>
              </a:spcAft>
              <a:buNone/>
            </a:pPr>
            <a:r>
              <a:rPr lang="en-GB">
                <a:solidFill>
                  <a:schemeClr val="dk2"/>
                </a:solidFill>
              </a:rPr>
              <a:t> 2.Administrator can cancel order on request received from User </a:t>
            </a:r>
            <a:endParaRPr>
              <a:solidFill>
                <a:schemeClr val="dk2"/>
              </a:solidFill>
            </a:endParaRPr>
          </a:p>
          <a:p>
            <a:pPr indent="0" lvl="0" marL="0" rtl="0" algn="l">
              <a:spcBef>
                <a:spcPts val="1200"/>
              </a:spcBef>
              <a:spcAft>
                <a:spcPts val="0"/>
              </a:spcAft>
              <a:buNone/>
            </a:pPr>
            <a:r>
              <a:rPr lang="en-GB">
                <a:solidFill>
                  <a:schemeClr val="dk2"/>
                </a:solidFill>
              </a:rPr>
              <a:t>3.Administrator can add new products and remove any existing product or update details of product</a:t>
            </a:r>
            <a:endParaRPr>
              <a:solidFill>
                <a:schemeClr val="dk2"/>
              </a:solidFill>
            </a:endParaRPr>
          </a:p>
          <a:p>
            <a:pPr indent="0" lvl="0" marL="0" rtl="0" algn="l">
              <a:spcBef>
                <a:spcPts val="1200"/>
              </a:spcBef>
              <a:spcAft>
                <a:spcPts val="0"/>
              </a:spcAft>
              <a:buNone/>
            </a:pPr>
            <a:r>
              <a:rPr lang="en-GB">
                <a:solidFill>
                  <a:schemeClr val="dk2"/>
                </a:solidFill>
              </a:rPr>
              <a:t> 4.Administrator can block a user profile </a:t>
            </a:r>
            <a:endParaRPr>
              <a:solidFill>
                <a:schemeClr val="dk2"/>
              </a:solidFill>
            </a:endParaRPr>
          </a:p>
          <a:p>
            <a:pPr indent="0" lvl="0" marL="0" rtl="0" algn="l">
              <a:spcBef>
                <a:spcPts val="1200"/>
              </a:spcBef>
              <a:spcAft>
                <a:spcPts val="1200"/>
              </a:spcAft>
              <a:buNone/>
            </a:pPr>
            <a:r>
              <a:rPr lang="en-GB">
                <a:solidFill>
                  <a:schemeClr val="dk2"/>
                </a:solidFill>
              </a:rPr>
              <a:t>5.Administrator can respond to feedback and ratings</a:t>
            </a:r>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7232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Authentication Process</a:t>
            </a:r>
            <a:endParaRPr/>
          </a:p>
        </p:txBody>
      </p:sp>
      <p:sp>
        <p:nvSpPr>
          <p:cNvPr id="124" name="Google Shape;124;p19"/>
          <p:cNvSpPr txBox="1"/>
          <p:nvPr>
            <p:ph idx="1" type="body"/>
          </p:nvPr>
        </p:nvSpPr>
        <p:spPr>
          <a:xfrm>
            <a:off x="727650" y="16181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2"/>
                </a:solidFill>
              </a:rPr>
              <a:t>1.A user should be allowed to register and login into the system </a:t>
            </a:r>
            <a:endParaRPr>
              <a:solidFill>
                <a:schemeClr val="dk2"/>
              </a:solidFill>
            </a:endParaRPr>
          </a:p>
          <a:p>
            <a:pPr indent="0" lvl="0" marL="0" rtl="0" algn="l">
              <a:spcBef>
                <a:spcPts val="1200"/>
              </a:spcBef>
              <a:spcAft>
                <a:spcPts val="0"/>
              </a:spcAft>
              <a:buNone/>
            </a:pPr>
            <a:r>
              <a:rPr lang="en-GB">
                <a:solidFill>
                  <a:schemeClr val="dk2"/>
                </a:solidFill>
              </a:rPr>
              <a:t>2.User can view products without logging in ,but for payment process he/she has to register and have option to provide card details for quick payment service.</a:t>
            </a:r>
            <a:endParaRPr>
              <a:solidFill>
                <a:schemeClr val="dk2"/>
              </a:solidFill>
            </a:endParaRPr>
          </a:p>
          <a:p>
            <a:pPr indent="0" lvl="0" marL="0" rtl="0" algn="l">
              <a:spcBef>
                <a:spcPts val="1200"/>
              </a:spcBef>
              <a:spcAft>
                <a:spcPts val="1200"/>
              </a:spcAft>
              <a:buNone/>
            </a:pPr>
            <a:r>
              <a:rPr lang="en-GB">
                <a:solidFill>
                  <a:schemeClr val="dk2"/>
                </a:solidFill>
              </a:rPr>
              <a:t> 3.User should have the option to select the card details he has provided for checkout ,or enter new card details or opt for pay on delivery</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