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0F4C6-F1A6-4952-9E7E-F37D198CA4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D15B6D-081C-4E58-8396-EE238E283C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Import required modules</a:t>
          </a:r>
          <a:endParaRPr lang="en-US"/>
        </a:p>
      </dgm:t>
    </dgm:pt>
    <dgm:pt modelId="{6D4CA888-7B2A-4CC6-93F1-7C4FD505A39F}" type="parTrans" cxnId="{6768D0E5-7B6C-410B-9F6E-A0009C272F43}">
      <dgm:prSet/>
      <dgm:spPr/>
      <dgm:t>
        <a:bodyPr/>
        <a:lstStyle/>
        <a:p>
          <a:endParaRPr lang="en-US"/>
        </a:p>
      </dgm:t>
    </dgm:pt>
    <dgm:pt modelId="{F49C964D-3D6A-4168-9130-EBDE2F785C16}" type="sibTrans" cxnId="{6768D0E5-7B6C-410B-9F6E-A0009C272F43}">
      <dgm:prSet phldrT="1" phldr="0"/>
      <dgm:spPr/>
      <dgm:t>
        <a:bodyPr/>
        <a:lstStyle/>
        <a:p>
          <a:endParaRPr lang="en-US"/>
        </a:p>
      </dgm:t>
    </dgm:pt>
    <dgm:pt modelId="{E7E75052-AF8C-4E42-86EB-E5B68E0C28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Create server</a:t>
          </a:r>
          <a:endParaRPr lang="en-US"/>
        </a:p>
      </dgm:t>
    </dgm:pt>
    <dgm:pt modelId="{F5530CDA-4FE3-4E8C-A67D-58462BA9D92A}" type="parTrans" cxnId="{02B70AA6-F335-4929-9A58-1EA7CEE55FDA}">
      <dgm:prSet/>
      <dgm:spPr/>
      <dgm:t>
        <a:bodyPr/>
        <a:lstStyle/>
        <a:p>
          <a:endParaRPr lang="en-US"/>
        </a:p>
      </dgm:t>
    </dgm:pt>
    <dgm:pt modelId="{4FA1945D-CBF5-45BB-9932-D09962D98BFB}" type="sibTrans" cxnId="{02B70AA6-F335-4929-9A58-1EA7CEE55FDA}">
      <dgm:prSet phldrT="2" phldr="0"/>
      <dgm:spPr/>
      <dgm:t>
        <a:bodyPr/>
        <a:lstStyle/>
        <a:p>
          <a:endParaRPr lang="en-US"/>
        </a:p>
      </dgm:t>
    </dgm:pt>
    <dgm:pt modelId="{B0AFFDFE-6B96-44BC-9479-54D2882C52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Read request and return response</a:t>
          </a:r>
          <a:endParaRPr lang="en-US"/>
        </a:p>
      </dgm:t>
    </dgm:pt>
    <dgm:pt modelId="{E8787DC1-EAAB-404F-914F-F776842F3995}" type="parTrans" cxnId="{79163898-F952-4A54-8038-E1A10D823555}">
      <dgm:prSet/>
      <dgm:spPr/>
      <dgm:t>
        <a:bodyPr/>
        <a:lstStyle/>
        <a:p>
          <a:endParaRPr lang="en-US"/>
        </a:p>
      </dgm:t>
    </dgm:pt>
    <dgm:pt modelId="{55D71651-298B-4D2D-84CF-5C7F24B478F8}" type="sibTrans" cxnId="{79163898-F952-4A54-8038-E1A10D823555}">
      <dgm:prSet phldrT="3" phldr="0"/>
      <dgm:spPr/>
      <dgm:t>
        <a:bodyPr/>
        <a:lstStyle/>
        <a:p>
          <a:endParaRPr lang="en-US"/>
        </a:p>
      </dgm:t>
    </dgm:pt>
    <dgm:pt modelId="{61D2BECA-BE96-4332-BB1D-29A60CE3E8A7}" type="pres">
      <dgm:prSet presAssocID="{1470F4C6-F1A6-4952-9E7E-F37D198CA4D9}" presName="root" presStyleCnt="0">
        <dgm:presLayoutVars>
          <dgm:dir/>
          <dgm:resizeHandles val="exact"/>
        </dgm:presLayoutVars>
      </dgm:prSet>
      <dgm:spPr/>
    </dgm:pt>
    <dgm:pt modelId="{83382DC6-2B2A-4F55-9A3F-01751BDFD312}" type="pres">
      <dgm:prSet presAssocID="{64D15B6D-081C-4E58-8396-EE238E283CCE}" presName="compNode" presStyleCnt="0"/>
      <dgm:spPr/>
    </dgm:pt>
    <dgm:pt modelId="{E8D5F034-FED4-405F-8E27-D6AEC54A9CAE}" type="pres">
      <dgm:prSet presAssocID="{64D15B6D-081C-4E58-8396-EE238E283CCE}" presName="bgRect" presStyleLbl="bgShp" presStyleIdx="0" presStyleCnt="3"/>
      <dgm:spPr/>
    </dgm:pt>
    <dgm:pt modelId="{6AA6EA43-9030-4F8D-A296-B4C0EB09BEC8}" type="pres">
      <dgm:prSet presAssocID="{64D15B6D-081C-4E58-8396-EE238E283C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9D854F-E60E-43F8-ADC4-674B9A7C9C02}" type="pres">
      <dgm:prSet presAssocID="{64D15B6D-081C-4E58-8396-EE238E283CCE}" presName="spaceRect" presStyleCnt="0"/>
      <dgm:spPr/>
    </dgm:pt>
    <dgm:pt modelId="{09B7B4F1-2753-4209-91AF-FE11C8127370}" type="pres">
      <dgm:prSet presAssocID="{64D15B6D-081C-4E58-8396-EE238E283CCE}" presName="parTx" presStyleLbl="revTx" presStyleIdx="0" presStyleCnt="3">
        <dgm:presLayoutVars>
          <dgm:chMax val="0"/>
          <dgm:chPref val="0"/>
        </dgm:presLayoutVars>
      </dgm:prSet>
      <dgm:spPr/>
    </dgm:pt>
    <dgm:pt modelId="{F4021C87-00AD-4941-9FAB-17F32B65A601}" type="pres">
      <dgm:prSet presAssocID="{F49C964D-3D6A-4168-9130-EBDE2F785C16}" presName="sibTrans" presStyleCnt="0"/>
      <dgm:spPr/>
    </dgm:pt>
    <dgm:pt modelId="{3F87730C-F782-4FA3-BBD6-A09890402F04}" type="pres">
      <dgm:prSet presAssocID="{E7E75052-AF8C-4E42-86EB-E5B68E0C2893}" presName="compNode" presStyleCnt="0"/>
      <dgm:spPr/>
    </dgm:pt>
    <dgm:pt modelId="{2683CF8A-80E4-4474-B332-FA26C6E6F34B}" type="pres">
      <dgm:prSet presAssocID="{E7E75052-AF8C-4E42-86EB-E5B68E0C2893}" presName="bgRect" presStyleLbl="bgShp" presStyleIdx="1" presStyleCnt="3"/>
      <dgm:spPr/>
    </dgm:pt>
    <dgm:pt modelId="{61CF77E1-258F-4ED0-84D2-BBEF277EF5CD}" type="pres">
      <dgm:prSet presAssocID="{E7E75052-AF8C-4E42-86EB-E5B68E0C28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9AC9B3-2D6D-4A77-9633-617B8FA9620D}" type="pres">
      <dgm:prSet presAssocID="{E7E75052-AF8C-4E42-86EB-E5B68E0C2893}" presName="spaceRect" presStyleCnt="0"/>
      <dgm:spPr/>
    </dgm:pt>
    <dgm:pt modelId="{BB3AD915-2F75-40C4-873F-ECAE69A4AF1C}" type="pres">
      <dgm:prSet presAssocID="{E7E75052-AF8C-4E42-86EB-E5B68E0C2893}" presName="parTx" presStyleLbl="revTx" presStyleIdx="1" presStyleCnt="3">
        <dgm:presLayoutVars>
          <dgm:chMax val="0"/>
          <dgm:chPref val="0"/>
        </dgm:presLayoutVars>
      </dgm:prSet>
      <dgm:spPr/>
    </dgm:pt>
    <dgm:pt modelId="{9B2C8CCB-6B98-40E6-941C-DFD6E642F1BF}" type="pres">
      <dgm:prSet presAssocID="{4FA1945D-CBF5-45BB-9932-D09962D98BFB}" presName="sibTrans" presStyleCnt="0"/>
      <dgm:spPr/>
    </dgm:pt>
    <dgm:pt modelId="{58CC91C1-979F-4693-A0BC-BCBD9979ADB5}" type="pres">
      <dgm:prSet presAssocID="{B0AFFDFE-6B96-44BC-9479-54D2882C524A}" presName="compNode" presStyleCnt="0"/>
      <dgm:spPr/>
    </dgm:pt>
    <dgm:pt modelId="{75281E6E-5228-47C3-ADAC-896C0592E18D}" type="pres">
      <dgm:prSet presAssocID="{B0AFFDFE-6B96-44BC-9479-54D2882C524A}" presName="bgRect" presStyleLbl="bgShp" presStyleIdx="2" presStyleCnt="3"/>
      <dgm:spPr/>
    </dgm:pt>
    <dgm:pt modelId="{16D91C50-92DC-4558-AD71-EBE4AE624B59}" type="pres">
      <dgm:prSet presAssocID="{B0AFFDFE-6B96-44BC-9479-54D2882C52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B190D5C-7313-4490-8ED8-032F7E7A3533}" type="pres">
      <dgm:prSet presAssocID="{B0AFFDFE-6B96-44BC-9479-54D2882C524A}" presName="spaceRect" presStyleCnt="0"/>
      <dgm:spPr/>
    </dgm:pt>
    <dgm:pt modelId="{58E05795-84D7-4079-B8B9-9EFE22D87738}" type="pres">
      <dgm:prSet presAssocID="{B0AFFDFE-6B96-44BC-9479-54D2882C52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BA2361-814D-471F-ADD4-01CC08FDA210}" type="presOf" srcId="{B0AFFDFE-6B96-44BC-9479-54D2882C524A}" destId="{58E05795-84D7-4079-B8B9-9EFE22D87738}" srcOrd="0" destOrd="0" presId="urn:microsoft.com/office/officeart/2018/2/layout/IconVerticalSolidList"/>
    <dgm:cxn modelId="{9883BD8A-1E06-4854-9D23-9A22BD490C0D}" type="presOf" srcId="{64D15B6D-081C-4E58-8396-EE238E283CCE}" destId="{09B7B4F1-2753-4209-91AF-FE11C8127370}" srcOrd="0" destOrd="0" presId="urn:microsoft.com/office/officeart/2018/2/layout/IconVerticalSolidList"/>
    <dgm:cxn modelId="{79163898-F952-4A54-8038-E1A10D823555}" srcId="{1470F4C6-F1A6-4952-9E7E-F37D198CA4D9}" destId="{B0AFFDFE-6B96-44BC-9479-54D2882C524A}" srcOrd="2" destOrd="0" parTransId="{E8787DC1-EAAB-404F-914F-F776842F3995}" sibTransId="{55D71651-298B-4D2D-84CF-5C7F24B478F8}"/>
    <dgm:cxn modelId="{F61DACA0-8DC0-4F92-8C06-7E34C5F6E500}" type="presOf" srcId="{E7E75052-AF8C-4E42-86EB-E5B68E0C2893}" destId="{BB3AD915-2F75-40C4-873F-ECAE69A4AF1C}" srcOrd="0" destOrd="0" presId="urn:microsoft.com/office/officeart/2018/2/layout/IconVerticalSolidList"/>
    <dgm:cxn modelId="{02B70AA6-F335-4929-9A58-1EA7CEE55FDA}" srcId="{1470F4C6-F1A6-4952-9E7E-F37D198CA4D9}" destId="{E7E75052-AF8C-4E42-86EB-E5B68E0C2893}" srcOrd="1" destOrd="0" parTransId="{F5530CDA-4FE3-4E8C-A67D-58462BA9D92A}" sibTransId="{4FA1945D-CBF5-45BB-9932-D09962D98BFB}"/>
    <dgm:cxn modelId="{7E5BB0B8-90A3-4409-A2F3-4609D7B1BFEF}" type="presOf" srcId="{1470F4C6-F1A6-4952-9E7E-F37D198CA4D9}" destId="{61D2BECA-BE96-4332-BB1D-29A60CE3E8A7}" srcOrd="0" destOrd="0" presId="urn:microsoft.com/office/officeart/2018/2/layout/IconVerticalSolidList"/>
    <dgm:cxn modelId="{6768D0E5-7B6C-410B-9F6E-A0009C272F43}" srcId="{1470F4C6-F1A6-4952-9E7E-F37D198CA4D9}" destId="{64D15B6D-081C-4E58-8396-EE238E283CCE}" srcOrd="0" destOrd="0" parTransId="{6D4CA888-7B2A-4CC6-93F1-7C4FD505A39F}" sibTransId="{F49C964D-3D6A-4168-9130-EBDE2F785C16}"/>
    <dgm:cxn modelId="{C394A46E-027F-47DB-97E0-424FC3B9CA01}" type="presParOf" srcId="{61D2BECA-BE96-4332-BB1D-29A60CE3E8A7}" destId="{83382DC6-2B2A-4F55-9A3F-01751BDFD312}" srcOrd="0" destOrd="0" presId="urn:microsoft.com/office/officeart/2018/2/layout/IconVerticalSolidList"/>
    <dgm:cxn modelId="{9A0D75B4-6D5D-4D58-9561-5240B13A3692}" type="presParOf" srcId="{83382DC6-2B2A-4F55-9A3F-01751BDFD312}" destId="{E8D5F034-FED4-405F-8E27-D6AEC54A9CAE}" srcOrd="0" destOrd="0" presId="urn:microsoft.com/office/officeart/2018/2/layout/IconVerticalSolidList"/>
    <dgm:cxn modelId="{E833539F-AEE1-4714-A683-CD2018BB563E}" type="presParOf" srcId="{83382DC6-2B2A-4F55-9A3F-01751BDFD312}" destId="{6AA6EA43-9030-4F8D-A296-B4C0EB09BEC8}" srcOrd="1" destOrd="0" presId="urn:microsoft.com/office/officeart/2018/2/layout/IconVerticalSolidList"/>
    <dgm:cxn modelId="{25832CC2-5494-458C-AF8B-4573A31D7174}" type="presParOf" srcId="{83382DC6-2B2A-4F55-9A3F-01751BDFD312}" destId="{A59D854F-E60E-43F8-ADC4-674B9A7C9C02}" srcOrd="2" destOrd="0" presId="urn:microsoft.com/office/officeart/2018/2/layout/IconVerticalSolidList"/>
    <dgm:cxn modelId="{98D9AE53-C300-4757-9605-93D3B3BC78F5}" type="presParOf" srcId="{83382DC6-2B2A-4F55-9A3F-01751BDFD312}" destId="{09B7B4F1-2753-4209-91AF-FE11C8127370}" srcOrd="3" destOrd="0" presId="urn:microsoft.com/office/officeart/2018/2/layout/IconVerticalSolidList"/>
    <dgm:cxn modelId="{2C3BAB10-0DC2-41C1-888D-E76B9DC0B0FB}" type="presParOf" srcId="{61D2BECA-BE96-4332-BB1D-29A60CE3E8A7}" destId="{F4021C87-00AD-4941-9FAB-17F32B65A601}" srcOrd="1" destOrd="0" presId="urn:microsoft.com/office/officeart/2018/2/layout/IconVerticalSolidList"/>
    <dgm:cxn modelId="{A88CB8A4-D2E3-4A50-940B-B73D3B449C85}" type="presParOf" srcId="{61D2BECA-BE96-4332-BB1D-29A60CE3E8A7}" destId="{3F87730C-F782-4FA3-BBD6-A09890402F04}" srcOrd="2" destOrd="0" presId="urn:microsoft.com/office/officeart/2018/2/layout/IconVerticalSolidList"/>
    <dgm:cxn modelId="{20DB9566-742D-4168-BDB2-D71AA4A4320C}" type="presParOf" srcId="{3F87730C-F782-4FA3-BBD6-A09890402F04}" destId="{2683CF8A-80E4-4474-B332-FA26C6E6F34B}" srcOrd="0" destOrd="0" presId="urn:microsoft.com/office/officeart/2018/2/layout/IconVerticalSolidList"/>
    <dgm:cxn modelId="{3380125C-5FFE-4975-B72D-DC916C32BDBE}" type="presParOf" srcId="{3F87730C-F782-4FA3-BBD6-A09890402F04}" destId="{61CF77E1-258F-4ED0-84D2-BBEF277EF5CD}" srcOrd="1" destOrd="0" presId="urn:microsoft.com/office/officeart/2018/2/layout/IconVerticalSolidList"/>
    <dgm:cxn modelId="{E1143B58-6C50-4C25-AC07-056CEF05BFFC}" type="presParOf" srcId="{3F87730C-F782-4FA3-BBD6-A09890402F04}" destId="{819AC9B3-2D6D-4A77-9633-617B8FA9620D}" srcOrd="2" destOrd="0" presId="urn:microsoft.com/office/officeart/2018/2/layout/IconVerticalSolidList"/>
    <dgm:cxn modelId="{9B141CF3-4E99-4F6A-9943-91FAAE6951E9}" type="presParOf" srcId="{3F87730C-F782-4FA3-BBD6-A09890402F04}" destId="{BB3AD915-2F75-40C4-873F-ECAE69A4AF1C}" srcOrd="3" destOrd="0" presId="urn:microsoft.com/office/officeart/2018/2/layout/IconVerticalSolidList"/>
    <dgm:cxn modelId="{D80F6CD6-2BF2-4B2A-B531-72F02AFF6D78}" type="presParOf" srcId="{61D2BECA-BE96-4332-BB1D-29A60CE3E8A7}" destId="{9B2C8CCB-6B98-40E6-941C-DFD6E642F1BF}" srcOrd="3" destOrd="0" presId="urn:microsoft.com/office/officeart/2018/2/layout/IconVerticalSolidList"/>
    <dgm:cxn modelId="{999AA474-2D33-42C1-90BB-AF600CCD3019}" type="presParOf" srcId="{61D2BECA-BE96-4332-BB1D-29A60CE3E8A7}" destId="{58CC91C1-979F-4693-A0BC-BCBD9979ADB5}" srcOrd="4" destOrd="0" presId="urn:microsoft.com/office/officeart/2018/2/layout/IconVerticalSolidList"/>
    <dgm:cxn modelId="{5AA4EDF5-C900-4685-B1D1-7D1C2FEBB3BA}" type="presParOf" srcId="{58CC91C1-979F-4693-A0BC-BCBD9979ADB5}" destId="{75281E6E-5228-47C3-ADAC-896C0592E18D}" srcOrd="0" destOrd="0" presId="urn:microsoft.com/office/officeart/2018/2/layout/IconVerticalSolidList"/>
    <dgm:cxn modelId="{554D80A7-EB3C-4877-A54E-CD8C3F0CE40F}" type="presParOf" srcId="{58CC91C1-979F-4693-A0BC-BCBD9979ADB5}" destId="{16D91C50-92DC-4558-AD71-EBE4AE624B59}" srcOrd="1" destOrd="0" presId="urn:microsoft.com/office/officeart/2018/2/layout/IconVerticalSolidList"/>
    <dgm:cxn modelId="{DD868B79-A375-468C-A4C0-DF316C319246}" type="presParOf" srcId="{58CC91C1-979F-4693-A0BC-BCBD9979ADB5}" destId="{BB190D5C-7313-4490-8ED8-032F7E7A3533}" srcOrd="2" destOrd="0" presId="urn:microsoft.com/office/officeart/2018/2/layout/IconVerticalSolidList"/>
    <dgm:cxn modelId="{D25B2286-93F8-41D6-9F1C-C1387559EAE5}" type="presParOf" srcId="{58CC91C1-979F-4693-A0BC-BCBD9979ADB5}" destId="{58E05795-84D7-4079-B8B9-9EFE22D877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C2D8B-BCAA-4C9A-A892-30C5C7866F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FAA6BF-8D2F-45A0-97C0-4831A379DF9E}">
      <dgm:prSet/>
      <dgm:spPr/>
      <dgm:t>
        <a:bodyPr/>
        <a:lstStyle/>
        <a:p>
          <a:r>
            <a:rPr lang="en-US"/>
            <a:t>We use the </a:t>
          </a:r>
          <a:r>
            <a:rPr lang="en-US" b="1"/>
            <a:t>require</a:t>
          </a:r>
          <a:r>
            <a:rPr lang="en-US"/>
            <a:t> directive to load the http module and store the returned HTTP instance into an http variable as follows :</a:t>
          </a:r>
        </a:p>
      </dgm:t>
    </dgm:pt>
    <dgm:pt modelId="{A1F14863-3D60-4713-AD34-E2D546F8B243}" type="parTrans" cxnId="{C5C13780-3C3C-4FB9-954D-4E77CDDB14D9}">
      <dgm:prSet/>
      <dgm:spPr/>
      <dgm:t>
        <a:bodyPr/>
        <a:lstStyle/>
        <a:p>
          <a:endParaRPr lang="en-US"/>
        </a:p>
      </dgm:t>
    </dgm:pt>
    <dgm:pt modelId="{C96F78BF-C092-4AC9-BA91-AAD1F08F1B99}" type="sibTrans" cxnId="{C5C13780-3C3C-4FB9-954D-4E77CDDB14D9}">
      <dgm:prSet/>
      <dgm:spPr/>
      <dgm:t>
        <a:bodyPr/>
        <a:lstStyle/>
        <a:p>
          <a:endParaRPr lang="en-US"/>
        </a:p>
      </dgm:t>
    </dgm:pt>
    <dgm:pt modelId="{0D185E42-18F6-4342-8C0A-8C73C11F042D}">
      <dgm:prSet/>
      <dgm:spPr/>
      <dgm:t>
        <a:bodyPr/>
        <a:lstStyle/>
        <a:p>
          <a:r>
            <a:rPr lang="en-IN"/>
            <a:t>Var http = require(“http”);</a:t>
          </a:r>
          <a:endParaRPr lang="en-US"/>
        </a:p>
      </dgm:t>
    </dgm:pt>
    <dgm:pt modelId="{36455F3C-6CB3-48F2-A2E3-421171388AF4}" type="parTrans" cxnId="{BF8FAC4F-CDEA-4A7D-91F7-22E2E44D51AF}">
      <dgm:prSet/>
      <dgm:spPr/>
      <dgm:t>
        <a:bodyPr/>
        <a:lstStyle/>
        <a:p>
          <a:endParaRPr lang="en-US"/>
        </a:p>
      </dgm:t>
    </dgm:pt>
    <dgm:pt modelId="{22967258-95AC-4DA2-BAAE-D7BDA4E565F7}" type="sibTrans" cxnId="{BF8FAC4F-CDEA-4A7D-91F7-22E2E44D51AF}">
      <dgm:prSet/>
      <dgm:spPr/>
      <dgm:t>
        <a:bodyPr/>
        <a:lstStyle/>
        <a:p>
          <a:endParaRPr lang="en-US"/>
        </a:p>
      </dgm:t>
    </dgm:pt>
    <dgm:pt modelId="{3697F89D-5D62-44F8-8674-768EA2533982}" type="pres">
      <dgm:prSet presAssocID="{A7BC2D8B-BCAA-4C9A-A892-30C5C7866FD6}" presName="root" presStyleCnt="0">
        <dgm:presLayoutVars>
          <dgm:dir/>
          <dgm:resizeHandles val="exact"/>
        </dgm:presLayoutVars>
      </dgm:prSet>
      <dgm:spPr/>
    </dgm:pt>
    <dgm:pt modelId="{B7F84BB2-2F47-456D-920B-DFF95B61DDFE}" type="pres">
      <dgm:prSet presAssocID="{61FAA6BF-8D2F-45A0-97C0-4831A379DF9E}" presName="compNode" presStyleCnt="0"/>
      <dgm:spPr/>
    </dgm:pt>
    <dgm:pt modelId="{3E2348FE-383F-411A-9569-8B57BDBA0775}" type="pres">
      <dgm:prSet presAssocID="{61FAA6BF-8D2F-45A0-97C0-4831A379DF9E}" presName="bgRect" presStyleLbl="bgShp" presStyleIdx="0" presStyleCnt="2"/>
      <dgm:spPr/>
    </dgm:pt>
    <dgm:pt modelId="{E7ED9FB4-AD19-4FE4-8BEB-12E93219EBD0}" type="pres">
      <dgm:prSet presAssocID="{61FAA6BF-8D2F-45A0-97C0-4831A379DF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CD290A-4347-492A-905F-4ADB4EA8898A}" type="pres">
      <dgm:prSet presAssocID="{61FAA6BF-8D2F-45A0-97C0-4831A379DF9E}" presName="spaceRect" presStyleCnt="0"/>
      <dgm:spPr/>
    </dgm:pt>
    <dgm:pt modelId="{2FC0829A-0CE2-47AE-8FCD-645E2A3DA4F8}" type="pres">
      <dgm:prSet presAssocID="{61FAA6BF-8D2F-45A0-97C0-4831A379DF9E}" presName="parTx" presStyleLbl="revTx" presStyleIdx="0" presStyleCnt="2">
        <dgm:presLayoutVars>
          <dgm:chMax val="0"/>
          <dgm:chPref val="0"/>
        </dgm:presLayoutVars>
      </dgm:prSet>
      <dgm:spPr/>
    </dgm:pt>
    <dgm:pt modelId="{13A23A94-697A-4953-B5F9-90004B1DB5D9}" type="pres">
      <dgm:prSet presAssocID="{C96F78BF-C092-4AC9-BA91-AAD1F08F1B99}" presName="sibTrans" presStyleCnt="0"/>
      <dgm:spPr/>
    </dgm:pt>
    <dgm:pt modelId="{2440C94F-3511-4428-B999-BC1BA1DF30D3}" type="pres">
      <dgm:prSet presAssocID="{0D185E42-18F6-4342-8C0A-8C73C11F042D}" presName="compNode" presStyleCnt="0"/>
      <dgm:spPr/>
    </dgm:pt>
    <dgm:pt modelId="{D378D77D-8706-4A8A-8263-EB1235D54A66}" type="pres">
      <dgm:prSet presAssocID="{0D185E42-18F6-4342-8C0A-8C73C11F042D}" presName="bgRect" presStyleLbl="bgShp" presStyleIdx="1" presStyleCnt="2"/>
      <dgm:spPr/>
    </dgm:pt>
    <dgm:pt modelId="{D3468C12-E53B-471F-8D64-67E6EBF5DD8F}" type="pres">
      <dgm:prSet presAssocID="{0D185E42-18F6-4342-8C0A-8C73C11F04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D188516-9BD7-4CE3-8288-29DF47C552C8}" type="pres">
      <dgm:prSet presAssocID="{0D185E42-18F6-4342-8C0A-8C73C11F042D}" presName="spaceRect" presStyleCnt="0"/>
      <dgm:spPr/>
    </dgm:pt>
    <dgm:pt modelId="{83BAD1B2-5EFC-4543-9029-67D3E791170C}" type="pres">
      <dgm:prSet presAssocID="{0D185E42-18F6-4342-8C0A-8C73C11F04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1B4347-29C0-4C9A-BB73-E6B2BC69AB5F}" type="presOf" srcId="{0D185E42-18F6-4342-8C0A-8C73C11F042D}" destId="{83BAD1B2-5EFC-4543-9029-67D3E791170C}" srcOrd="0" destOrd="0" presId="urn:microsoft.com/office/officeart/2018/2/layout/IconVerticalSolidList"/>
    <dgm:cxn modelId="{3A20DB69-211B-4E92-8772-BB53DCD39882}" type="presOf" srcId="{A7BC2D8B-BCAA-4C9A-A892-30C5C7866FD6}" destId="{3697F89D-5D62-44F8-8674-768EA2533982}" srcOrd="0" destOrd="0" presId="urn:microsoft.com/office/officeart/2018/2/layout/IconVerticalSolidList"/>
    <dgm:cxn modelId="{BF8FAC4F-CDEA-4A7D-91F7-22E2E44D51AF}" srcId="{A7BC2D8B-BCAA-4C9A-A892-30C5C7866FD6}" destId="{0D185E42-18F6-4342-8C0A-8C73C11F042D}" srcOrd="1" destOrd="0" parTransId="{36455F3C-6CB3-48F2-A2E3-421171388AF4}" sibTransId="{22967258-95AC-4DA2-BAAE-D7BDA4E565F7}"/>
    <dgm:cxn modelId="{C5C13780-3C3C-4FB9-954D-4E77CDDB14D9}" srcId="{A7BC2D8B-BCAA-4C9A-A892-30C5C7866FD6}" destId="{61FAA6BF-8D2F-45A0-97C0-4831A379DF9E}" srcOrd="0" destOrd="0" parTransId="{A1F14863-3D60-4713-AD34-E2D546F8B243}" sibTransId="{C96F78BF-C092-4AC9-BA91-AAD1F08F1B99}"/>
    <dgm:cxn modelId="{E0EFDE98-C6D1-4CE2-9B2D-70612E3C830E}" type="presOf" srcId="{61FAA6BF-8D2F-45A0-97C0-4831A379DF9E}" destId="{2FC0829A-0CE2-47AE-8FCD-645E2A3DA4F8}" srcOrd="0" destOrd="0" presId="urn:microsoft.com/office/officeart/2018/2/layout/IconVerticalSolidList"/>
    <dgm:cxn modelId="{1603EC75-99CF-46D3-9E18-848CE53D577D}" type="presParOf" srcId="{3697F89D-5D62-44F8-8674-768EA2533982}" destId="{B7F84BB2-2F47-456D-920B-DFF95B61DDFE}" srcOrd="0" destOrd="0" presId="urn:microsoft.com/office/officeart/2018/2/layout/IconVerticalSolidList"/>
    <dgm:cxn modelId="{C068DD75-9FD0-4A5C-9D36-8B25BF642999}" type="presParOf" srcId="{B7F84BB2-2F47-456D-920B-DFF95B61DDFE}" destId="{3E2348FE-383F-411A-9569-8B57BDBA0775}" srcOrd="0" destOrd="0" presId="urn:microsoft.com/office/officeart/2018/2/layout/IconVerticalSolidList"/>
    <dgm:cxn modelId="{788D15C1-F33A-41F2-9192-4DBCEBAB7C8C}" type="presParOf" srcId="{B7F84BB2-2F47-456D-920B-DFF95B61DDFE}" destId="{E7ED9FB4-AD19-4FE4-8BEB-12E93219EBD0}" srcOrd="1" destOrd="0" presId="urn:microsoft.com/office/officeart/2018/2/layout/IconVerticalSolidList"/>
    <dgm:cxn modelId="{4167DDD4-7274-42B9-85D9-3E4CB42590DE}" type="presParOf" srcId="{B7F84BB2-2F47-456D-920B-DFF95B61DDFE}" destId="{36CD290A-4347-492A-905F-4ADB4EA8898A}" srcOrd="2" destOrd="0" presId="urn:microsoft.com/office/officeart/2018/2/layout/IconVerticalSolidList"/>
    <dgm:cxn modelId="{EAC6CE00-3DA5-4F6F-B7F7-D1E4D4431B03}" type="presParOf" srcId="{B7F84BB2-2F47-456D-920B-DFF95B61DDFE}" destId="{2FC0829A-0CE2-47AE-8FCD-645E2A3DA4F8}" srcOrd="3" destOrd="0" presId="urn:microsoft.com/office/officeart/2018/2/layout/IconVerticalSolidList"/>
    <dgm:cxn modelId="{D433BE30-31AF-4CBC-90BB-EA14829531D1}" type="presParOf" srcId="{3697F89D-5D62-44F8-8674-768EA2533982}" destId="{13A23A94-697A-4953-B5F9-90004B1DB5D9}" srcOrd="1" destOrd="0" presId="urn:microsoft.com/office/officeart/2018/2/layout/IconVerticalSolidList"/>
    <dgm:cxn modelId="{3AE0954F-91F7-47B3-ACD9-0CFEB966BA02}" type="presParOf" srcId="{3697F89D-5D62-44F8-8674-768EA2533982}" destId="{2440C94F-3511-4428-B999-BC1BA1DF30D3}" srcOrd="2" destOrd="0" presId="urn:microsoft.com/office/officeart/2018/2/layout/IconVerticalSolidList"/>
    <dgm:cxn modelId="{140E8C81-AE95-4D29-AA1A-593A4C05555B}" type="presParOf" srcId="{2440C94F-3511-4428-B999-BC1BA1DF30D3}" destId="{D378D77D-8706-4A8A-8263-EB1235D54A66}" srcOrd="0" destOrd="0" presId="urn:microsoft.com/office/officeart/2018/2/layout/IconVerticalSolidList"/>
    <dgm:cxn modelId="{DB6BEF35-3572-4A61-98CA-89E4B2A4888D}" type="presParOf" srcId="{2440C94F-3511-4428-B999-BC1BA1DF30D3}" destId="{D3468C12-E53B-471F-8D64-67E6EBF5DD8F}" srcOrd="1" destOrd="0" presId="urn:microsoft.com/office/officeart/2018/2/layout/IconVerticalSolidList"/>
    <dgm:cxn modelId="{D9C99D1D-37B8-4C49-B20C-BD6069CC8272}" type="presParOf" srcId="{2440C94F-3511-4428-B999-BC1BA1DF30D3}" destId="{BD188516-9BD7-4CE3-8288-29DF47C552C8}" srcOrd="2" destOrd="0" presId="urn:microsoft.com/office/officeart/2018/2/layout/IconVerticalSolidList"/>
    <dgm:cxn modelId="{B8C2877C-8DD2-474C-AE8F-F6E822E5FA22}" type="presParOf" srcId="{2440C94F-3511-4428-B999-BC1BA1DF30D3}" destId="{83BAD1B2-5EFC-4543-9029-67D3E79117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C8124-F0FF-4F0A-A10D-3764FF3EBD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64701F-77E3-48F0-83DC-17BD0EC300D8}">
      <dgm:prSet/>
      <dgm:spPr/>
      <dgm:t>
        <a:bodyPr/>
        <a:lstStyle/>
        <a:p>
          <a:r>
            <a:rPr lang="en-IN"/>
            <a:t>$ node main.js</a:t>
          </a:r>
          <a:endParaRPr lang="en-US"/>
        </a:p>
      </dgm:t>
    </dgm:pt>
    <dgm:pt modelId="{31B9640D-D370-4303-B512-32F28480E4FD}" type="parTrans" cxnId="{001BE029-CB06-4C24-8427-5D062C29AC41}">
      <dgm:prSet/>
      <dgm:spPr/>
      <dgm:t>
        <a:bodyPr/>
        <a:lstStyle/>
        <a:p>
          <a:endParaRPr lang="en-US"/>
        </a:p>
      </dgm:t>
    </dgm:pt>
    <dgm:pt modelId="{25433827-2881-4EDD-90BA-F36C087A3851}" type="sibTrans" cxnId="{001BE029-CB06-4C24-8427-5D062C29AC41}">
      <dgm:prSet/>
      <dgm:spPr/>
      <dgm:t>
        <a:bodyPr/>
        <a:lstStyle/>
        <a:p>
          <a:endParaRPr lang="en-US"/>
        </a:p>
      </dgm:t>
    </dgm:pt>
    <dgm:pt modelId="{8DA96F42-3B5D-46F8-9571-F9C0CCAA2E88}">
      <dgm:prSet/>
      <dgm:spPr/>
      <dgm:t>
        <a:bodyPr/>
        <a:lstStyle/>
        <a:p>
          <a:r>
            <a:rPr lang="en-IN"/>
            <a:t>'Server running at http://127.0.0.1:8081/</a:t>
          </a:r>
          <a:endParaRPr lang="en-US"/>
        </a:p>
      </dgm:t>
    </dgm:pt>
    <dgm:pt modelId="{709FCD00-3264-49AB-A750-4762C6074D32}" type="parTrans" cxnId="{2C78A0B4-7785-4863-BA0A-BE7B27A0277C}">
      <dgm:prSet/>
      <dgm:spPr/>
      <dgm:t>
        <a:bodyPr/>
        <a:lstStyle/>
        <a:p>
          <a:endParaRPr lang="en-US"/>
        </a:p>
      </dgm:t>
    </dgm:pt>
    <dgm:pt modelId="{69AD8793-82D8-43D4-AB4E-94BD7D7B7A6F}" type="sibTrans" cxnId="{2C78A0B4-7785-4863-BA0A-BE7B27A0277C}">
      <dgm:prSet/>
      <dgm:spPr/>
      <dgm:t>
        <a:bodyPr/>
        <a:lstStyle/>
        <a:p>
          <a:endParaRPr lang="en-US"/>
        </a:p>
      </dgm:t>
    </dgm:pt>
    <dgm:pt modelId="{D70CE070-653E-454F-8D8B-70406A72313F}" type="pres">
      <dgm:prSet presAssocID="{F32C8124-F0FF-4F0A-A10D-3764FF3EBD67}" presName="root" presStyleCnt="0">
        <dgm:presLayoutVars>
          <dgm:dir/>
          <dgm:resizeHandles val="exact"/>
        </dgm:presLayoutVars>
      </dgm:prSet>
      <dgm:spPr/>
    </dgm:pt>
    <dgm:pt modelId="{D5636AB9-0FD6-46F8-91E7-EF9E68D2D472}" type="pres">
      <dgm:prSet presAssocID="{4664701F-77E3-48F0-83DC-17BD0EC300D8}" presName="compNode" presStyleCnt="0"/>
      <dgm:spPr/>
    </dgm:pt>
    <dgm:pt modelId="{4937D46E-6D23-4226-943E-B626A0E15998}" type="pres">
      <dgm:prSet presAssocID="{4664701F-77E3-48F0-83DC-17BD0EC300D8}" presName="bgRect" presStyleLbl="bgShp" presStyleIdx="0" presStyleCnt="2"/>
      <dgm:spPr/>
    </dgm:pt>
    <dgm:pt modelId="{72896EFC-766F-401A-BDF8-FF0983A1A08B}" type="pres">
      <dgm:prSet presAssocID="{4664701F-77E3-48F0-83DC-17BD0EC300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6DF7575-C3AA-4C2A-AEAC-0D107214334C}" type="pres">
      <dgm:prSet presAssocID="{4664701F-77E3-48F0-83DC-17BD0EC300D8}" presName="spaceRect" presStyleCnt="0"/>
      <dgm:spPr/>
    </dgm:pt>
    <dgm:pt modelId="{F9826050-043E-4AE0-A065-440662872987}" type="pres">
      <dgm:prSet presAssocID="{4664701F-77E3-48F0-83DC-17BD0EC300D8}" presName="parTx" presStyleLbl="revTx" presStyleIdx="0" presStyleCnt="2">
        <dgm:presLayoutVars>
          <dgm:chMax val="0"/>
          <dgm:chPref val="0"/>
        </dgm:presLayoutVars>
      </dgm:prSet>
      <dgm:spPr/>
    </dgm:pt>
    <dgm:pt modelId="{20CA16CE-D047-4A95-9F4A-A2AA8CB22E84}" type="pres">
      <dgm:prSet presAssocID="{25433827-2881-4EDD-90BA-F36C087A3851}" presName="sibTrans" presStyleCnt="0"/>
      <dgm:spPr/>
    </dgm:pt>
    <dgm:pt modelId="{7AEE9592-9836-4938-8B64-2FA0C9EAB78E}" type="pres">
      <dgm:prSet presAssocID="{8DA96F42-3B5D-46F8-9571-F9C0CCAA2E88}" presName="compNode" presStyleCnt="0"/>
      <dgm:spPr/>
    </dgm:pt>
    <dgm:pt modelId="{33A30662-264D-4A6F-9BA8-9F4EAADFCA63}" type="pres">
      <dgm:prSet presAssocID="{8DA96F42-3B5D-46F8-9571-F9C0CCAA2E88}" presName="bgRect" presStyleLbl="bgShp" presStyleIdx="1" presStyleCnt="2"/>
      <dgm:spPr/>
    </dgm:pt>
    <dgm:pt modelId="{0682C981-32C6-44DB-BABF-D0382FA1DF4D}" type="pres">
      <dgm:prSet presAssocID="{8DA96F42-3B5D-46F8-9571-F9C0CCAA2E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B64F8-426A-4163-95A5-685957F9F618}" type="pres">
      <dgm:prSet presAssocID="{8DA96F42-3B5D-46F8-9571-F9C0CCAA2E88}" presName="spaceRect" presStyleCnt="0"/>
      <dgm:spPr/>
    </dgm:pt>
    <dgm:pt modelId="{803E5AD4-9A9D-49AE-9AC5-6DC9CB5ADD4B}" type="pres">
      <dgm:prSet presAssocID="{8DA96F42-3B5D-46F8-9571-F9C0CCAA2E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1BE029-CB06-4C24-8427-5D062C29AC41}" srcId="{F32C8124-F0FF-4F0A-A10D-3764FF3EBD67}" destId="{4664701F-77E3-48F0-83DC-17BD0EC300D8}" srcOrd="0" destOrd="0" parTransId="{31B9640D-D370-4303-B512-32F28480E4FD}" sibTransId="{25433827-2881-4EDD-90BA-F36C087A3851}"/>
    <dgm:cxn modelId="{B5F4EA36-7353-44DC-BAC3-7759F9871D3C}" type="presOf" srcId="{8DA96F42-3B5D-46F8-9571-F9C0CCAA2E88}" destId="{803E5AD4-9A9D-49AE-9AC5-6DC9CB5ADD4B}" srcOrd="0" destOrd="0" presId="urn:microsoft.com/office/officeart/2018/2/layout/IconVerticalSolidList"/>
    <dgm:cxn modelId="{737CE83C-4123-4579-BD71-8BC8D9B0A1CC}" type="presOf" srcId="{4664701F-77E3-48F0-83DC-17BD0EC300D8}" destId="{F9826050-043E-4AE0-A065-440662872987}" srcOrd="0" destOrd="0" presId="urn:microsoft.com/office/officeart/2018/2/layout/IconVerticalSolidList"/>
    <dgm:cxn modelId="{9DF765A6-339F-455C-A63A-05BC1D6C0A6F}" type="presOf" srcId="{F32C8124-F0FF-4F0A-A10D-3764FF3EBD67}" destId="{D70CE070-653E-454F-8D8B-70406A72313F}" srcOrd="0" destOrd="0" presId="urn:microsoft.com/office/officeart/2018/2/layout/IconVerticalSolidList"/>
    <dgm:cxn modelId="{2C78A0B4-7785-4863-BA0A-BE7B27A0277C}" srcId="{F32C8124-F0FF-4F0A-A10D-3764FF3EBD67}" destId="{8DA96F42-3B5D-46F8-9571-F9C0CCAA2E88}" srcOrd="1" destOrd="0" parTransId="{709FCD00-3264-49AB-A750-4762C6074D32}" sibTransId="{69AD8793-82D8-43D4-AB4E-94BD7D7B7A6F}"/>
    <dgm:cxn modelId="{ED639DC9-0C6F-4FFD-814D-D85C833F4FEE}" type="presParOf" srcId="{D70CE070-653E-454F-8D8B-70406A72313F}" destId="{D5636AB9-0FD6-46F8-91E7-EF9E68D2D472}" srcOrd="0" destOrd="0" presId="urn:microsoft.com/office/officeart/2018/2/layout/IconVerticalSolidList"/>
    <dgm:cxn modelId="{13E00F35-21B2-487D-9142-0165A44C3DFD}" type="presParOf" srcId="{D5636AB9-0FD6-46F8-91E7-EF9E68D2D472}" destId="{4937D46E-6D23-4226-943E-B626A0E15998}" srcOrd="0" destOrd="0" presId="urn:microsoft.com/office/officeart/2018/2/layout/IconVerticalSolidList"/>
    <dgm:cxn modelId="{9AFB0983-A934-4D91-9065-1276E4EBA2CE}" type="presParOf" srcId="{D5636AB9-0FD6-46F8-91E7-EF9E68D2D472}" destId="{72896EFC-766F-401A-BDF8-FF0983A1A08B}" srcOrd="1" destOrd="0" presId="urn:microsoft.com/office/officeart/2018/2/layout/IconVerticalSolidList"/>
    <dgm:cxn modelId="{D5C8E967-9ABC-4864-A5CB-27FEB351EFA8}" type="presParOf" srcId="{D5636AB9-0FD6-46F8-91E7-EF9E68D2D472}" destId="{66DF7575-C3AA-4C2A-AEAC-0D107214334C}" srcOrd="2" destOrd="0" presId="urn:microsoft.com/office/officeart/2018/2/layout/IconVerticalSolidList"/>
    <dgm:cxn modelId="{B03E95FD-D138-49B2-BCB8-DBB68F4C4859}" type="presParOf" srcId="{D5636AB9-0FD6-46F8-91E7-EF9E68D2D472}" destId="{F9826050-043E-4AE0-A065-440662872987}" srcOrd="3" destOrd="0" presId="urn:microsoft.com/office/officeart/2018/2/layout/IconVerticalSolidList"/>
    <dgm:cxn modelId="{C5100B2E-A779-40C7-A7E8-27F9F989B5DA}" type="presParOf" srcId="{D70CE070-653E-454F-8D8B-70406A72313F}" destId="{20CA16CE-D047-4A95-9F4A-A2AA8CB22E84}" srcOrd="1" destOrd="0" presId="urn:microsoft.com/office/officeart/2018/2/layout/IconVerticalSolidList"/>
    <dgm:cxn modelId="{F3E52295-3EC7-431F-A1EB-32DC347961A0}" type="presParOf" srcId="{D70CE070-653E-454F-8D8B-70406A72313F}" destId="{7AEE9592-9836-4938-8B64-2FA0C9EAB78E}" srcOrd="2" destOrd="0" presId="urn:microsoft.com/office/officeart/2018/2/layout/IconVerticalSolidList"/>
    <dgm:cxn modelId="{67960B1D-F4E4-45E8-8E55-487518616EF2}" type="presParOf" srcId="{7AEE9592-9836-4938-8B64-2FA0C9EAB78E}" destId="{33A30662-264D-4A6F-9BA8-9F4EAADFCA63}" srcOrd="0" destOrd="0" presId="urn:microsoft.com/office/officeart/2018/2/layout/IconVerticalSolidList"/>
    <dgm:cxn modelId="{9A8A2D99-389A-4EC2-BFE3-B0A7CAC90BF8}" type="presParOf" srcId="{7AEE9592-9836-4938-8B64-2FA0C9EAB78E}" destId="{0682C981-32C6-44DB-BABF-D0382FA1DF4D}" srcOrd="1" destOrd="0" presId="urn:microsoft.com/office/officeart/2018/2/layout/IconVerticalSolidList"/>
    <dgm:cxn modelId="{4F332BA2-5E26-40A4-A516-6DEBA26F0ECA}" type="presParOf" srcId="{7AEE9592-9836-4938-8B64-2FA0C9EAB78E}" destId="{6E5B64F8-426A-4163-95A5-685957F9F618}" srcOrd="2" destOrd="0" presId="urn:microsoft.com/office/officeart/2018/2/layout/IconVerticalSolidList"/>
    <dgm:cxn modelId="{872F0C31-8EEA-4E59-B45B-38887CDA881E}" type="presParOf" srcId="{7AEE9592-9836-4938-8B64-2FA0C9EAB78E}" destId="{803E5AD4-9A9D-49AE-9AC5-6DC9CB5ADD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5F034-FED4-405F-8E27-D6AEC54A9CA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6EA43-9030-4F8D-A296-B4C0EB09BEC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B4F1-2753-4209-91AF-FE11C8127370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Import required modules</a:t>
          </a:r>
          <a:endParaRPr lang="en-US" sz="2500" kern="1200"/>
        </a:p>
      </dsp:txBody>
      <dsp:txXfrm>
        <a:off x="1529865" y="566"/>
        <a:ext cx="4383571" cy="1324558"/>
      </dsp:txXfrm>
    </dsp:sp>
    <dsp:sp modelId="{2683CF8A-80E4-4474-B332-FA26C6E6F34B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F77E1-258F-4ED0-84D2-BBEF277EF5CD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AD915-2F75-40C4-873F-ECAE69A4AF1C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Create server</a:t>
          </a:r>
          <a:endParaRPr lang="en-US" sz="2500" kern="1200"/>
        </a:p>
      </dsp:txBody>
      <dsp:txXfrm>
        <a:off x="1529865" y="1656264"/>
        <a:ext cx="4383571" cy="1324558"/>
      </dsp:txXfrm>
    </dsp:sp>
    <dsp:sp modelId="{75281E6E-5228-47C3-ADAC-896C0592E18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1C50-92DC-4558-AD71-EBE4AE624B59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05795-84D7-4079-B8B9-9EFE22D8773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Read request and return response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48FE-383F-411A-9569-8B57BDBA0775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D9FB4-AD19-4FE4-8BEB-12E93219EBD0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0829A-0CE2-47AE-8FCD-645E2A3DA4F8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 the </a:t>
          </a:r>
          <a:r>
            <a:rPr lang="en-US" sz="2000" b="1" kern="1200"/>
            <a:t>require</a:t>
          </a:r>
          <a:r>
            <a:rPr lang="en-US" sz="2000" kern="1200"/>
            <a:t> directive to load the http module and store the returned HTTP instance into an http variable as follows :</a:t>
          </a:r>
        </a:p>
      </dsp:txBody>
      <dsp:txXfrm>
        <a:off x="1606750" y="753526"/>
        <a:ext cx="4306686" cy="1391126"/>
      </dsp:txXfrm>
    </dsp:sp>
    <dsp:sp modelId="{D378D77D-8706-4A8A-8263-EB1235D54A66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68C12-E53B-471F-8D64-67E6EBF5DD8F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AD1B2-5EFC-4543-9029-67D3E791170C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Var http = require(“http”);</a:t>
          </a:r>
          <a:endParaRPr lang="en-US" sz="2000" kern="1200"/>
        </a:p>
      </dsp:txBody>
      <dsp:txXfrm>
        <a:off x="1606750" y="2492434"/>
        <a:ext cx="4306686" cy="139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7D46E-6D23-4226-943E-B626A0E15998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6EFC-766F-401A-BDF8-FF0983A1A08B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26050-043E-4AE0-A065-440662872987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$ node main.js</a:t>
          </a:r>
          <a:endParaRPr lang="en-US" sz="2500" kern="1200"/>
        </a:p>
      </dsp:txBody>
      <dsp:txXfrm>
        <a:off x="1606750" y="753526"/>
        <a:ext cx="4306686" cy="1391126"/>
      </dsp:txXfrm>
    </dsp:sp>
    <dsp:sp modelId="{33A30662-264D-4A6F-9BA8-9F4EAADFCA63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C981-32C6-44DB-BABF-D0382FA1DF4D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E5AD4-9A9D-49AE-9AC5-6DC9CB5ADD4B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'Server running at http://127.0.0.1:8081/</a:t>
          </a:r>
          <a:endParaRPr lang="en-US" sz="2500" kern="1200"/>
        </a:p>
      </dsp:txBody>
      <dsp:txXfrm>
        <a:off x="1606750" y="2492434"/>
        <a:ext cx="4306686" cy="139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8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5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3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AC0A-EB43-4AC6-B3C9-C37277B2C653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6EF9CB-864A-4B8B-B246-6E9C7CBB5B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92B4-9F03-46E6-90EB-A45B45B5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NODE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E76303-706D-4D25-9CDB-5CD5E8EE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31" y="5159355"/>
            <a:ext cx="3012866" cy="9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3658C-6152-4C5E-9DC2-03FFA989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Node.js application components</a:t>
            </a:r>
            <a:br>
              <a:rPr lang="en-US"/>
            </a:br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F0CE1-B39E-4DAE-8566-53821CD34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6180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18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73195-39BE-43D9-9992-27A2B744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Import Required Module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6EC00-B3F4-445B-83B7-4435D5C30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8820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76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9F52-CA02-44FC-9092-0698EAF7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IN" sz="3600" dirty="0"/>
              <a:t>Create Server</a:t>
            </a:r>
            <a:br>
              <a:rPr lang="en-IN" sz="3600" dirty="0"/>
            </a:br>
            <a:endParaRPr lang="en-IN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FEE-9ADF-4208-89F8-AB1EDABE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We use the created http instance and call </a:t>
            </a:r>
            <a:r>
              <a:rPr lang="en-US" b="1">
                <a:solidFill>
                  <a:srgbClr val="000000"/>
                </a:solidFill>
              </a:rPr>
              <a:t>http.createServer()</a:t>
            </a:r>
            <a:r>
              <a:rPr lang="en-US">
                <a:solidFill>
                  <a:srgbClr val="000000"/>
                </a:solidFill>
              </a:rPr>
              <a:t> method to create a server instance and then we bind it at port 8081 using the </a:t>
            </a:r>
            <a:r>
              <a:rPr lang="en-US" b="1">
                <a:solidFill>
                  <a:srgbClr val="000000"/>
                </a:solidFill>
              </a:rPr>
              <a:t>listen</a:t>
            </a:r>
            <a:r>
              <a:rPr lang="en-US">
                <a:solidFill>
                  <a:srgbClr val="000000"/>
                </a:solidFill>
              </a:rPr>
              <a:t> method associated with the server instance.</a:t>
            </a:r>
            <a:endParaRPr lang="en-IN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7704-5E52-43C3-B141-C24E30BF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IN" sz="3600" dirty="0"/>
              <a:t>Continue…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F662-0414-411A-A432-BFC1F61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http.createServer(function (request, response)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// Send the HTTP header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// HTTP Status: 200 : OK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// Content Type: text/plain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response.writeHead(200, {'Content-Type': 'text/plain'});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// Send the response body as "Hello World"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   response.end('Hello World\n');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}).listen(8081);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1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// Console will print the message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100" dirty="0">
                <a:solidFill>
                  <a:srgbClr val="000000"/>
                </a:solidFill>
              </a:rPr>
              <a:t>console.log('Server running at http://127.0.0.1:8081/');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2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DF6D3-FCF1-47C3-85B3-A5FD4A6F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execute the main.js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7D316-F334-439B-8B11-DE41A0908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9991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853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4096F-9C6A-4DB7-9459-C1E16353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Make a Request to the Node.js Server</a:t>
            </a:r>
            <a:br>
              <a:rPr lang="en-US" sz="2500"/>
            </a:br>
            <a:endParaRPr lang="en-US" sz="2500"/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5B7C5-3C07-4D62-8491-DBECA0AE6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95970"/>
            <a:ext cx="6282919" cy="37069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1725-5EF8-4E1D-A75D-75CA7EDF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25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NODE Application</vt:lpstr>
      <vt:lpstr>Node.js application components </vt:lpstr>
      <vt:lpstr>Import Required Module</vt:lpstr>
      <vt:lpstr>Create Server </vt:lpstr>
      <vt:lpstr>Continue…</vt:lpstr>
      <vt:lpstr>execute the main.js</vt:lpstr>
      <vt:lpstr>Make a Request to the Node.js Server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Application</dc:title>
  <dc:creator>shubham arora</dc:creator>
  <cp:lastModifiedBy>shubham arora</cp:lastModifiedBy>
  <cp:revision>4</cp:revision>
  <dcterms:created xsi:type="dcterms:W3CDTF">2020-03-04T18:34:31Z</dcterms:created>
  <dcterms:modified xsi:type="dcterms:W3CDTF">2020-03-04T18:54:34Z</dcterms:modified>
</cp:coreProperties>
</file>