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sldIdLst>
    <p:sldId id="257" r:id="rId2"/>
    <p:sldId id="258" r:id="rId3"/>
    <p:sldId id="269" r:id="rId4"/>
    <p:sldId id="259" r:id="rId5"/>
    <p:sldId id="260" r:id="rId6"/>
    <p:sldId id="270" r:id="rId7"/>
    <p:sldId id="262" r:id="rId8"/>
    <p:sldId id="263" r:id="rId9"/>
    <p:sldId id="271" r:id="rId10"/>
    <p:sldId id="272" r:id="rId11"/>
    <p:sldId id="273" r:id="rId12"/>
    <p:sldId id="274" r:id="rId13"/>
    <p:sldId id="266" r:id="rId14"/>
    <p:sldId id="275"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FFA4BFB1-2402-48E4-B610-E276BBECE8DF}" type="doc">
      <dgm:prSet loTypeId="urn:microsoft.com/office/officeart/2005/8/layout/default" loCatId="list" qsTypeId="urn:microsoft.com/office/officeart/2005/8/quickstyle/simple4" qsCatId="simple" csTypeId="urn:microsoft.com/office/officeart/2005/8/colors/colorful1" csCatId="colorful"/>
      <dgm:spPr/>
      <dgm:t>
        <a:bodyPr/>
        <a:lstStyle/>
        <a:p>
          <a:endParaRPr lang="en-US"/>
        </a:p>
      </dgm:t>
    </dgm:pt>
    <dgm:pt modelId="{30D2C070-39B1-4F9C-809E-669D75046EE1}">
      <dgm:prSet/>
      <dgm:spPr/>
      <dgm:t>
        <a:bodyPr/>
        <a:lstStyle/>
        <a:p>
          <a:r>
            <a:rPr lang="en-US" b="1"/>
            <a:t>Open Source</a:t>
          </a:r>
          <a:br>
            <a:rPr lang="en-US"/>
          </a:br>
          <a:r>
            <a:rPr lang="en-US"/>
            <a:t>Node.js is an open source framework MIT license that is supported by a huge community. Its community is pretty much active have contributed to add new capabilities to Node.js applications.</a:t>
          </a:r>
        </a:p>
      </dgm:t>
    </dgm:pt>
    <dgm:pt modelId="{AF2E37A3-6B73-427B-89E7-942F30F7B107}" type="parTrans" cxnId="{15D8EDA2-070B-43B4-BC9B-7CB4C8322348}">
      <dgm:prSet/>
      <dgm:spPr/>
      <dgm:t>
        <a:bodyPr/>
        <a:lstStyle/>
        <a:p>
          <a:endParaRPr lang="en-US"/>
        </a:p>
      </dgm:t>
    </dgm:pt>
    <dgm:pt modelId="{9E47CFAF-EC42-41AB-9662-7028DF56F5EE}" type="sibTrans" cxnId="{15D8EDA2-070B-43B4-BC9B-7CB4C8322348}">
      <dgm:prSet/>
      <dgm:spPr/>
      <dgm:t>
        <a:bodyPr/>
        <a:lstStyle/>
        <a:p>
          <a:endParaRPr lang="en-US"/>
        </a:p>
      </dgm:t>
    </dgm:pt>
    <dgm:pt modelId="{765A894A-97EA-408A-80DD-E709CB973B94}">
      <dgm:prSet/>
      <dgm:spPr/>
      <dgm:t>
        <a:bodyPr/>
        <a:lstStyle/>
        <a:p>
          <a:r>
            <a:rPr lang="en-US" b="1"/>
            <a:t>Simple and Fast</a:t>
          </a:r>
          <a:br>
            <a:rPr lang="en-US" b="1"/>
          </a:br>
          <a:r>
            <a:rPr lang="en-US"/>
            <a:t>Since Node.js is built on Google Chrome’s V8 JavaScript Engine, its libraries are capable of fast code execution.</a:t>
          </a:r>
        </a:p>
      </dgm:t>
    </dgm:pt>
    <dgm:pt modelId="{A10A4D18-5963-4053-97F4-3C83538B8514}" type="parTrans" cxnId="{7ACD4C6B-5738-4577-8850-BC6AE73069D1}">
      <dgm:prSet/>
      <dgm:spPr/>
      <dgm:t>
        <a:bodyPr/>
        <a:lstStyle/>
        <a:p>
          <a:endParaRPr lang="en-US"/>
        </a:p>
      </dgm:t>
    </dgm:pt>
    <dgm:pt modelId="{501027E6-1A63-48FF-95A2-47069C63BF6B}" type="sibTrans" cxnId="{7ACD4C6B-5738-4577-8850-BC6AE73069D1}">
      <dgm:prSet/>
      <dgm:spPr/>
      <dgm:t>
        <a:bodyPr/>
        <a:lstStyle/>
        <a:p>
          <a:endParaRPr lang="en-US"/>
        </a:p>
      </dgm:t>
    </dgm:pt>
    <dgm:pt modelId="{C066996E-C411-4733-A6B5-4D11E5A6302C}">
      <dgm:prSet/>
      <dgm:spPr/>
      <dgm:t>
        <a:bodyPr/>
        <a:lstStyle/>
        <a:p>
          <a:r>
            <a:rPr lang="en-US" b="1"/>
            <a:t>Asynchronous</a:t>
          </a:r>
          <a:br>
            <a:rPr lang="en-US" b="1"/>
          </a:br>
          <a:r>
            <a:rPr lang="en-US"/>
            <a:t>All the libraries of Node.js are asynchronous which means the Node.js based servers never wait for an API to send back the response and move on to the next API.</a:t>
          </a:r>
        </a:p>
      </dgm:t>
    </dgm:pt>
    <dgm:pt modelId="{F883B877-86BF-422C-A807-DCA10CEA7038}" type="parTrans" cxnId="{D93B144C-70C2-4582-A344-5C0BEAAB3528}">
      <dgm:prSet/>
      <dgm:spPr/>
      <dgm:t>
        <a:bodyPr/>
        <a:lstStyle/>
        <a:p>
          <a:endParaRPr lang="en-US"/>
        </a:p>
      </dgm:t>
    </dgm:pt>
    <dgm:pt modelId="{FD7C52B2-2B26-4B37-92FC-6284C6EA05B1}" type="sibTrans" cxnId="{D93B144C-70C2-4582-A344-5C0BEAAB3528}">
      <dgm:prSet/>
      <dgm:spPr/>
      <dgm:t>
        <a:bodyPr/>
        <a:lstStyle/>
        <a:p>
          <a:endParaRPr lang="en-US"/>
        </a:p>
      </dgm:t>
    </dgm:pt>
    <dgm:pt modelId="{643446EC-6C36-4A15-8FC3-8F0C68E8DBE2}">
      <dgm:prSet/>
      <dgm:spPr/>
      <dgm:t>
        <a:bodyPr/>
        <a:lstStyle/>
        <a:p>
          <a:r>
            <a:rPr lang="en-US" b="1"/>
            <a:t>High Scalability</a:t>
          </a:r>
          <a:br>
            <a:rPr lang="en-US"/>
          </a:br>
          <a:r>
            <a:rPr lang="en-US"/>
            <a:t>Because of the event mechanism, Node.js is highly scalable and aids the server in a non-blocking response.</a:t>
          </a:r>
        </a:p>
      </dgm:t>
    </dgm:pt>
    <dgm:pt modelId="{14D3807F-73DF-4A19-A066-9E1B1EC11C2F}" type="parTrans" cxnId="{FDEA4612-1CA2-4587-8E1B-CDB3EBC156E1}">
      <dgm:prSet/>
      <dgm:spPr/>
      <dgm:t>
        <a:bodyPr/>
        <a:lstStyle/>
        <a:p>
          <a:endParaRPr lang="en-US"/>
        </a:p>
      </dgm:t>
    </dgm:pt>
    <dgm:pt modelId="{045CFDAC-A7E6-4068-8AA2-156023858DFD}" type="sibTrans" cxnId="{FDEA4612-1CA2-4587-8E1B-CDB3EBC156E1}">
      <dgm:prSet/>
      <dgm:spPr/>
      <dgm:t>
        <a:bodyPr/>
        <a:lstStyle/>
        <a:p>
          <a:endParaRPr lang="en-US"/>
        </a:p>
      </dgm:t>
    </dgm:pt>
    <dgm:pt modelId="{2807E1DB-3031-4433-A13D-87E95E159EBB}">
      <dgm:prSet/>
      <dgm:spPr/>
      <dgm:t>
        <a:bodyPr/>
        <a:lstStyle/>
        <a:p>
          <a:r>
            <a:rPr lang="en-US" b="1"/>
            <a:t>Single-Threaded</a:t>
          </a:r>
          <a:br>
            <a:rPr lang="en-US" b="1"/>
          </a:br>
          <a:r>
            <a:rPr lang="en-US"/>
            <a:t>With the help of event looping, Node.js is able to follow the single-threaded model. This lets a single program to handle multiple requests.</a:t>
          </a:r>
        </a:p>
      </dgm:t>
    </dgm:pt>
    <dgm:pt modelId="{29911945-9E30-4FC8-B321-AE208CB55A68}" type="parTrans" cxnId="{2C11B35D-94B0-476E-BD49-8DA72E0E0770}">
      <dgm:prSet/>
      <dgm:spPr/>
      <dgm:t>
        <a:bodyPr/>
        <a:lstStyle/>
        <a:p>
          <a:endParaRPr lang="en-US"/>
        </a:p>
      </dgm:t>
    </dgm:pt>
    <dgm:pt modelId="{CB2F85A1-8C09-4767-9FF9-3DD8DE85906B}" type="sibTrans" cxnId="{2C11B35D-94B0-476E-BD49-8DA72E0E0770}">
      <dgm:prSet/>
      <dgm:spPr/>
      <dgm:t>
        <a:bodyPr/>
        <a:lstStyle/>
        <a:p>
          <a:endParaRPr lang="en-US"/>
        </a:p>
      </dgm:t>
    </dgm:pt>
    <dgm:pt modelId="{7477BCD3-7857-48B5-B246-3134B2CFD524}">
      <dgm:prSet/>
      <dgm:spPr/>
      <dgm:t>
        <a:bodyPr/>
        <a:lstStyle/>
        <a:p>
          <a:r>
            <a:rPr lang="en-US" b="1"/>
            <a:t>No Buffering</a:t>
          </a:r>
          <a:br>
            <a:rPr lang="en-US" b="1"/>
          </a:br>
          <a:r>
            <a:rPr lang="en-US"/>
            <a:t>One of the major functionalities of Node.js applications is that it never buffers any data.</a:t>
          </a:r>
        </a:p>
      </dgm:t>
    </dgm:pt>
    <dgm:pt modelId="{F7A7855A-FCB7-4540-AD1B-1E2CC5C9DFC7}" type="parTrans" cxnId="{F3087EDF-3554-436D-BD89-4BD25127E0A4}">
      <dgm:prSet/>
      <dgm:spPr/>
      <dgm:t>
        <a:bodyPr/>
        <a:lstStyle/>
        <a:p>
          <a:endParaRPr lang="en-US"/>
        </a:p>
      </dgm:t>
    </dgm:pt>
    <dgm:pt modelId="{71D96C1F-3B11-4CB2-8022-EFD39BBC952B}" type="sibTrans" cxnId="{F3087EDF-3554-436D-BD89-4BD25127E0A4}">
      <dgm:prSet/>
      <dgm:spPr/>
      <dgm:t>
        <a:bodyPr/>
        <a:lstStyle/>
        <a:p>
          <a:endParaRPr lang="en-US"/>
        </a:p>
      </dgm:t>
    </dgm:pt>
    <dgm:pt modelId="{2A368B14-93D9-42D3-8537-C673156508E3}">
      <dgm:prSet/>
      <dgm:spPr/>
      <dgm:t>
        <a:bodyPr/>
        <a:lstStyle/>
        <a:p>
          <a:r>
            <a:rPr lang="en-US" b="1"/>
            <a:t>Cross-Platform</a:t>
          </a:r>
          <a:br>
            <a:rPr lang="en-US"/>
          </a:br>
          <a:r>
            <a:rPr lang="en-US"/>
            <a:t>Node.js can be easily built and deployed on various platforms like Windows, MAC, and Linux.</a:t>
          </a:r>
        </a:p>
      </dgm:t>
    </dgm:pt>
    <dgm:pt modelId="{F3578944-0462-425F-8EBA-053A76BB1550}" type="parTrans" cxnId="{08898252-D4B8-4BCC-A66A-60FF9830E217}">
      <dgm:prSet/>
      <dgm:spPr/>
      <dgm:t>
        <a:bodyPr/>
        <a:lstStyle/>
        <a:p>
          <a:endParaRPr lang="en-US"/>
        </a:p>
      </dgm:t>
    </dgm:pt>
    <dgm:pt modelId="{68C81818-5586-46FB-8BFC-263F58A080D8}" type="sibTrans" cxnId="{08898252-D4B8-4BCC-A66A-60FF9830E217}">
      <dgm:prSet/>
      <dgm:spPr/>
      <dgm:t>
        <a:bodyPr/>
        <a:lstStyle/>
        <a:p>
          <a:endParaRPr lang="en-US"/>
        </a:p>
      </dgm:t>
    </dgm:pt>
    <dgm:pt modelId="{D4E7A920-BB51-4FF6-8B68-6E516B040206}" type="pres">
      <dgm:prSet presAssocID="{FFA4BFB1-2402-48E4-B610-E276BBECE8DF}" presName="diagram" presStyleCnt="0">
        <dgm:presLayoutVars>
          <dgm:dir/>
          <dgm:resizeHandles val="exact"/>
        </dgm:presLayoutVars>
      </dgm:prSet>
      <dgm:spPr/>
    </dgm:pt>
    <dgm:pt modelId="{3D421505-B2C6-4314-B3A8-C5D5A01E2A7F}" type="pres">
      <dgm:prSet presAssocID="{30D2C070-39B1-4F9C-809E-669D75046EE1}" presName="node" presStyleLbl="node1" presStyleIdx="0" presStyleCnt="7">
        <dgm:presLayoutVars>
          <dgm:bulletEnabled val="1"/>
        </dgm:presLayoutVars>
      </dgm:prSet>
      <dgm:spPr/>
    </dgm:pt>
    <dgm:pt modelId="{A2D34D67-7BBB-4F54-926D-57445597F272}" type="pres">
      <dgm:prSet presAssocID="{9E47CFAF-EC42-41AB-9662-7028DF56F5EE}" presName="sibTrans" presStyleCnt="0"/>
      <dgm:spPr/>
    </dgm:pt>
    <dgm:pt modelId="{1D9EC032-AD99-4EAA-ADD8-8866CAFC212E}" type="pres">
      <dgm:prSet presAssocID="{765A894A-97EA-408A-80DD-E709CB973B94}" presName="node" presStyleLbl="node1" presStyleIdx="1" presStyleCnt="7">
        <dgm:presLayoutVars>
          <dgm:bulletEnabled val="1"/>
        </dgm:presLayoutVars>
      </dgm:prSet>
      <dgm:spPr/>
    </dgm:pt>
    <dgm:pt modelId="{581D2FC7-EFEC-43D7-9E3E-B44F51A6A46F}" type="pres">
      <dgm:prSet presAssocID="{501027E6-1A63-48FF-95A2-47069C63BF6B}" presName="sibTrans" presStyleCnt="0"/>
      <dgm:spPr/>
    </dgm:pt>
    <dgm:pt modelId="{DB49D7CA-235D-4FA9-AB44-A4167DF40F78}" type="pres">
      <dgm:prSet presAssocID="{C066996E-C411-4733-A6B5-4D11E5A6302C}" presName="node" presStyleLbl="node1" presStyleIdx="2" presStyleCnt="7">
        <dgm:presLayoutVars>
          <dgm:bulletEnabled val="1"/>
        </dgm:presLayoutVars>
      </dgm:prSet>
      <dgm:spPr/>
    </dgm:pt>
    <dgm:pt modelId="{EE33E596-7699-4CE2-A3F7-309D610A3DB8}" type="pres">
      <dgm:prSet presAssocID="{FD7C52B2-2B26-4B37-92FC-6284C6EA05B1}" presName="sibTrans" presStyleCnt="0"/>
      <dgm:spPr/>
    </dgm:pt>
    <dgm:pt modelId="{F8A2524A-52C8-44FA-A995-45C6FF008790}" type="pres">
      <dgm:prSet presAssocID="{643446EC-6C36-4A15-8FC3-8F0C68E8DBE2}" presName="node" presStyleLbl="node1" presStyleIdx="3" presStyleCnt="7">
        <dgm:presLayoutVars>
          <dgm:bulletEnabled val="1"/>
        </dgm:presLayoutVars>
      </dgm:prSet>
      <dgm:spPr/>
    </dgm:pt>
    <dgm:pt modelId="{11ADF610-EE09-4B1D-B218-1F86E479021E}" type="pres">
      <dgm:prSet presAssocID="{045CFDAC-A7E6-4068-8AA2-156023858DFD}" presName="sibTrans" presStyleCnt="0"/>
      <dgm:spPr/>
    </dgm:pt>
    <dgm:pt modelId="{303590DD-D0E3-4CC4-980D-77FC8AF04C43}" type="pres">
      <dgm:prSet presAssocID="{2807E1DB-3031-4433-A13D-87E95E159EBB}" presName="node" presStyleLbl="node1" presStyleIdx="4" presStyleCnt="7">
        <dgm:presLayoutVars>
          <dgm:bulletEnabled val="1"/>
        </dgm:presLayoutVars>
      </dgm:prSet>
      <dgm:spPr/>
    </dgm:pt>
    <dgm:pt modelId="{C225BC6F-0523-405A-A81E-67C9347382DC}" type="pres">
      <dgm:prSet presAssocID="{CB2F85A1-8C09-4767-9FF9-3DD8DE85906B}" presName="sibTrans" presStyleCnt="0"/>
      <dgm:spPr/>
    </dgm:pt>
    <dgm:pt modelId="{6D6A3DA5-7263-4DEC-90D9-9D6DC5FFE4CF}" type="pres">
      <dgm:prSet presAssocID="{7477BCD3-7857-48B5-B246-3134B2CFD524}" presName="node" presStyleLbl="node1" presStyleIdx="5" presStyleCnt="7">
        <dgm:presLayoutVars>
          <dgm:bulletEnabled val="1"/>
        </dgm:presLayoutVars>
      </dgm:prSet>
      <dgm:spPr/>
    </dgm:pt>
    <dgm:pt modelId="{AA2B4A39-7A98-4A4E-B83C-EC296B755473}" type="pres">
      <dgm:prSet presAssocID="{71D96C1F-3B11-4CB2-8022-EFD39BBC952B}" presName="sibTrans" presStyleCnt="0"/>
      <dgm:spPr/>
    </dgm:pt>
    <dgm:pt modelId="{8BA89238-91A9-4F06-84A7-363779546639}" type="pres">
      <dgm:prSet presAssocID="{2A368B14-93D9-42D3-8537-C673156508E3}" presName="node" presStyleLbl="node1" presStyleIdx="6" presStyleCnt="7">
        <dgm:presLayoutVars>
          <dgm:bulletEnabled val="1"/>
        </dgm:presLayoutVars>
      </dgm:prSet>
      <dgm:spPr/>
    </dgm:pt>
  </dgm:ptLst>
  <dgm:cxnLst>
    <dgm:cxn modelId="{FDEA4612-1CA2-4587-8E1B-CDB3EBC156E1}" srcId="{FFA4BFB1-2402-48E4-B610-E276BBECE8DF}" destId="{643446EC-6C36-4A15-8FC3-8F0C68E8DBE2}" srcOrd="3" destOrd="0" parTransId="{14D3807F-73DF-4A19-A066-9E1B1EC11C2F}" sibTransId="{045CFDAC-A7E6-4068-8AA2-156023858DFD}"/>
    <dgm:cxn modelId="{2C11B35D-94B0-476E-BD49-8DA72E0E0770}" srcId="{FFA4BFB1-2402-48E4-B610-E276BBECE8DF}" destId="{2807E1DB-3031-4433-A13D-87E95E159EBB}" srcOrd="4" destOrd="0" parTransId="{29911945-9E30-4FC8-B321-AE208CB55A68}" sibTransId="{CB2F85A1-8C09-4767-9FF9-3DD8DE85906B}"/>
    <dgm:cxn modelId="{8C348E5E-5D39-49C4-A6CD-95A5052C5E94}" type="presOf" srcId="{C066996E-C411-4733-A6B5-4D11E5A6302C}" destId="{DB49D7CA-235D-4FA9-AB44-A4167DF40F78}" srcOrd="0" destOrd="0" presId="urn:microsoft.com/office/officeart/2005/8/layout/default"/>
    <dgm:cxn modelId="{7ACD4C6B-5738-4577-8850-BC6AE73069D1}" srcId="{FFA4BFB1-2402-48E4-B610-E276BBECE8DF}" destId="{765A894A-97EA-408A-80DD-E709CB973B94}" srcOrd="1" destOrd="0" parTransId="{A10A4D18-5963-4053-97F4-3C83538B8514}" sibTransId="{501027E6-1A63-48FF-95A2-47069C63BF6B}"/>
    <dgm:cxn modelId="{D93B144C-70C2-4582-A344-5C0BEAAB3528}" srcId="{FFA4BFB1-2402-48E4-B610-E276BBECE8DF}" destId="{C066996E-C411-4733-A6B5-4D11E5A6302C}" srcOrd="2" destOrd="0" parTransId="{F883B877-86BF-422C-A807-DCA10CEA7038}" sibTransId="{FD7C52B2-2B26-4B37-92FC-6284C6EA05B1}"/>
    <dgm:cxn modelId="{8097E46C-8C96-4244-B124-A8CBC9007BAD}" type="presOf" srcId="{2807E1DB-3031-4433-A13D-87E95E159EBB}" destId="{303590DD-D0E3-4CC4-980D-77FC8AF04C43}" srcOrd="0" destOrd="0" presId="urn:microsoft.com/office/officeart/2005/8/layout/default"/>
    <dgm:cxn modelId="{9CB0B551-5E9F-4088-90CF-33F428360D25}" type="presOf" srcId="{2A368B14-93D9-42D3-8537-C673156508E3}" destId="{8BA89238-91A9-4F06-84A7-363779546639}" srcOrd="0" destOrd="0" presId="urn:microsoft.com/office/officeart/2005/8/layout/default"/>
    <dgm:cxn modelId="{08898252-D4B8-4BCC-A66A-60FF9830E217}" srcId="{FFA4BFB1-2402-48E4-B610-E276BBECE8DF}" destId="{2A368B14-93D9-42D3-8537-C673156508E3}" srcOrd="6" destOrd="0" parTransId="{F3578944-0462-425F-8EBA-053A76BB1550}" sibTransId="{68C81818-5586-46FB-8BFC-263F58A080D8}"/>
    <dgm:cxn modelId="{67641075-6F07-49D8-8A1E-3BAAA74225EA}" type="presOf" srcId="{7477BCD3-7857-48B5-B246-3134B2CFD524}" destId="{6D6A3DA5-7263-4DEC-90D9-9D6DC5FFE4CF}" srcOrd="0" destOrd="0" presId="urn:microsoft.com/office/officeart/2005/8/layout/default"/>
    <dgm:cxn modelId="{B6D26A8A-3B20-4662-84D6-5E3D7C9F6911}" type="presOf" srcId="{765A894A-97EA-408A-80DD-E709CB973B94}" destId="{1D9EC032-AD99-4EAA-ADD8-8866CAFC212E}" srcOrd="0" destOrd="0" presId="urn:microsoft.com/office/officeart/2005/8/layout/default"/>
    <dgm:cxn modelId="{FFB9069C-1BCE-47EA-B98D-261FB929CD35}" type="presOf" srcId="{FFA4BFB1-2402-48E4-B610-E276BBECE8DF}" destId="{D4E7A920-BB51-4FF6-8B68-6E516B040206}" srcOrd="0" destOrd="0" presId="urn:microsoft.com/office/officeart/2005/8/layout/default"/>
    <dgm:cxn modelId="{15D8EDA2-070B-43B4-BC9B-7CB4C8322348}" srcId="{FFA4BFB1-2402-48E4-B610-E276BBECE8DF}" destId="{30D2C070-39B1-4F9C-809E-669D75046EE1}" srcOrd="0" destOrd="0" parTransId="{AF2E37A3-6B73-427B-89E7-942F30F7B107}" sibTransId="{9E47CFAF-EC42-41AB-9662-7028DF56F5EE}"/>
    <dgm:cxn modelId="{EF0079AB-7C01-4440-816B-4702A313A850}" type="presOf" srcId="{30D2C070-39B1-4F9C-809E-669D75046EE1}" destId="{3D421505-B2C6-4314-B3A8-C5D5A01E2A7F}" srcOrd="0" destOrd="0" presId="urn:microsoft.com/office/officeart/2005/8/layout/default"/>
    <dgm:cxn modelId="{BD8099D1-20FE-43C0-AE31-6C61280051A9}" type="presOf" srcId="{643446EC-6C36-4A15-8FC3-8F0C68E8DBE2}" destId="{F8A2524A-52C8-44FA-A995-45C6FF008790}" srcOrd="0" destOrd="0" presId="urn:microsoft.com/office/officeart/2005/8/layout/default"/>
    <dgm:cxn modelId="{F3087EDF-3554-436D-BD89-4BD25127E0A4}" srcId="{FFA4BFB1-2402-48E4-B610-E276BBECE8DF}" destId="{7477BCD3-7857-48B5-B246-3134B2CFD524}" srcOrd="5" destOrd="0" parTransId="{F7A7855A-FCB7-4540-AD1B-1E2CC5C9DFC7}" sibTransId="{71D96C1F-3B11-4CB2-8022-EFD39BBC952B}"/>
    <dgm:cxn modelId="{0D34A4E9-043B-458E-9A60-4217FBE462B2}" type="presParOf" srcId="{D4E7A920-BB51-4FF6-8B68-6E516B040206}" destId="{3D421505-B2C6-4314-B3A8-C5D5A01E2A7F}" srcOrd="0" destOrd="0" presId="urn:microsoft.com/office/officeart/2005/8/layout/default"/>
    <dgm:cxn modelId="{33F66F2F-F1E4-46B8-A7FE-B5F11116491E}" type="presParOf" srcId="{D4E7A920-BB51-4FF6-8B68-6E516B040206}" destId="{A2D34D67-7BBB-4F54-926D-57445597F272}" srcOrd="1" destOrd="0" presId="urn:microsoft.com/office/officeart/2005/8/layout/default"/>
    <dgm:cxn modelId="{49EC6AD7-B14A-4D3D-A9B8-856116B369A9}" type="presParOf" srcId="{D4E7A920-BB51-4FF6-8B68-6E516B040206}" destId="{1D9EC032-AD99-4EAA-ADD8-8866CAFC212E}" srcOrd="2" destOrd="0" presId="urn:microsoft.com/office/officeart/2005/8/layout/default"/>
    <dgm:cxn modelId="{F7656C6E-2E66-47C1-B0CB-2FE1B4BE27C1}" type="presParOf" srcId="{D4E7A920-BB51-4FF6-8B68-6E516B040206}" destId="{581D2FC7-EFEC-43D7-9E3E-B44F51A6A46F}" srcOrd="3" destOrd="0" presId="urn:microsoft.com/office/officeart/2005/8/layout/default"/>
    <dgm:cxn modelId="{A4041D6C-A266-4731-995B-ED1D31DF3BAF}" type="presParOf" srcId="{D4E7A920-BB51-4FF6-8B68-6E516B040206}" destId="{DB49D7CA-235D-4FA9-AB44-A4167DF40F78}" srcOrd="4" destOrd="0" presId="urn:microsoft.com/office/officeart/2005/8/layout/default"/>
    <dgm:cxn modelId="{14DFD198-1B57-4EE1-AB72-224EEABF1FAA}" type="presParOf" srcId="{D4E7A920-BB51-4FF6-8B68-6E516B040206}" destId="{EE33E596-7699-4CE2-A3F7-309D610A3DB8}" srcOrd="5" destOrd="0" presId="urn:microsoft.com/office/officeart/2005/8/layout/default"/>
    <dgm:cxn modelId="{5027A73D-E10C-4DA2-8008-0826A185969D}" type="presParOf" srcId="{D4E7A920-BB51-4FF6-8B68-6E516B040206}" destId="{F8A2524A-52C8-44FA-A995-45C6FF008790}" srcOrd="6" destOrd="0" presId="urn:microsoft.com/office/officeart/2005/8/layout/default"/>
    <dgm:cxn modelId="{C2046C58-7754-41DC-BD52-2D6545233093}" type="presParOf" srcId="{D4E7A920-BB51-4FF6-8B68-6E516B040206}" destId="{11ADF610-EE09-4B1D-B218-1F86E479021E}" srcOrd="7" destOrd="0" presId="urn:microsoft.com/office/officeart/2005/8/layout/default"/>
    <dgm:cxn modelId="{A479B235-44F2-42A0-804B-5FEA51564596}" type="presParOf" srcId="{D4E7A920-BB51-4FF6-8B68-6E516B040206}" destId="{303590DD-D0E3-4CC4-980D-77FC8AF04C43}" srcOrd="8" destOrd="0" presId="urn:microsoft.com/office/officeart/2005/8/layout/default"/>
    <dgm:cxn modelId="{1575A6CE-B801-4B42-8A46-0FE21A51D41B}" type="presParOf" srcId="{D4E7A920-BB51-4FF6-8B68-6E516B040206}" destId="{C225BC6F-0523-405A-A81E-67C9347382DC}" srcOrd="9" destOrd="0" presId="urn:microsoft.com/office/officeart/2005/8/layout/default"/>
    <dgm:cxn modelId="{CFF2DED9-4DEB-4D50-BE18-6BDB4B255C0E}" type="presParOf" srcId="{D4E7A920-BB51-4FF6-8B68-6E516B040206}" destId="{6D6A3DA5-7263-4DEC-90D9-9D6DC5FFE4CF}" srcOrd="10" destOrd="0" presId="urn:microsoft.com/office/officeart/2005/8/layout/default"/>
    <dgm:cxn modelId="{712F2E11-F720-4B29-A38D-B6119169C7F9}" type="presParOf" srcId="{D4E7A920-BB51-4FF6-8B68-6E516B040206}" destId="{AA2B4A39-7A98-4A4E-B83C-EC296B755473}" srcOrd="11" destOrd="0" presId="urn:microsoft.com/office/officeart/2005/8/layout/default"/>
    <dgm:cxn modelId="{181069C7-3338-4385-BB45-8E457D7F076B}" type="presParOf" srcId="{D4E7A920-BB51-4FF6-8B68-6E516B040206}" destId="{8BA89238-91A9-4F06-84A7-363779546639}"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B18190-1586-41A0-BD9E-AADBA1D2592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FF76DD9-5AE4-4BF1-A798-CEBE56967154}">
      <dgm:prSet/>
      <dgm:spPr/>
      <dgm:t>
        <a:bodyPr/>
        <a:lstStyle/>
        <a:p>
          <a:r>
            <a:rPr lang="en-US"/>
            <a:t>Core Modules</a:t>
          </a:r>
        </a:p>
      </dgm:t>
    </dgm:pt>
    <dgm:pt modelId="{ADEFC370-F716-4FA4-A933-CA4C9C09BB20}" type="parTrans" cxnId="{8BA90892-CE98-4DA3-B309-1498479E4CC4}">
      <dgm:prSet/>
      <dgm:spPr/>
      <dgm:t>
        <a:bodyPr/>
        <a:lstStyle/>
        <a:p>
          <a:endParaRPr lang="en-US"/>
        </a:p>
      </dgm:t>
    </dgm:pt>
    <dgm:pt modelId="{3E42887C-6AA7-474F-9FAB-7A6F2687D43C}" type="sibTrans" cxnId="{8BA90892-CE98-4DA3-B309-1498479E4CC4}">
      <dgm:prSet/>
      <dgm:spPr/>
      <dgm:t>
        <a:bodyPr/>
        <a:lstStyle/>
        <a:p>
          <a:endParaRPr lang="en-US"/>
        </a:p>
      </dgm:t>
    </dgm:pt>
    <dgm:pt modelId="{189A5DF5-E84A-4A88-9296-B2175A2C2521}">
      <dgm:prSet/>
      <dgm:spPr/>
      <dgm:t>
        <a:bodyPr/>
        <a:lstStyle/>
        <a:p>
          <a:r>
            <a:rPr lang="en-US"/>
            <a:t>Local Modules</a:t>
          </a:r>
        </a:p>
      </dgm:t>
    </dgm:pt>
    <dgm:pt modelId="{9BB25061-B900-4EA2-A1C3-D2CCEE2F6530}" type="parTrans" cxnId="{679ED41E-B725-46F7-B6BD-963CC3D5A533}">
      <dgm:prSet/>
      <dgm:spPr/>
      <dgm:t>
        <a:bodyPr/>
        <a:lstStyle/>
        <a:p>
          <a:endParaRPr lang="en-US"/>
        </a:p>
      </dgm:t>
    </dgm:pt>
    <dgm:pt modelId="{6661B374-6E6F-4D41-894F-943643927A42}" type="sibTrans" cxnId="{679ED41E-B725-46F7-B6BD-963CC3D5A533}">
      <dgm:prSet/>
      <dgm:spPr/>
      <dgm:t>
        <a:bodyPr/>
        <a:lstStyle/>
        <a:p>
          <a:endParaRPr lang="en-US"/>
        </a:p>
      </dgm:t>
    </dgm:pt>
    <dgm:pt modelId="{92580170-0CEE-4124-82F1-39A3755BCFC6}">
      <dgm:prSet/>
      <dgm:spPr/>
      <dgm:t>
        <a:bodyPr/>
        <a:lstStyle/>
        <a:p>
          <a:r>
            <a:rPr lang="en-US"/>
            <a:t>Third-Party Modules</a:t>
          </a:r>
        </a:p>
      </dgm:t>
    </dgm:pt>
    <dgm:pt modelId="{BCAB9A6D-E1CA-4B89-9646-C16D9BF11C7A}" type="parTrans" cxnId="{AD5253CF-AB49-4882-A301-A857D0670218}">
      <dgm:prSet/>
      <dgm:spPr/>
      <dgm:t>
        <a:bodyPr/>
        <a:lstStyle/>
        <a:p>
          <a:endParaRPr lang="en-US"/>
        </a:p>
      </dgm:t>
    </dgm:pt>
    <dgm:pt modelId="{42984C42-70D3-45FC-8A47-620E3E32DA8A}" type="sibTrans" cxnId="{AD5253CF-AB49-4882-A301-A857D0670218}">
      <dgm:prSet/>
      <dgm:spPr/>
      <dgm:t>
        <a:bodyPr/>
        <a:lstStyle/>
        <a:p>
          <a:endParaRPr lang="en-US"/>
        </a:p>
      </dgm:t>
    </dgm:pt>
    <dgm:pt modelId="{332AC370-DBE6-4E73-97E9-9B82E026FE15}" type="pres">
      <dgm:prSet presAssocID="{08B18190-1586-41A0-BD9E-AADBA1D2592D}" presName="root" presStyleCnt="0">
        <dgm:presLayoutVars>
          <dgm:dir/>
          <dgm:resizeHandles val="exact"/>
        </dgm:presLayoutVars>
      </dgm:prSet>
      <dgm:spPr/>
    </dgm:pt>
    <dgm:pt modelId="{03C631BD-F05D-4A6A-97DF-C452609A6495}" type="pres">
      <dgm:prSet presAssocID="{0FF76DD9-5AE4-4BF1-A798-CEBE56967154}" presName="compNode" presStyleCnt="0"/>
      <dgm:spPr/>
    </dgm:pt>
    <dgm:pt modelId="{FA6DEABB-2721-4840-B14F-4FD6CE8AA98B}" type="pres">
      <dgm:prSet presAssocID="{0FF76DD9-5AE4-4BF1-A798-CEBE56967154}" presName="bgRect" presStyleLbl="bgShp" presStyleIdx="0" presStyleCnt="3"/>
      <dgm:spPr/>
    </dgm:pt>
    <dgm:pt modelId="{A4675D9C-7251-4E76-A1B3-57E99EEE1F18}" type="pres">
      <dgm:prSet presAssocID="{0FF76DD9-5AE4-4BF1-A798-CEBE5696715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C7B1261D-84C8-4A4C-BCEF-6C4726165A8B}" type="pres">
      <dgm:prSet presAssocID="{0FF76DD9-5AE4-4BF1-A798-CEBE56967154}" presName="spaceRect" presStyleCnt="0"/>
      <dgm:spPr/>
    </dgm:pt>
    <dgm:pt modelId="{2D2274A5-71F6-465F-B431-55F6571EFC21}" type="pres">
      <dgm:prSet presAssocID="{0FF76DD9-5AE4-4BF1-A798-CEBE56967154}" presName="parTx" presStyleLbl="revTx" presStyleIdx="0" presStyleCnt="3">
        <dgm:presLayoutVars>
          <dgm:chMax val="0"/>
          <dgm:chPref val="0"/>
        </dgm:presLayoutVars>
      </dgm:prSet>
      <dgm:spPr/>
    </dgm:pt>
    <dgm:pt modelId="{1F6171F5-E201-4731-857B-2FDA883F335C}" type="pres">
      <dgm:prSet presAssocID="{3E42887C-6AA7-474F-9FAB-7A6F2687D43C}" presName="sibTrans" presStyleCnt="0"/>
      <dgm:spPr/>
    </dgm:pt>
    <dgm:pt modelId="{78D61E92-20C4-4178-8A32-FC00D64C7F7D}" type="pres">
      <dgm:prSet presAssocID="{189A5DF5-E84A-4A88-9296-B2175A2C2521}" presName="compNode" presStyleCnt="0"/>
      <dgm:spPr/>
    </dgm:pt>
    <dgm:pt modelId="{8EC7F1BD-E416-4935-A31A-7428791B2233}" type="pres">
      <dgm:prSet presAssocID="{189A5DF5-E84A-4A88-9296-B2175A2C2521}" presName="bgRect" presStyleLbl="bgShp" presStyleIdx="1" presStyleCnt="3"/>
      <dgm:spPr/>
    </dgm:pt>
    <dgm:pt modelId="{D2E00306-9B13-48C6-9F6A-F0B12C8D3A24}" type="pres">
      <dgm:prSet presAssocID="{189A5DF5-E84A-4A88-9296-B2175A2C252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E8784D2E-F572-403B-A873-FCE1C9056692}" type="pres">
      <dgm:prSet presAssocID="{189A5DF5-E84A-4A88-9296-B2175A2C2521}" presName="spaceRect" presStyleCnt="0"/>
      <dgm:spPr/>
    </dgm:pt>
    <dgm:pt modelId="{65450A5F-B665-45D5-9B29-F77CB929FB04}" type="pres">
      <dgm:prSet presAssocID="{189A5DF5-E84A-4A88-9296-B2175A2C2521}" presName="parTx" presStyleLbl="revTx" presStyleIdx="1" presStyleCnt="3">
        <dgm:presLayoutVars>
          <dgm:chMax val="0"/>
          <dgm:chPref val="0"/>
        </dgm:presLayoutVars>
      </dgm:prSet>
      <dgm:spPr/>
    </dgm:pt>
    <dgm:pt modelId="{5886EDCC-897B-4418-B554-F23547AC6A86}" type="pres">
      <dgm:prSet presAssocID="{6661B374-6E6F-4D41-894F-943643927A42}" presName="sibTrans" presStyleCnt="0"/>
      <dgm:spPr/>
    </dgm:pt>
    <dgm:pt modelId="{40341A18-7ACC-48BB-93D1-A9EF28DD98D8}" type="pres">
      <dgm:prSet presAssocID="{92580170-0CEE-4124-82F1-39A3755BCFC6}" presName="compNode" presStyleCnt="0"/>
      <dgm:spPr/>
    </dgm:pt>
    <dgm:pt modelId="{5F31D32E-363D-465B-B21D-B177F705DD92}" type="pres">
      <dgm:prSet presAssocID="{92580170-0CEE-4124-82F1-39A3755BCFC6}" presName="bgRect" presStyleLbl="bgShp" presStyleIdx="2" presStyleCnt="3"/>
      <dgm:spPr/>
    </dgm:pt>
    <dgm:pt modelId="{64FCD928-0BE7-423E-B30D-5309F252BD62}" type="pres">
      <dgm:prSet presAssocID="{92580170-0CEE-4124-82F1-39A3755BCFC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BEE0DC29-E231-4EE4-8E3E-64420DCAC191}" type="pres">
      <dgm:prSet presAssocID="{92580170-0CEE-4124-82F1-39A3755BCFC6}" presName="spaceRect" presStyleCnt="0"/>
      <dgm:spPr/>
    </dgm:pt>
    <dgm:pt modelId="{13751B22-2610-414F-B08A-1AF56FEBCCAC}" type="pres">
      <dgm:prSet presAssocID="{92580170-0CEE-4124-82F1-39A3755BCFC6}" presName="parTx" presStyleLbl="revTx" presStyleIdx="2" presStyleCnt="3">
        <dgm:presLayoutVars>
          <dgm:chMax val="0"/>
          <dgm:chPref val="0"/>
        </dgm:presLayoutVars>
      </dgm:prSet>
      <dgm:spPr/>
    </dgm:pt>
  </dgm:ptLst>
  <dgm:cxnLst>
    <dgm:cxn modelId="{679ED41E-B725-46F7-B6BD-963CC3D5A533}" srcId="{08B18190-1586-41A0-BD9E-AADBA1D2592D}" destId="{189A5DF5-E84A-4A88-9296-B2175A2C2521}" srcOrd="1" destOrd="0" parTransId="{9BB25061-B900-4EA2-A1C3-D2CCEE2F6530}" sibTransId="{6661B374-6E6F-4D41-894F-943643927A42}"/>
    <dgm:cxn modelId="{639C9D85-E609-4F0A-89C0-E831E9DDC2C8}" type="presOf" srcId="{0FF76DD9-5AE4-4BF1-A798-CEBE56967154}" destId="{2D2274A5-71F6-465F-B431-55F6571EFC21}" srcOrd="0" destOrd="0" presId="urn:microsoft.com/office/officeart/2018/2/layout/IconVerticalSolidList"/>
    <dgm:cxn modelId="{8BA90892-CE98-4DA3-B309-1498479E4CC4}" srcId="{08B18190-1586-41A0-BD9E-AADBA1D2592D}" destId="{0FF76DD9-5AE4-4BF1-A798-CEBE56967154}" srcOrd="0" destOrd="0" parTransId="{ADEFC370-F716-4FA4-A933-CA4C9C09BB20}" sibTransId="{3E42887C-6AA7-474F-9FAB-7A6F2687D43C}"/>
    <dgm:cxn modelId="{AD5253CF-AB49-4882-A301-A857D0670218}" srcId="{08B18190-1586-41A0-BD9E-AADBA1D2592D}" destId="{92580170-0CEE-4124-82F1-39A3755BCFC6}" srcOrd="2" destOrd="0" parTransId="{BCAB9A6D-E1CA-4B89-9646-C16D9BF11C7A}" sibTransId="{42984C42-70D3-45FC-8A47-620E3E32DA8A}"/>
    <dgm:cxn modelId="{C73729D1-7136-4172-A8B5-3A946B591A7D}" type="presOf" srcId="{92580170-0CEE-4124-82F1-39A3755BCFC6}" destId="{13751B22-2610-414F-B08A-1AF56FEBCCAC}" srcOrd="0" destOrd="0" presId="urn:microsoft.com/office/officeart/2018/2/layout/IconVerticalSolidList"/>
    <dgm:cxn modelId="{04BF46DC-1355-46E6-9B7E-39A0E4CB0E9B}" type="presOf" srcId="{08B18190-1586-41A0-BD9E-AADBA1D2592D}" destId="{332AC370-DBE6-4E73-97E9-9B82E026FE15}" srcOrd="0" destOrd="0" presId="urn:microsoft.com/office/officeart/2018/2/layout/IconVerticalSolidList"/>
    <dgm:cxn modelId="{BBA34DEB-0A1C-4FE5-A98E-38D9D9CA0BB5}" type="presOf" srcId="{189A5DF5-E84A-4A88-9296-B2175A2C2521}" destId="{65450A5F-B665-45D5-9B29-F77CB929FB04}" srcOrd="0" destOrd="0" presId="urn:microsoft.com/office/officeart/2018/2/layout/IconVerticalSolidList"/>
    <dgm:cxn modelId="{F74533FC-846C-436F-8A2D-366E0E0527A3}" type="presParOf" srcId="{332AC370-DBE6-4E73-97E9-9B82E026FE15}" destId="{03C631BD-F05D-4A6A-97DF-C452609A6495}" srcOrd="0" destOrd="0" presId="urn:microsoft.com/office/officeart/2018/2/layout/IconVerticalSolidList"/>
    <dgm:cxn modelId="{BA701D42-7DC7-4EB8-9649-5E163E2BE8CE}" type="presParOf" srcId="{03C631BD-F05D-4A6A-97DF-C452609A6495}" destId="{FA6DEABB-2721-4840-B14F-4FD6CE8AA98B}" srcOrd="0" destOrd="0" presId="urn:microsoft.com/office/officeart/2018/2/layout/IconVerticalSolidList"/>
    <dgm:cxn modelId="{6F4465F4-655F-4431-93D8-FD979861C938}" type="presParOf" srcId="{03C631BD-F05D-4A6A-97DF-C452609A6495}" destId="{A4675D9C-7251-4E76-A1B3-57E99EEE1F18}" srcOrd="1" destOrd="0" presId="urn:microsoft.com/office/officeart/2018/2/layout/IconVerticalSolidList"/>
    <dgm:cxn modelId="{DBFBE034-119A-4E76-A6DF-FD2B517C2664}" type="presParOf" srcId="{03C631BD-F05D-4A6A-97DF-C452609A6495}" destId="{C7B1261D-84C8-4A4C-BCEF-6C4726165A8B}" srcOrd="2" destOrd="0" presId="urn:microsoft.com/office/officeart/2018/2/layout/IconVerticalSolidList"/>
    <dgm:cxn modelId="{3A3B7C8E-08B6-4737-A625-28C8DAC61FF7}" type="presParOf" srcId="{03C631BD-F05D-4A6A-97DF-C452609A6495}" destId="{2D2274A5-71F6-465F-B431-55F6571EFC21}" srcOrd="3" destOrd="0" presId="urn:microsoft.com/office/officeart/2018/2/layout/IconVerticalSolidList"/>
    <dgm:cxn modelId="{93567C6E-2DB5-4149-B1EE-6ECC4527919C}" type="presParOf" srcId="{332AC370-DBE6-4E73-97E9-9B82E026FE15}" destId="{1F6171F5-E201-4731-857B-2FDA883F335C}" srcOrd="1" destOrd="0" presId="urn:microsoft.com/office/officeart/2018/2/layout/IconVerticalSolidList"/>
    <dgm:cxn modelId="{32D317F3-2601-42BE-A8BD-AD69E5292465}" type="presParOf" srcId="{332AC370-DBE6-4E73-97E9-9B82E026FE15}" destId="{78D61E92-20C4-4178-8A32-FC00D64C7F7D}" srcOrd="2" destOrd="0" presId="urn:microsoft.com/office/officeart/2018/2/layout/IconVerticalSolidList"/>
    <dgm:cxn modelId="{24DD2E03-91D0-42D1-9C9C-8569BF23D78C}" type="presParOf" srcId="{78D61E92-20C4-4178-8A32-FC00D64C7F7D}" destId="{8EC7F1BD-E416-4935-A31A-7428791B2233}" srcOrd="0" destOrd="0" presId="urn:microsoft.com/office/officeart/2018/2/layout/IconVerticalSolidList"/>
    <dgm:cxn modelId="{53EE0337-EABB-4DFF-B450-3D82A2D3C744}" type="presParOf" srcId="{78D61E92-20C4-4178-8A32-FC00D64C7F7D}" destId="{D2E00306-9B13-48C6-9F6A-F0B12C8D3A24}" srcOrd="1" destOrd="0" presId="urn:microsoft.com/office/officeart/2018/2/layout/IconVerticalSolidList"/>
    <dgm:cxn modelId="{2AC09E5E-EC27-477B-957D-94044A24F465}" type="presParOf" srcId="{78D61E92-20C4-4178-8A32-FC00D64C7F7D}" destId="{E8784D2E-F572-403B-A873-FCE1C9056692}" srcOrd="2" destOrd="0" presId="urn:microsoft.com/office/officeart/2018/2/layout/IconVerticalSolidList"/>
    <dgm:cxn modelId="{6E815668-C306-4383-8C90-C62938D9B952}" type="presParOf" srcId="{78D61E92-20C4-4178-8A32-FC00D64C7F7D}" destId="{65450A5F-B665-45D5-9B29-F77CB929FB04}" srcOrd="3" destOrd="0" presId="urn:microsoft.com/office/officeart/2018/2/layout/IconVerticalSolidList"/>
    <dgm:cxn modelId="{98B8474D-44AB-44FC-9FCA-07C56EF0C7A5}" type="presParOf" srcId="{332AC370-DBE6-4E73-97E9-9B82E026FE15}" destId="{5886EDCC-897B-4418-B554-F23547AC6A86}" srcOrd="3" destOrd="0" presId="urn:microsoft.com/office/officeart/2018/2/layout/IconVerticalSolidList"/>
    <dgm:cxn modelId="{72BD006F-F1AC-4345-BD73-0916970B4750}" type="presParOf" srcId="{332AC370-DBE6-4E73-97E9-9B82E026FE15}" destId="{40341A18-7ACC-48BB-93D1-A9EF28DD98D8}" srcOrd="4" destOrd="0" presId="urn:microsoft.com/office/officeart/2018/2/layout/IconVerticalSolidList"/>
    <dgm:cxn modelId="{8FA1453B-499A-498A-A3F4-4DCED05CD0B1}" type="presParOf" srcId="{40341A18-7ACC-48BB-93D1-A9EF28DD98D8}" destId="{5F31D32E-363D-465B-B21D-B177F705DD92}" srcOrd="0" destOrd="0" presId="urn:microsoft.com/office/officeart/2018/2/layout/IconVerticalSolidList"/>
    <dgm:cxn modelId="{7D4D5F04-C643-42DD-845E-441EE92BE3B1}" type="presParOf" srcId="{40341A18-7ACC-48BB-93D1-A9EF28DD98D8}" destId="{64FCD928-0BE7-423E-B30D-5309F252BD62}" srcOrd="1" destOrd="0" presId="urn:microsoft.com/office/officeart/2018/2/layout/IconVerticalSolidList"/>
    <dgm:cxn modelId="{C6864AB0-9631-4D90-9212-1EE8C737A5FC}" type="presParOf" srcId="{40341A18-7ACC-48BB-93D1-A9EF28DD98D8}" destId="{BEE0DC29-E231-4EE4-8E3E-64420DCAC191}" srcOrd="2" destOrd="0" presId="urn:microsoft.com/office/officeart/2018/2/layout/IconVerticalSolidList"/>
    <dgm:cxn modelId="{2734F165-C4E0-4956-AE39-5E7A5F2F077B}" type="presParOf" srcId="{40341A18-7ACC-48BB-93D1-A9EF28DD98D8}" destId="{13751B22-2610-414F-B08A-1AF56FEBCCA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421505-B2C6-4314-B3A8-C5D5A01E2A7F}">
      <dsp:nvSpPr>
        <dsp:cNvPr id="0" name=""/>
        <dsp:cNvSpPr/>
      </dsp:nvSpPr>
      <dsp:spPr>
        <a:xfrm>
          <a:off x="2813" y="211273"/>
          <a:ext cx="2232266" cy="1339360"/>
        </a:xfrm>
        <a:prstGeom prst="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t>Open Source</a:t>
          </a:r>
          <a:br>
            <a:rPr lang="en-US" sz="1100" kern="1200"/>
          </a:br>
          <a:r>
            <a:rPr lang="en-US" sz="1100" kern="1200"/>
            <a:t>Node.js is an open source framework MIT license that is supported by a huge community. Its community is pretty much active have contributed to add new capabilities to Node.js applications.</a:t>
          </a:r>
        </a:p>
      </dsp:txBody>
      <dsp:txXfrm>
        <a:off x="2813" y="211273"/>
        <a:ext cx="2232266" cy="1339360"/>
      </dsp:txXfrm>
    </dsp:sp>
    <dsp:sp modelId="{1D9EC032-AD99-4EAA-ADD8-8866CAFC212E}">
      <dsp:nvSpPr>
        <dsp:cNvPr id="0" name=""/>
        <dsp:cNvSpPr/>
      </dsp:nvSpPr>
      <dsp:spPr>
        <a:xfrm>
          <a:off x="2458307" y="211273"/>
          <a:ext cx="2232266" cy="1339360"/>
        </a:xfrm>
        <a:prstGeom prst="rect">
          <a:avLst/>
        </a:prstGeom>
        <a:gradFill rotWithShape="0">
          <a:gsLst>
            <a:gs pos="0">
              <a:schemeClr val="accent3">
                <a:hueOff val="0"/>
                <a:satOff val="0"/>
                <a:lumOff val="0"/>
                <a:alphaOff val="0"/>
                <a:tint val="98000"/>
                <a:satMod val="110000"/>
                <a:lumMod val="104000"/>
              </a:schemeClr>
            </a:gs>
            <a:gs pos="69000">
              <a:schemeClr val="accent3">
                <a:hueOff val="0"/>
                <a:satOff val="0"/>
                <a:lumOff val="0"/>
                <a:alphaOff val="0"/>
                <a:shade val="88000"/>
                <a:satMod val="130000"/>
                <a:lumMod val="92000"/>
              </a:schemeClr>
            </a:gs>
            <a:gs pos="100000">
              <a:schemeClr val="accent3">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t>Simple and Fast</a:t>
          </a:r>
          <a:br>
            <a:rPr lang="en-US" sz="1100" b="1" kern="1200"/>
          </a:br>
          <a:r>
            <a:rPr lang="en-US" sz="1100" kern="1200"/>
            <a:t>Since Node.js is built on Google Chrome’s V8 JavaScript Engine, its libraries are capable of fast code execution.</a:t>
          </a:r>
        </a:p>
      </dsp:txBody>
      <dsp:txXfrm>
        <a:off x="2458307" y="211273"/>
        <a:ext cx="2232266" cy="1339360"/>
      </dsp:txXfrm>
    </dsp:sp>
    <dsp:sp modelId="{DB49D7CA-235D-4FA9-AB44-A4167DF40F78}">
      <dsp:nvSpPr>
        <dsp:cNvPr id="0" name=""/>
        <dsp:cNvSpPr/>
      </dsp:nvSpPr>
      <dsp:spPr>
        <a:xfrm>
          <a:off x="4913800" y="211273"/>
          <a:ext cx="2232266" cy="1339360"/>
        </a:xfrm>
        <a:prstGeom prst="rect">
          <a:avLst/>
        </a:prstGeom>
        <a:gradFill rotWithShape="0">
          <a:gsLst>
            <a:gs pos="0">
              <a:schemeClr val="accent4">
                <a:hueOff val="0"/>
                <a:satOff val="0"/>
                <a:lumOff val="0"/>
                <a:alphaOff val="0"/>
                <a:tint val="98000"/>
                <a:satMod val="110000"/>
                <a:lumMod val="104000"/>
              </a:schemeClr>
            </a:gs>
            <a:gs pos="69000">
              <a:schemeClr val="accent4">
                <a:hueOff val="0"/>
                <a:satOff val="0"/>
                <a:lumOff val="0"/>
                <a:alphaOff val="0"/>
                <a:shade val="88000"/>
                <a:satMod val="130000"/>
                <a:lumMod val="92000"/>
              </a:schemeClr>
            </a:gs>
            <a:gs pos="100000">
              <a:schemeClr val="accent4">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t>Asynchronous</a:t>
          </a:r>
          <a:br>
            <a:rPr lang="en-US" sz="1100" b="1" kern="1200"/>
          </a:br>
          <a:r>
            <a:rPr lang="en-US" sz="1100" kern="1200"/>
            <a:t>All the libraries of Node.js are asynchronous which means the Node.js based servers never wait for an API to send back the response and move on to the next API.</a:t>
          </a:r>
        </a:p>
      </dsp:txBody>
      <dsp:txXfrm>
        <a:off x="4913800" y="211273"/>
        <a:ext cx="2232266" cy="1339360"/>
      </dsp:txXfrm>
    </dsp:sp>
    <dsp:sp modelId="{F8A2524A-52C8-44FA-A995-45C6FF008790}">
      <dsp:nvSpPr>
        <dsp:cNvPr id="0" name=""/>
        <dsp:cNvSpPr/>
      </dsp:nvSpPr>
      <dsp:spPr>
        <a:xfrm>
          <a:off x="7369294" y="211273"/>
          <a:ext cx="2232266" cy="1339360"/>
        </a:xfrm>
        <a:prstGeom prst="rect">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8000"/>
                <a:satMod val="130000"/>
                <a:lumMod val="92000"/>
              </a:schemeClr>
            </a:gs>
            <a:gs pos="100000">
              <a:schemeClr val="accent5">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t>High Scalability</a:t>
          </a:r>
          <a:br>
            <a:rPr lang="en-US" sz="1100" kern="1200"/>
          </a:br>
          <a:r>
            <a:rPr lang="en-US" sz="1100" kern="1200"/>
            <a:t>Because of the event mechanism, Node.js is highly scalable and aids the server in a non-blocking response.</a:t>
          </a:r>
        </a:p>
      </dsp:txBody>
      <dsp:txXfrm>
        <a:off x="7369294" y="211273"/>
        <a:ext cx="2232266" cy="1339360"/>
      </dsp:txXfrm>
    </dsp:sp>
    <dsp:sp modelId="{303590DD-D0E3-4CC4-980D-77FC8AF04C43}">
      <dsp:nvSpPr>
        <dsp:cNvPr id="0" name=""/>
        <dsp:cNvSpPr/>
      </dsp:nvSpPr>
      <dsp:spPr>
        <a:xfrm>
          <a:off x="1230560" y="1773860"/>
          <a:ext cx="2232266" cy="1339360"/>
        </a:xfrm>
        <a:prstGeom prst="rect">
          <a:avLst/>
        </a:prstGeom>
        <a:gradFill rotWithShape="0">
          <a:gsLst>
            <a:gs pos="0">
              <a:schemeClr val="accent6">
                <a:hueOff val="0"/>
                <a:satOff val="0"/>
                <a:lumOff val="0"/>
                <a:alphaOff val="0"/>
                <a:tint val="98000"/>
                <a:satMod val="110000"/>
                <a:lumMod val="104000"/>
              </a:schemeClr>
            </a:gs>
            <a:gs pos="69000">
              <a:schemeClr val="accent6">
                <a:hueOff val="0"/>
                <a:satOff val="0"/>
                <a:lumOff val="0"/>
                <a:alphaOff val="0"/>
                <a:shade val="88000"/>
                <a:satMod val="130000"/>
                <a:lumMod val="92000"/>
              </a:schemeClr>
            </a:gs>
            <a:gs pos="100000">
              <a:schemeClr val="accent6">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t>Single-Threaded</a:t>
          </a:r>
          <a:br>
            <a:rPr lang="en-US" sz="1100" b="1" kern="1200"/>
          </a:br>
          <a:r>
            <a:rPr lang="en-US" sz="1100" kern="1200"/>
            <a:t>With the help of event looping, Node.js is able to follow the single-threaded model. This lets a single program to handle multiple requests.</a:t>
          </a:r>
        </a:p>
      </dsp:txBody>
      <dsp:txXfrm>
        <a:off x="1230560" y="1773860"/>
        <a:ext cx="2232266" cy="1339360"/>
      </dsp:txXfrm>
    </dsp:sp>
    <dsp:sp modelId="{6D6A3DA5-7263-4DEC-90D9-9D6DC5FFE4CF}">
      <dsp:nvSpPr>
        <dsp:cNvPr id="0" name=""/>
        <dsp:cNvSpPr/>
      </dsp:nvSpPr>
      <dsp:spPr>
        <a:xfrm>
          <a:off x="3686054" y="1773860"/>
          <a:ext cx="2232266" cy="1339360"/>
        </a:xfrm>
        <a:prstGeom prst="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t>No Buffering</a:t>
          </a:r>
          <a:br>
            <a:rPr lang="en-US" sz="1100" b="1" kern="1200"/>
          </a:br>
          <a:r>
            <a:rPr lang="en-US" sz="1100" kern="1200"/>
            <a:t>One of the major functionalities of Node.js applications is that it never buffers any data.</a:t>
          </a:r>
        </a:p>
      </dsp:txBody>
      <dsp:txXfrm>
        <a:off x="3686054" y="1773860"/>
        <a:ext cx="2232266" cy="1339360"/>
      </dsp:txXfrm>
    </dsp:sp>
    <dsp:sp modelId="{8BA89238-91A9-4F06-84A7-363779546639}">
      <dsp:nvSpPr>
        <dsp:cNvPr id="0" name=""/>
        <dsp:cNvSpPr/>
      </dsp:nvSpPr>
      <dsp:spPr>
        <a:xfrm>
          <a:off x="6141547" y="1773860"/>
          <a:ext cx="2232266" cy="1339360"/>
        </a:xfrm>
        <a:prstGeom prst="rect">
          <a:avLst/>
        </a:prstGeom>
        <a:gradFill rotWithShape="0">
          <a:gsLst>
            <a:gs pos="0">
              <a:schemeClr val="accent3">
                <a:hueOff val="0"/>
                <a:satOff val="0"/>
                <a:lumOff val="0"/>
                <a:alphaOff val="0"/>
                <a:tint val="98000"/>
                <a:satMod val="110000"/>
                <a:lumMod val="104000"/>
              </a:schemeClr>
            </a:gs>
            <a:gs pos="69000">
              <a:schemeClr val="accent3">
                <a:hueOff val="0"/>
                <a:satOff val="0"/>
                <a:lumOff val="0"/>
                <a:alphaOff val="0"/>
                <a:shade val="88000"/>
                <a:satMod val="130000"/>
                <a:lumMod val="92000"/>
              </a:schemeClr>
            </a:gs>
            <a:gs pos="100000">
              <a:schemeClr val="accent3">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t>Cross-Platform</a:t>
          </a:r>
          <a:br>
            <a:rPr lang="en-US" sz="1100" kern="1200"/>
          </a:br>
          <a:r>
            <a:rPr lang="en-US" sz="1100" kern="1200"/>
            <a:t>Node.js can be easily built and deployed on various platforms like Windows, MAC, and Linux.</a:t>
          </a:r>
        </a:p>
      </dsp:txBody>
      <dsp:txXfrm>
        <a:off x="6141547" y="1773860"/>
        <a:ext cx="2232266" cy="13393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6DEABB-2721-4840-B14F-4FD6CE8AA98B}">
      <dsp:nvSpPr>
        <dsp:cNvPr id="0" name=""/>
        <dsp:cNvSpPr/>
      </dsp:nvSpPr>
      <dsp:spPr>
        <a:xfrm>
          <a:off x="0" y="566"/>
          <a:ext cx="5913437" cy="132455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675D9C-7251-4E76-A1B3-57E99EEE1F18}">
      <dsp:nvSpPr>
        <dsp:cNvPr id="0" name=""/>
        <dsp:cNvSpPr/>
      </dsp:nvSpPr>
      <dsp:spPr>
        <a:xfrm>
          <a:off x="400679" y="298591"/>
          <a:ext cx="728507" cy="7285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D2274A5-71F6-465F-B431-55F6571EFC21}">
      <dsp:nvSpPr>
        <dsp:cNvPr id="0" name=""/>
        <dsp:cNvSpPr/>
      </dsp:nvSpPr>
      <dsp:spPr>
        <a:xfrm>
          <a:off x="1529865" y="566"/>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1111250">
            <a:lnSpc>
              <a:spcPct val="90000"/>
            </a:lnSpc>
            <a:spcBef>
              <a:spcPct val="0"/>
            </a:spcBef>
            <a:spcAft>
              <a:spcPct val="35000"/>
            </a:spcAft>
            <a:buNone/>
          </a:pPr>
          <a:r>
            <a:rPr lang="en-US" sz="2500" kern="1200"/>
            <a:t>Core Modules</a:t>
          </a:r>
        </a:p>
      </dsp:txBody>
      <dsp:txXfrm>
        <a:off x="1529865" y="566"/>
        <a:ext cx="4383571" cy="1324558"/>
      </dsp:txXfrm>
    </dsp:sp>
    <dsp:sp modelId="{8EC7F1BD-E416-4935-A31A-7428791B2233}">
      <dsp:nvSpPr>
        <dsp:cNvPr id="0" name=""/>
        <dsp:cNvSpPr/>
      </dsp:nvSpPr>
      <dsp:spPr>
        <a:xfrm>
          <a:off x="0" y="1656264"/>
          <a:ext cx="5913437" cy="132455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E00306-9B13-48C6-9F6A-F0B12C8D3A24}">
      <dsp:nvSpPr>
        <dsp:cNvPr id="0" name=""/>
        <dsp:cNvSpPr/>
      </dsp:nvSpPr>
      <dsp:spPr>
        <a:xfrm>
          <a:off x="400679" y="1954290"/>
          <a:ext cx="728507" cy="7285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450A5F-B665-45D5-9B29-F77CB929FB04}">
      <dsp:nvSpPr>
        <dsp:cNvPr id="0" name=""/>
        <dsp:cNvSpPr/>
      </dsp:nvSpPr>
      <dsp:spPr>
        <a:xfrm>
          <a:off x="1529865" y="1656264"/>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1111250">
            <a:lnSpc>
              <a:spcPct val="90000"/>
            </a:lnSpc>
            <a:spcBef>
              <a:spcPct val="0"/>
            </a:spcBef>
            <a:spcAft>
              <a:spcPct val="35000"/>
            </a:spcAft>
            <a:buNone/>
          </a:pPr>
          <a:r>
            <a:rPr lang="en-US" sz="2500" kern="1200"/>
            <a:t>Local Modules</a:t>
          </a:r>
        </a:p>
      </dsp:txBody>
      <dsp:txXfrm>
        <a:off x="1529865" y="1656264"/>
        <a:ext cx="4383571" cy="1324558"/>
      </dsp:txXfrm>
    </dsp:sp>
    <dsp:sp modelId="{5F31D32E-363D-465B-B21D-B177F705DD92}">
      <dsp:nvSpPr>
        <dsp:cNvPr id="0" name=""/>
        <dsp:cNvSpPr/>
      </dsp:nvSpPr>
      <dsp:spPr>
        <a:xfrm>
          <a:off x="0" y="3311963"/>
          <a:ext cx="5913437" cy="132455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FCD928-0BE7-423E-B30D-5309F252BD62}">
      <dsp:nvSpPr>
        <dsp:cNvPr id="0" name=""/>
        <dsp:cNvSpPr/>
      </dsp:nvSpPr>
      <dsp:spPr>
        <a:xfrm>
          <a:off x="400679" y="3609988"/>
          <a:ext cx="728507" cy="7285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3751B22-2610-414F-B08A-1AF56FEBCCAC}">
      <dsp:nvSpPr>
        <dsp:cNvPr id="0" name=""/>
        <dsp:cNvSpPr/>
      </dsp:nvSpPr>
      <dsp:spPr>
        <a:xfrm>
          <a:off x="1529865" y="3311963"/>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1111250">
            <a:lnSpc>
              <a:spcPct val="90000"/>
            </a:lnSpc>
            <a:spcBef>
              <a:spcPct val="0"/>
            </a:spcBef>
            <a:spcAft>
              <a:spcPct val="35000"/>
            </a:spcAft>
            <a:buNone/>
          </a:pPr>
          <a:r>
            <a:rPr lang="en-US" sz="2500" kern="1200"/>
            <a:t>Third-Party Modules</a:t>
          </a:r>
        </a:p>
      </dsp:txBody>
      <dsp:txXfrm>
        <a:off x="1529865" y="3311963"/>
        <a:ext cx="4383571" cy="132455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A0DFF3-8894-4685-9C19-8790E5E6EDF9}" type="datetimeFigureOut">
              <a:rPr lang="en-IN" smtClean="0"/>
              <a:t>04-03-2020</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C00A3107-06D3-44E3-B3DB-99075AE6193E}"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7062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A0DFF3-8894-4685-9C19-8790E5E6EDF9}" type="datetimeFigureOut">
              <a:rPr lang="en-IN" smtClean="0"/>
              <a:t>04-03-2020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0A3107-06D3-44E3-B3DB-99075AE6193E}"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9870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A0DFF3-8894-4685-9C19-8790E5E6EDF9}" type="datetimeFigureOut">
              <a:rPr lang="en-IN" smtClean="0"/>
              <a:t>04-03-2020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0A3107-06D3-44E3-B3DB-99075AE6193E}"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0689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21768" y="2503963"/>
            <a:ext cx="5348464" cy="609398"/>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3/4/2020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088334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A0DFF3-8894-4685-9C19-8790E5E6EDF9}" type="datetimeFigureOut">
              <a:rPr lang="en-IN" smtClean="0"/>
              <a:t>04-03-2020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0A3107-06D3-44E3-B3DB-99075AE6193E}"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9462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A0DFF3-8894-4685-9C19-8790E5E6EDF9}" type="datetimeFigureOut">
              <a:rPr lang="en-IN" smtClean="0"/>
              <a:t>04-03-2020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0A3107-06D3-44E3-B3DB-99075AE6193E}"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4695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A0DFF3-8894-4685-9C19-8790E5E6EDF9}" type="datetimeFigureOut">
              <a:rPr lang="en-IN" smtClean="0"/>
              <a:t>04-03-2020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0A3107-06D3-44E3-B3DB-99075AE6193E}"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6908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A0DFF3-8894-4685-9C19-8790E5E6EDF9}" type="datetimeFigureOut">
              <a:rPr lang="en-IN" smtClean="0"/>
              <a:t>04-03-2020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0A3107-06D3-44E3-B3DB-99075AE6193E}"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8315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A0DFF3-8894-4685-9C19-8790E5E6EDF9}" type="datetimeFigureOut">
              <a:rPr lang="en-IN" smtClean="0"/>
              <a:t>04-03-2020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0A3107-06D3-44E3-B3DB-99075AE6193E}"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37479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0DFF3-8894-4685-9C19-8790E5E6EDF9}" type="datetimeFigureOut">
              <a:rPr lang="en-IN" smtClean="0"/>
              <a:t>04-03-2020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00A3107-06D3-44E3-B3DB-99075AE6193E}" type="slidenum">
              <a:rPr lang="en-IN" smtClean="0"/>
              <a:t>‹#›</a:t>
            </a:fld>
            <a:endParaRPr lang="en-IN"/>
          </a:p>
        </p:txBody>
      </p:sp>
    </p:spTree>
    <p:extLst>
      <p:ext uri="{BB962C8B-B14F-4D97-AF65-F5344CB8AC3E}">
        <p14:creationId xmlns:p14="http://schemas.microsoft.com/office/powerpoint/2010/main" val="2739129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A0DFF3-8894-4685-9C19-8790E5E6EDF9}" type="datetimeFigureOut">
              <a:rPr lang="en-IN" smtClean="0"/>
              <a:t>04-03-2020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0A3107-06D3-44E3-B3DB-99075AE6193E}"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1802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5A0DFF3-8894-4685-9C19-8790E5E6EDF9}" type="datetimeFigureOut">
              <a:rPr lang="en-IN" smtClean="0"/>
              <a:t>04-03-2020</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C00A3107-06D3-44E3-B3DB-99075AE6193E}"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50465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extLst>
              <a:ext uri="{BEBA8EAE-BF5A-486C-A8C5-ECC9F3942E4B}">
                <a14:imgProps xmlns:a14="http://schemas.microsoft.com/office/drawing/2010/main">
                  <a14:imgLayer r:embed="rId15">
                    <a14:imgEffect>
                      <a14:sharpenSoften amount="50000"/>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6">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5A0DFF3-8894-4685-9C19-8790E5E6EDF9}" type="datetimeFigureOut">
              <a:rPr lang="en-IN" smtClean="0"/>
              <a:t>04-03-2020</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00A3107-06D3-44E3-B3DB-99075AE6193E}"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285407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2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0" name="Picture 2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1" name="Straight Connector 3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3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3" name="Rectangle 34">
            <a:extLst>
              <a:ext uri="{FF2B5EF4-FFF2-40B4-BE49-F238E27FC236}">
                <a16:creationId xmlns:a16="http://schemas.microsoft.com/office/drawing/2014/main" id="{F8454B2E-D2DB-42C2-A224-BCEC47B86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36">
            <a:extLst>
              <a:ext uri="{FF2B5EF4-FFF2-40B4-BE49-F238E27FC236}">
                <a16:creationId xmlns:a16="http://schemas.microsoft.com/office/drawing/2014/main" id="{08B61146-1CF0-40E1-B66E-C22BD9207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object 2"/>
          <p:cNvSpPr txBox="1"/>
          <p:nvPr/>
        </p:nvSpPr>
        <p:spPr>
          <a:xfrm>
            <a:off x="1964987" y="802298"/>
            <a:ext cx="9089865" cy="3822329"/>
          </a:xfrm>
          <a:prstGeom prst="rect">
            <a:avLst/>
          </a:prstGeom>
        </p:spPr>
        <p:txBody>
          <a:bodyPr vert="horz" lIns="91440" tIns="45720" rIns="91440" bIns="0" rtlCol="0" anchor="b">
            <a:normAutofit/>
          </a:bodyPr>
          <a:lstStyle/>
          <a:p>
            <a:pPr marL="11516" defTabSz="914400">
              <a:lnSpc>
                <a:spcPct val="90000"/>
              </a:lnSpc>
              <a:spcBef>
                <a:spcPct val="0"/>
              </a:spcBef>
              <a:spcAft>
                <a:spcPts val="544"/>
              </a:spcAft>
            </a:pPr>
            <a:r>
              <a:rPr lang="en-US" sz="6600" cap="all" spc="77">
                <a:latin typeface="+mj-lt"/>
                <a:ea typeface="+mj-ea"/>
                <a:cs typeface="+mj-cs"/>
              </a:rPr>
              <a:t>Getting</a:t>
            </a:r>
            <a:r>
              <a:rPr lang="en-US" sz="6600" cap="all" spc="-159">
                <a:latin typeface="+mj-lt"/>
                <a:ea typeface="+mj-ea"/>
                <a:cs typeface="+mj-cs"/>
              </a:rPr>
              <a:t> </a:t>
            </a:r>
            <a:r>
              <a:rPr lang="en-US" sz="6600" cap="all" spc="77">
                <a:latin typeface="+mj-lt"/>
                <a:ea typeface="+mj-ea"/>
                <a:cs typeface="+mj-cs"/>
              </a:rPr>
              <a:t>Started</a:t>
            </a:r>
            <a:endParaRPr lang="en-US" sz="6600" cap="all">
              <a:latin typeface="+mj-lt"/>
              <a:ea typeface="+mj-ea"/>
              <a:cs typeface="+mj-cs"/>
            </a:endParaRPr>
          </a:p>
        </p:txBody>
      </p:sp>
      <p:cxnSp>
        <p:nvCxnSpPr>
          <p:cNvPr id="55" name="Straight Connector 38">
            <a:extLst>
              <a:ext uri="{FF2B5EF4-FFF2-40B4-BE49-F238E27FC236}">
                <a16:creationId xmlns:a16="http://schemas.microsoft.com/office/drawing/2014/main" id="{7AE5065C-30A9-480A-9E93-74CC149029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4735528"/>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6" name="Picture 40">
            <a:extLst>
              <a:ext uri="{FF2B5EF4-FFF2-40B4-BE49-F238E27FC236}">
                <a16:creationId xmlns:a16="http://schemas.microsoft.com/office/drawing/2014/main" id="{2F948680-1810-4961-805C-D0C28E7E93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3" name="object 3"/>
          <p:cNvSpPr txBox="1"/>
          <p:nvPr/>
        </p:nvSpPr>
        <p:spPr>
          <a:xfrm>
            <a:off x="2810440" y="4941662"/>
            <a:ext cx="7229533" cy="977620"/>
          </a:xfrm>
          <a:prstGeom prst="rect">
            <a:avLst/>
          </a:prstGeom>
        </p:spPr>
        <p:txBody>
          <a:bodyPr vert="horz" lIns="82918" tIns="82918" rIns="82918" bIns="82918" rtlCol="0">
            <a:normAutofit/>
          </a:bodyPr>
          <a:lstStyle/>
          <a:p>
            <a:pPr defTabSz="829178">
              <a:lnSpc>
                <a:spcPct val="120000"/>
              </a:lnSpc>
              <a:spcBef>
                <a:spcPts val="907"/>
              </a:spcBef>
              <a:buClr>
                <a:schemeClr val="accent1"/>
              </a:buClr>
              <a:buSzPct val="100000"/>
            </a:pPr>
            <a:r>
              <a:rPr lang="en-US" sz="1632" cap="all" spc="9" dirty="0"/>
              <a:t>What‘s </a:t>
            </a:r>
            <a:r>
              <a:rPr lang="en-US" sz="1632" cap="all" spc="-127" dirty="0"/>
              <a:t>Inside  </a:t>
            </a:r>
            <a:r>
              <a:rPr lang="en-US" sz="1632" cap="all" spc="-82" dirty="0"/>
              <a:t>this </a:t>
            </a:r>
            <a:r>
              <a:rPr lang="en-US" sz="1632" cap="all" spc="-503" dirty="0"/>
              <a:t> </a:t>
            </a:r>
            <a:r>
              <a:rPr lang="en-US" sz="1632" cap="all" spc="-103" dirty="0"/>
              <a:t>Course?</a:t>
            </a:r>
            <a:endParaRPr lang="en-US" sz="1632" cap="all" dirty="0"/>
          </a:p>
        </p:txBody>
      </p:sp>
      <p:pic>
        <p:nvPicPr>
          <p:cNvPr id="5" name="Picture 4" descr="A close up of a logo&#10;&#10;Description automatically generated">
            <a:extLst>
              <a:ext uri="{FF2B5EF4-FFF2-40B4-BE49-F238E27FC236}">
                <a16:creationId xmlns:a16="http://schemas.microsoft.com/office/drawing/2014/main" id="{1DDD3072-0257-4385-A074-42EA30FAFA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4652" y="5078083"/>
            <a:ext cx="3081983" cy="9776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E532A-8619-40F9-B271-1DA891B91659}"/>
              </a:ext>
            </a:extLst>
          </p:cNvPr>
          <p:cNvSpPr>
            <a:spLocks noGrp="1"/>
          </p:cNvSpPr>
          <p:nvPr>
            <p:ph type="title"/>
          </p:nvPr>
        </p:nvSpPr>
        <p:spPr>
          <a:xfrm>
            <a:off x="1451579" y="804519"/>
            <a:ext cx="9603275" cy="1049235"/>
          </a:xfrm>
        </p:spPr>
        <p:txBody>
          <a:bodyPr>
            <a:normAutofit/>
          </a:bodyPr>
          <a:lstStyle/>
          <a:p>
            <a:r>
              <a:rPr lang="en-IN" b="1" dirty="0"/>
              <a:t>Core Module</a:t>
            </a:r>
            <a:br>
              <a:rPr lang="en-IN" dirty="0"/>
            </a:br>
            <a:endParaRPr lang="en-IN" dirty="0"/>
          </a:p>
        </p:txBody>
      </p:sp>
      <p:sp>
        <p:nvSpPr>
          <p:cNvPr id="3" name="Content Placeholder 2">
            <a:extLst>
              <a:ext uri="{FF2B5EF4-FFF2-40B4-BE49-F238E27FC236}">
                <a16:creationId xmlns:a16="http://schemas.microsoft.com/office/drawing/2014/main" id="{EBABE5A9-B4F1-4C29-8794-52F65346B0D1}"/>
              </a:ext>
            </a:extLst>
          </p:cNvPr>
          <p:cNvSpPr>
            <a:spLocks noGrp="1"/>
          </p:cNvSpPr>
          <p:nvPr>
            <p:ph idx="1"/>
          </p:nvPr>
        </p:nvSpPr>
        <p:spPr>
          <a:xfrm>
            <a:off x="1451579" y="2015734"/>
            <a:ext cx="4158849" cy="3450613"/>
          </a:xfrm>
        </p:spPr>
        <p:txBody>
          <a:bodyPr>
            <a:normAutofit/>
          </a:bodyPr>
          <a:lstStyle/>
          <a:p>
            <a:pPr marL="0" indent="0">
              <a:buNone/>
            </a:pPr>
            <a:r>
              <a:rPr lang="en-US" dirty="0"/>
              <a:t>Since Node.js is a very </a:t>
            </a:r>
            <a:r>
              <a:rPr lang="en-US" b="1" i="1" dirty="0"/>
              <a:t>lightweight</a:t>
            </a:r>
            <a:r>
              <a:rPr lang="en-US" dirty="0"/>
              <a:t> framework, the core modules bundle the absolute minimum functionalities.</a:t>
            </a:r>
          </a:p>
          <a:p>
            <a:pPr marL="0" indent="0">
              <a:buNone/>
            </a:pPr>
            <a:endParaRPr lang="en-IN" dirty="0"/>
          </a:p>
        </p:txBody>
      </p:sp>
      <p:grpSp>
        <p:nvGrpSpPr>
          <p:cNvPr id="23" name="Group 22">
            <a:extLst>
              <a:ext uri="{FF2B5EF4-FFF2-40B4-BE49-F238E27FC236}">
                <a16:creationId xmlns:a16="http://schemas.microsoft.com/office/drawing/2014/main" id="{F7C65FA4-631C-444F-89AA-F891363CC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012810"/>
            <a:ext cx="4948659" cy="3453535"/>
            <a:chOff x="7807230" y="2012810"/>
            <a:chExt cx="3251252" cy="3459865"/>
          </a:xfrm>
        </p:grpSpPr>
        <p:sp>
          <p:nvSpPr>
            <p:cNvPr id="24" name="Rectangle 23">
              <a:extLst>
                <a:ext uri="{FF2B5EF4-FFF2-40B4-BE49-F238E27FC236}">
                  <a16:creationId xmlns:a16="http://schemas.microsoft.com/office/drawing/2014/main" id="{353C58CC-6818-48FD-9CE0-B43BF88B7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B2694E9-2175-4647-803A-3AD63554C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aphicFrame>
        <p:nvGraphicFramePr>
          <p:cNvPr id="4" name="Table 3">
            <a:extLst>
              <a:ext uri="{FF2B5EF4-FFF2-40B4-BE49-F238E27FC236}">
                <a16:creationId xmlns:a16="http://schemas.microsoft.com/office/drawing/2014/main" id="{FF3196F3-705B-439E-93D6-BA386DF1BD00}"/>
              </a:ext>
            </a:extLst>
          </p:cNvPr>
          <p:cNvGraphicFramePr>
            <a:graphicFrameLocks noGrp="1"/>
          </p:cNvGraphicFramePr>
          <p:nvPr>
            <p:extLst>
              <p:ext uri="{D42A27DB-BD31-4B8C-83A1-F6EECF244321}">
                <p14:modId xmlns:p14="http://schemas.microsoft.com/office/powerpoint/2010/main" val="3098456285"/>
              </p:ext>
            </p:extLst>
          </p:nvPr>
        </p:nvGraphicFramePr>
        <p:xfrm>
          <a:off x="6277257" y="2387513"/>
          <a:ext cx="4613873" cy="2697812"/>
        </p:xfrm>
        <a:graphic>
          <a:graphicData uri="http://schemas.openxmlformats.org/drawingml/2006/table">
            <a:tbl>
              <a:tblPr firstRow="1" bandRow="1">
                <a:tableStyleId>{5C22544A-7EE6-4342-B048-85BDC9FD1C3A}</a:tableStyleId>
              </a:tblPr>
              <a:tblGrid>
                <a:gridCol w="883050">
                  <a:extLst>
                    <a:ext uri="{9D8B030D-6E8A-4147-A177-3AD203B41FA5}">
                      <a16:colId xmlns:a16="http://schemas.microsoft.com/office/drawing/2014/main" val="2220162360"/>
                    </a:ext>
                  </a:extLst>
                </a:gridCol>
                <a:gridCol w="3730823">
                  <a:extLst>
                    <a:ext uri="{9D8B030D-6E8A-4147-A177-3AD203B41FA5}">
                      <a16:colId xmlns:a16="http://schemas.microsoft.com/office/drawing/2014/main" val="4081002520"/>
                    </a:ext>
                  </a:extLst>
                </a:gridCol>
              </a:tblGrid>
              <a:tr h="436612">
                <a:tc>
                  <a:txBody>
                    <a:bodyPr/>
                    <a:lstStyle/>
                    <a:p>
                      <a:pPr algn="ctr"/>
                      <a:r>
                        <a:rPr lang="en-IN" sz="1200" b="1">
                          <a:effectLst/>
                        </a:rPr>
                        <a:t>Core Module</a:t>
                      </a:r>
                      <a:endParaRPr lang="en-IN" sz="1200">
                        <a:effectLst/>
                      </a:endParaRPr>
                    </a:p>
                  </a:txBody>
                  <a:tcPr marL="21146" marR="21146" marT="21146" marB="21146" anchor="ctr"/>
                </a:tc>
                <a:tc>
                  <a:txBody>
                    <a:bodyPr/>
                    <a:lstStyle/>
                    <a:p>
                      <a:r>
                        <a:rPr lang="en-IN" sz="1200">
                          <a:effectLst/>
                        </a:rPr>
                        <a:t> </a:t>
                      </a:r>
                      <a:r>
                        <a:rPr lang="en-IN" sz="1200" b="1">
                          <a:effectLst/>
                        </a:rPr>
                        <a:t>Description</a:t>
                      </a:r>
                      <a:endParaRPr lang="en-IN" sz="1200">
                        <a:effectLst/>
                      </a:endParaRPr>
                    </a:p>
                  </a:txBody>
                  <a:tcPr marL="21146" marR="60900" marT="30450" marB="30450" anchor="ctr"/>
                </a:tc>
                <a:extLst>
                  <a:ext uri="{0D108BD9-81ED-4DB2-BD59-A6C34878D82A}">
                    <a16:rowId xmlns:a16="http://schemas.microsoft.com/office/drawing/2014/main" val="141566224"/>
                  </a:ext>
                </a:extLst>
              </a:tr>
              <a:tr h="436612">
                <a:tc>
                  <a:txBody>
                    <a:bodyPr/>
                    <a:lstStyle/>
                    <a:p>
                      <a:pPr algn="ctr"/>
                      <a:r>
                        <a:rPr lang="en-IN" sz="1200">
                          <a:effectLst/>
                        </a:rPr>
                        <a:t>http</a:t>
                      </a:r>
                    </a:p>
                  </a:txBody>
                  <a:tcPr marL="21146" marR="21146" marT="21146" marB="21146" anchor="ctr"/>
                </a:tc>
                <a:tc>
                  <a:txBody>
                    <a:bodyPr/>
                    <a:lstStyle/>
                    <a:p>
                      <a:r>
                        <a:rPr lang="en-US" sz="1200">
                          <a:effectLst/>
                        </a:rPr>
                        <a:t>Contains classes, methods, and events required to create Node.js HTTP server</a:t>
                      </a:r>
                    </a:p>
                  </a:txBody>
                  <a:tcPr marL="21146" marR="21146" marT="21146" marB="21146" anchor="ctr"/>
                </a:tc>
                <a:extLst>
                  <a:ext uri="{0D108BD9-81ED-4DB2-BD59-A6C34878D82A}">
                    <a16:rowId xmlns:a16="http://schemas.microsoft.com/office/drawing/2014/main" val="2298013859"/>
                  </a:ext>
                </a:extLst>
              </a:tr>
              <a:tr h="436612">
                <a:tc>
                  <a:txBody>
                    <a:bodyPr/>
                    <a:lstStyle/>
                    <a:p>
                      <a:pPr algn="ctr"/>
                      <a:r>
                        <a:rPr lang="en-IN" sz="1200">
                          <a:effectLst/>
                        </a:rPr>
                        <a:t>url</a:t>
                      </a:r>
                    </a:p>
                  </a:txBody>
                  <a:tcPr marL="21146" marR="21146" marT="21146" marB="21146" anchor="ctr"/>
                </a:tc>
                <a:tc>
                  <a:txBody>
                    <a:bodyPr/>
                    <a:lstStyle/>
                    <a:p>
                      <a:r>
                        <a:rPr lang="en-US" sz="1200">
                          <a:effectLst/>
                        </a:rPr>
                        <a:t>Contains methods for URL resolution and parsing in Node</a:t>
                      </a:r>
                    </a:p>
                  </a:txBody>
                  <a:tcPr marL="21146" marR="21146" marT="21146" marB="21146" anchor="ctr"/>
                </a:tc>
                <a:extLst>
                  <a:ext uri="{0D108BD9-81ED-4DB2-BD59-A6C34878D82A}">
                    <a16:rowId xmlns:a16="http://schemas.microsoft.com/office/drawing/2014/main" val="2532373537"/>
                  </a:ext>
                </a:extLst>
              </a:tr>
              <a:tr h="257376">
                <a:tc>
                  <a:txBody>
                    <a:bodyPr/>
                    <a:lstStyle/>
                    <a:p>
                      <a:pPr algn="ctr"/>
                      <a:r>
                        <a:rPr lang="en-IN" sz="1200">
                          <a:effectLst/>
                        </a:rPr>
                        <a:t>querystring</a:t>
                      </a:r>
                    </a:p>
                  </a:txBody>
                  <a:tcPr marL="21146" marR="21146" marT="21146" marB="21146" anchor="ctr"/>
                </a:tc>
                <a:tc>
                  <a:txBody>
                    <a:bodyPr/>
                    <a:lstStyle/>
                    <a:p>
                      <a:r>
                        <a:rPr lang="en-US" sz="1200">
                          <a:effectLst/>
                        </a:rPr>
                        <a:t>Contains methods to deal with a query string of Node</a:t>
                      </a:r>
                    </a:p>
                  </a:txBody>
                  <a:tcPr marL="21146" marR="21146" marT="21146" marB="21146" anchor="ctr"/>
                </a:tc>
                <a:extLst>
                  <a:ext uri="{0D108BD9-81ED-4DB2-BD59-A6C34878D82A}">
                    <a16:rowId xmlns:a16="http://schemas.microsoft.com/office/drawing/2014/main" val="1439650613"/>
                  </a:ext>
                </a:extLst>
              </a:tr>
              <a:tr h="257376">
                <a:tc>
                  <a:txBody>
                    <a:bodyPr/>
                    <a:lstStyle/>
                    <a:p>
                      <a:pPr algn="ctr"/>
                      <a:r>
                        <a:rPr lang="en-IN" sz="1200">
                          <a:effectLst/>
                        </a:rPr>
                        <a:t>path</a:t>
                      </a:r>
                    </a:p>
                  </a:txBody>
                  <a:tcPr marL="21146" marR="21146" marT="21146" marB="21146" anchor="ctr"/>
                </a:tc>
                <a:tc>
                  <a:txBody>
                    <a:bodyPr/>
                    <a:lstStyle/>
                    <a:p>
                      <a:r>
                        <a:rPr lang="en-US" sz="1200">
                          <a:effectLst/>
                        </a:rPr>
                        <a:t>Contains methods to deal with file paths</a:t>
                      </a:r>
                    </a:p>
                  </a:txBody>
                  <a:tcPr marL="21146" marR="21146" marT="21146" marB="21146" anchor="ctr"/>
                </a:tc>
                <a:extLst>
                  <a:ext uri="{0D108BD9-81ED-4DB2-BD59-A6C34878D82A}">
                    <a16:rowId xmlns:a16="http://schemas.microsoft.com/office/drawing/2014/main" val="2477289080"/>
                  </a:ext>
                </a:extLst>
              </a:tr>
              <a:tr h="436612">
                <a:tc>
                  <a:txBody>
                    <a:bodyPr/>
                    <a:lstStyle/>
                    <a:p>
                      <a:pPr algn="ctr"/>
                      <a:r>
                        <a:rPr lang="en-IN" sz="1200">
                          <a:effectLst/>
                        </a:rPr>
                        <a:t>fs</a:t>
                      </a:r>
                    </a:p>
                  </a:txBody>
                  <a:tcPr marL="21146" marR="21146" marT="21146" marB="21146" anchor="ctr"/>
                </a:tc>
                <a:tc>
                  <a:txBody>
                    <a:bodyPr/>
                    <a:lstStyle/>
                    <a:p>
                      <a:r>
                        <a:rPr lang="en-US" sz="1200">
                          <a:effectLst/>
                        </a:rPr>
                        <a:t>Contains classes, methods, and events to work with file I/O</a:t>
                      </a:r>
                    </a:p>
                  </a:txBody>
                  <a:tcPr marL="21146" marR="21146" marT="21146" marB="21146" anchor="ctr"/>
                </a:tc>
                <a:extLst>
                  <a:ext uri="{0D108BD9-81ED-4DB2-BD59-A6C34878D82A}">
                    <a16:rowId xmlns:a16="http://schemas.microsoft.com/office/drawing/2014/main" val="297097537"/>
                  </a:ext>
                </a:extLst>
              </a:tr>
              <a:tr h="436612">
                <a:tc>
                  <a:txBody>
                    <a:bodyPr/>
                    <a:lstStyle/>
                    <a:p>
                      <a:pPr algn="ctr"/>
                      <a:r>
                        <a:rPr lang="en-IN" sz="1200">
                          <a:effectLst/>
                        </a:rPr>
                        <a:t>util</a:t>
                      </a:r>
                    </a:p>
                  </a:txBody>
                  <a:tcPr marL="21146" marR="21146" marT="21146" marB="21146" anchor="ctr"/>
                </a:tc>
                <a:tc>
                  <a:txBody>
                    <a:bodyPr/>
                    <a:lstStyle/>
                    <a:p>
                      <a:r>
                        <a:rPr lang="en-US" sz="1200">
                          <a:effectLst/>
                        </a:rPr>
                        <a:t>Contains utility functions that can be useful for programmers</a:t>
                      </a:r>
                    </a:p>
                  </a:txBody>
                  <a:tcPr marL="21146" marR="21146" marT="21146" marB="21146" anchor="ctr"/>
                </a:tc>
                <a:extLst>
                  <a:ext uri="{0D108BD9-81ED-4DB2-BD59-A6C34878D82A}">
                    <a16:rowId xmlns:a16="http://schemas.microsoft.com/office/drawing/2014/main" val="2513156019"/>
                  </a:ext>
                </a:extLst>
              </a:tr>
            </a:tbl>
          </a:graphicData>
        </a:graphic>
      </p:graphicFrame>
    </p:spTree>
    <p:extLst>
      <p:ext uri="{BB962C8B-B14F-4D97-AF65-F5344CB8AC3E}">
        <p14:creationId xmlns:p14="http://schemas.microsoft.com/office/powerpoint/2010/main" val="1744053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1C6DFA9B-91BC-428D-9A89-A762E3F2CC35}"/>
              </a:ext>
            </a:extLst>
          </p:cNvPr>
          <p:cNvSpPr>
            <a:spLocks noGrp="1"/>
          </p:cNvSpPr>
          <p:nvPr>
            <p:ph type="title"/>
          </p:nvPr>
        </p:nvSpPr>
        <p:spPr>
          <a:xfrm>
            <a:off x="860612" y="1138228"/>
            <a:ext cx="3793685" cy="3858767"/>
          </a:xfrm>
        </p:spPr>
        <p:txBody>
          <a:bodyPr anchor="ctr">
            <a:normAutofit/>
          </a:bodyPr>
          <a:lstStyle/>
          <a:p>
            <a:r>
              <a:rPr lang="en-IN" sz="3600" b="1" dirty="0"/>
              <a:t>Local Modules</a:t>
            </a:r>
            <a:br>
              <a:rPr lang="en-IN" sz="3600" dirty="0"/>
            </a:br>
            <a:endParaRPr lang="en-IN" sz="3600" dirty="0"/>
          </a:p>
        </p:txBody>
      </p:sp>
      <p:grpSp>
        <p:nvGrpSpPr>
          <p:cNvPr id="12" name="Group 11">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00021" y="638300"/>
            <a:ext cx="6409605" cy="4858625"/>
            <a:chOff x="7807230" y="2012810"/>
            <a:chExt cx="3251252" cy="3459865"/>
          </a:xfrm>
        </p:grpSpPr>
        <p:sp>
          <p:nvSpPr>
            <p:cNvPr id="13" name="Rectangle 12">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A508187-019F-414F-AD56-3454F37473A6}"/>
              </a:ext>
            </a:extLst>
          </p:cNvPr>
          <p:cNvSpPr>
            <a:spLocks noGrp="1"/>
          </p:cNvSpPr>
          <p:nvPr>
            <p:ph idx="1"/>
          </p:nvPr>
        </p:nvSpPr>
        <p:spPr>
          <a:xfrm>
            <a:off x="5584483" y="1138228"/>
            <a:ext cx="5440680" cy="3858768"/>
          </a:xfrm>
        </p:spPr>
        <p:txBody>
          <a:bodyPr anchor="ctr">
            <a:normAutofit/>
          </a:bodyPr>
          <a:lstStyle/>
          <a:p>
            <a:pPr marL="0" indent="0">
              <a:lnSpc>
                <a:spcPct val="110000"/>
              </a:lnSpc>
              <a:buNone/>
            </a:pPr>
            <a:r>
              <a:rPr lang="en-US" sz="1100" dirty="0">
                <a:solidFill>
                  <a:srgbClr val="000000"/>
                </a:solidFill>
              </a:rPr>
              <a:t>var detail = {</a:t>
            </a:r>
          </a:p>
          <a:p>
            <a:pPr marL="0" indent="0">
              <a:lnSpc>
                <a:spcPct val="110000"/>
              </a:lnSpc>
              <a:buNone/>
            </a:pPr>
            <a:r>
              <a:rPr lang="en-US" sz="1100" dirty="0">
                <a:solidFill>
                  <a:srgbClr val="000000"/>
                </a:solidFill>
              </a:rPr>
              <a:t>  name: function (name) {</a:t>
            </a:r>
          </a:p>
          <a:p>
            <a:pPr marL="0" indent="0">
              <a:lnSpc>
                <a:spcPct val="110000"/>
              </a:lnSpc>
              <a:buNone/>
            </a:pPr>
            <a:r>
              <a:rPr lang="en-US" sz="1100" dirty="0">
                <a:solidFill>
                  <a:srgbClr val="000000"/>
                </a:solidFill>
              </a:rPr>
              <a:t>    console.log('Name: ' + name);</a:t>
            </a:r>
          </a:p>
          <a:p>
            <a:pPr marL="0" indent="0">
              <a:lnSpc>
                <a:spcPct val="110000"/>
              </a:lnSpc>
              <a:buNone/>
            </a:pPr>
            <a:r>
              <a:rPr lang="en-US" sz="1100" dirty="0">
                <a:solidFill>
                  <a:srgbClr val="000000"/>
                </a:solidFill>
              </a:rPr>
              <a:t>  },</a:t>
            </a:r>
          </a:p>
          <a:p>
            <a:pPr marL="0" indent="0">
              <a:lnSpc>
                <a:spcPct val="110000"/>
              </a:lnSpc>
              <a:buNone/>
            </a:pPr>
            <a:r>
              <a:rPr lang="en-US" sz="1100" dirty="0">
                <a:solidFill>
                  <a:srgbClr val="000000"/>
                </a:solidFill>
              </a:rPr>
              <a:t>  </a:t>
            </a:r>
            <a:r>
              <a:rPr lang="en-US" sz="1100" dirty="0" err="1">
                <a:solidFill>
                  <a:srgbClr val="000000"/>
                </a:solidFill>
              </a:rPr>
              <a:t>domain:function</a:t>
            </a:r>
            <a:r>
              <a:rPr lang="en-US" sz="1100" dirty="0">
                <a:solidFill>
                  <a:srgbClr val="000000"/>
                </a:solidFill>
              </a:rPr>
              <a:t> (domain) {</a:t>
            </a:r>
          </a:p>
          <a:p>
            <a:pPr marL="0" indent="0">
              <a:lnSpc>
                <a:spcPct val="110000"/>
              </a:lnSpc>
              <a:buNone/>
            </a:pPr>
            <a:r>
              <a:rPr lang="en-US" sz="1100" dirty="0">
                <a:solidFill>
                  <a:srgbClr val="000000"/>
                </a:solidFill>
              </a:rPr>
              <a:t>    console.log('Domain: ' + domain);</a:t>
            </a:r>
          </a:p>
          <a:p>
            <a:pPr marL="0" indent="0">
              <a:lnSpc>
                <a:spcPct val="110000"/>
              </a:lnSpc>
              <a:buNone/>
            </a:pPr>
            <a:r>
              <a:rPr lang="en-US" sz="1100" dirty="0">
                <a:solidFill>
                  <a:srgbClr val="000000"/>
                </a:solidFill>
              </a:rPr>
              <a:t>  }</a:t>
            </a:r>
          </a:p>
          <a:p>
            <a:pPr marL="0" indent="0">
              <a:lnSpc>
                <a:spcPct val="110000"/>
              </a:lnSpc>
              <a:buNone/>
            </a:pPr>
            <a:r>
              <a:rPr lang="en-US" sz="1100" dirty="0">
                <a:solidFill>
                  <a:srgbClr val="000000"/>
                </a:solidFill>
              </a:rPr>
              <a:t>};</a:t>
            </a:r>
          </a:p>
          <a:p>
            <a:pPr marL="0" indent="0">
              <a:lnSpc>
                <a:spcPct val="110000"/>
              </a:lnSpc>
              <a:buNone/>
            </a:pPr>
            <a:r>
              <a:rPr lang="en-US" sz="1100" dirty="0">
                <a:solidFill>
                  <a:srgbClr val="000000"/>
                </a:solidFill>
              </a:rPr>
              <a:t> </a:t>
            </a:r>
          </a:p>
          <a:p>
            <a:pPr marL="0" indent="0">
              <a:lnSpc>
                <a:spcPct val="110000"/>
              </a:lnSpc>
              <a:buNone/>
            </a:pPr>
            <a:r>
              <a:rPr lang="en-US" sz="1100" dirty="0" err="1">
                <a:solidFill>
                  <a:srgbClr val="000000"/>
                </a:solidFill>
              </a:rPr>
              <a:t>module.exports</a:t>
            </a:r>
            <a:r>
              <a:rPr lang="en-US" sz="1100" dirty="0">
                <a:solidFill>
                  <a:srgbClr val="000000"/>
                </a:solidFill>
              </a:rPr>
              <a:t> = detail;</a:t>
            </a:r>
          </a:p>
          <a:p>
            <a:pPr marL="0" indent="0">
              <a:lnSpc>
                <a:spcPct val="110000"/>
              </a:lnSpc>
              <a:buNone/>
            </a:pPr>
            <a:endParaRPr lang="en-IN" sz="1100" dirty="0">
              <a:solidFill>
                <a:srgbClr val="000000"/>
              </a:solidFill>
            </a:endParaRPr>
          </a:p>
        </p:txBody>
      </p:sp>
      <p:pic>
        <p:nvPicPr>
          <p:cNvPr id="18" name="Picture 17">
            <a:extLst>
              <a:ext uri="{FF2B5EF4-FFF2-40B4-BE49-F238E27FC236}">
                <a16:creationId xmlns:a16="http://schemas.microsoft.com/office/drawing/2014/main" id="{025CEF6D-5E98-4B5C-A10F-7459C1EEF1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9534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1E415CFF-B7D8-4DA9-A5BC-F1D482E4A9E4}"/>
              </a:ext>
            </a:extLst>
          </p:cNvPr>
          <p:cNvSpPr>
            <a:spLocks noGrp="1"/>
          </p:cNvSpPr>
          <p:nvPr>
            <p:ph type="title"/>
          </p:nvPr>
        </p:nvSpPr>
        <p:spPr>
          <a:xfrm>
            <a:off x="860612" y="1138228"/>
            <a:ext cx="3793685" cy="3858767"/>
          </a:xfrm>
        </p:spPr>
        <p:txBody>
          <a:bodyPr anchor="ctr">
            <a:normAutofit/>
          </a:bodyPr>
          <a:lstStyle/>
          <a:p>
            <a:r>
              <a:rPr lang="en-IN" sz="3600" b="1"/>
              <a:t>External Modules</a:t>
            </a:r>
            <a:br>
              <a:rPr lang="en-IN" sz="3600"/>
            </a:br>
            <a:endParaRPr lang="en-IN" sz="3600"/>
          </a:p>
        </p:txBody>
      </p:sp>
      <p:grpSp>
        <p:nvGrpSpPr>
          <p:cNvPr id="12" name="Group 11">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00021" y="638300"/>
            <a:ext cx="6409605" cy="4858625"/>
            <a:chOff x="7807230" y="2012810"/>
            <a:chExt cx="3251252" cy="3459865"/>
          </a:xfrm>
        </p:grpSpPr>
        <p:sp>
          <p:nvSpPr>
            <p:cNvPr id="13" name="Rectangle 12">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E3C9FE-04F6-4351-935B-242A244D5707}"/>
              </a:ext>
            </a:extLst>
          </p:cNvPr>
          <p:cNvSpPr>
            <a:spLocks noGrp="1"/>
          </p:cNvSpPr>
          <p:nvPr>
            <p:ph idx="1"/>
          </p:nvPr>
        </p:nvSpPr>
        <p:spPr>
          <a:xfrm>
            <a:off x="5584483" y="1138228"/>
            <a:ext cx="5440680" cy="3858768"/>
          </a:xfrm>
        </p:spPr>
        <p:txBody>
          <a:bodyPr anchor="ctr">
            <a:normAutofit/>
          </a:bodyPr>
          <a:lstStyle/>
          <a:p>
            <a:pPr marL="0" indent="0">
              <a:buNone/>
            </a:pPr>
            <a:r>
              <a:rPr lang="en-US">
                <a:solidFill>
                  <a:srgbClr val="000000"/>
                </a:solidFill>
              </a:rPr>
              <a:t>You can use the external or 3</a:t>
            </a:r>
            <a:r>
              <a:rPr lang="en-US" baseline="30000">
                <a:solidFill>
                  <a:srgbClr val="000000"/>
                </a:solidFill>
              </a:rPr>
              <a:t>rd</a:t>
            </a:r>
            <a:r>
              <a:rPr lang="en-US">
                <a:solidFill>
                  <a:srgbClr val="000000"/>
                </a:solidFill>
              </a:rPr>
              <a:t> party modules only by downloading them via NPM. These modules are generally developed by other developers and are free to use. Few of the best external modules are express, react, gulp, mongoose, mocha etc.</a:t>
            </a:r>
          </a:p>
          <a:p>
            <a:pPr marL="0" indent="0">
              <a:buNone/>
            </a:pPr>
            <a:endParaRPr lang="en-US">
              <a:solidFill>
                <a:srgbClr val="000000"/>
              </a:solidFill>
            </a:endParaRPr>
          </a:p>
          <a:p>
            <a:pPr marL="0" indent="0">
              <a:buNone/>
            </a:pPr>
            <a:endParaRPr lang="en-US">
              <a:solidFill>
                <a:srgbClr val="000000"/>
              </a:solidFill>
            </a:endParaRPr>
          </a:p>
          <a:p>
            <a:pPr marL="0" indent="0">
              <a:buNone/>
            </a:pPr>
            <a:r>
              <a:rPr lang="en-IN">
                <a:solidFill>
                  <a:srgbClr val="000000"/>
                </a:solidFill>
              </a:rPr>
              <a:t>npm install --g &lt;module_name&gt;</a:t>
            </a:r>
          </a:p>
        </p:txBody>
      </p:sp>
      <p:pic>
        <p:nvPicPr>
          <p:cNvPr id="18" name="Picture 17">
            <a:extLst>
              <a:ext uri="{FF2B5EF4-FFF2-40B4-BE49-F238E27FC236}">
                <a16:creationId xmlns:a16="http://schemas.microsoft.com/office/drawing/2014/main" id="{025CEF6D-5E98-4B5C-A10F-7459C1EEF1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6850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71700" y="1179250"/>
            <a:ext cx="5973661" cy="504071"/>
          </a:xfrm>
          <a:prstGeom prst="rect">
            <a:avLst/>
          </a:prstGeom>
        </p:spPr>
        <p:txBody>
          <a:bodyPr vert="horz" wrap="square" lIns="0" tIns="11516" rIns="0" bIns="0" rtlCol="0" anchor="ctr">
            <a:spAutoFit/>
          </a:bodyPr>
          <a:lstStyle/>
          <a:p>
            <a:pPr marL="11516">
              <a:lnSpc>
                <a:spcPct val="100000"/>
              </a:lnSpc>
              <a:spcBef>
                <a:spcPts val="91"/>
              </a:spcBef>
            </a:pPr>
            <a:r>
              <a:rPr lang="en-IN" spc="5" dirty="0"/>
              <a:t>               </a:t>
            </a:r>
            <a:r>
              <a:rPr spc="5" dirty="0"/>
              <a:t>The</a:t>
            </a:r>
            <a:r>
              <a:rPr spc="-136" dirty="0"/>
              <a:t> </a:t>
            </a:r>
            <a:r>
              <a:rPr spc="-103" dirty="0"/>
              <a:t>REPL</a:t>
            </a:r>
            <a:r>
              <a:rPr lang="en-IN" spc="-103" dirty="0"/>
              <a:t> CONCEPT</a:t>
            </a:r>
            <a:endParaRPr spc="-103" dirty="0"/>
          </a:p>
        </p:txBody>
      </p:sp>
      <p:sp>
        <p:nvSpPr>
          <p:cNvPr id="3" name="object 3"/>
          <p:cNvSpPr txBox="1"/>
          <p:nvPr/>
        </p:nvSpPr>
        <p:spPr>
          <a:xfrm>
            <a:off x="3660667" y="2067408"/>
            <a:ext cx="462958" cy="405197"/>
          </a:xfrm>
          <a:prstGeom prst="rect">
            <a:avLst/>
          </a:prstGeom>
          <a:solidFill>
            <a:srgbClr val="521751"/>
          </a:solidFill>
          <a:ln w="12700">
            <a:solidFill>
              <a:srgbClr val="3A0E39"/>
            </a:solidFill>
          </a:ln>
        </p:spPr>
        <p:txBody>
          <a:bodyPr vert="horz" wrap="square" lIns="0" tIns="28215" rIns="0" bIns="0" rtlCol="0">
            <a:spAutoFit/>
          </a:bodyPr>
          <a:lstStyle/>
          <a:p>
            <a:pPr marL="119770">
              <a:spcBef>
                <a:spcPts val="222"/>
              </a:spcBef>
            </a:pPr>
            <a:r>
              <a:rPr sz="2448" b="1" spc="-199" dirty="0">
                <a:solidFill>
                  <a:srgbClr val="FFFFFF"/>
                </a:solidFill>
                <a:latin typeface="Verdana"/>
                <a:cs typeface="Verdana"/>
              </a:rPr>
              <a:t>R</a:t>
            </a:r>
            <a:endParaRPr sz="2448">
              <a:latin typeface="Verdana"/>
              <a:cs typeface="Verdana"/>
            </a:endParaRPr>
          </a:p>
        </p:txBody>
      </p:sp>
      <p:sp>
        <p:nvSpPr>
          <p:cNvPr id="4" name="object 4"/>
          <p:cNvSpPr txBox="1"/>
          <p:nvPr/>
        </p:nvSpPr>
        <p:spPr>
          <a:xfrm>
            <a:off x="3660667" y="2946637"/>
            <a:ext cx="462958" cy="405197"/>
          </a:xfrm>
          <a:prstGeom prst="rect">
            <a:avLst/>
          </a:prstGeom>
          <a:solidFill>
            <a:srgbClr val="521751"/>
          </a:solidFill>
          <a:ln w="12700">
            <a:solidFill>
              <a:srgbClr val="3A0E39"/>
            </a:solidFill>
          </a:ln>
        </p:spPr>
        <p:txBody>
          <a:bodyPr vert="horz" wrap="square" lIns="0" tIns="28215" rIns="0" bIns="0" rtlCol="0">
            <a:spAutoFit/>
          </a:bodyPr>
          <a:lstStyle/>
          <a:p>
            <a:pPr marL="137045">
              <a:spcBef>
                <a:spcPts val="222"/>
              </a:spcBef>
            </a:pPr>
            <a:r>
              <a:rPr sz="2448" b="1" spc="-218" dirty="0">
                <a:solidFill>
                  <a:srgbClr val="FFFFFF"/>
                </a:solidFill>
                <a:latin typeface="Verdana"/>
                <a:cs typeface="Verdana"/>
              </a:rPr>
              <a:t>E</a:t>
            </a:r>
            <a:endParaRPr sz="2448">
              <a:latin typeface="Verdana"/>
              <a:cs typeface="Verdana"/>
            </a:endParaRPr>
          </a:p>
        </p:txBody>
      </p:sp>
      <p:sp>
        <p:nvSpPr>
          <p:cNvPr id="5" name="object 5"/>
          <p:cNvSpPr txBox="1"/>
          <p:nvPr/>
        </p:nvSpPr>
        <p:spPr>
          <a:xfrm>
            <a:off x="3660667" y="3825865"/>
            <a:ext cx="462958" cy="404615"/>
          </a:xfrm>
          <a:prstGeom prst="rect">
            <a:avLst/>
          </a:prstGeom>
          <a:solidFill>
            <a:srgbClr val="521751"/>
          </a:solidFill>
          <a:ln w="12700">
            <a:solidFill>
              <a:srgbClr val="3A0E39"/>
            </a:solidFill>
          </a:ln>
        </p:spPr>
        <p:txBody>
          <a:bodyPr vert="horz" wrap="square" lIns="0" tIns="27639" rIns="0" bIns="0" rtlCol="0">
            <a:spAutoFit/>
          </a:bodyPr>
          <a:lstStyle/>
          <a:p>
            <a:pPr marL="125528">
              <a:spcBef>
                <a:spcPts val="218"/>
              </a:spcBef>
            </a:pPr>
            <a:r>
              <a:rPr sz="2448" b="1" spc="-168" dirty="0">
                <a:solidFill>
                  <a:srgbClr val="FFFFFF"/>
                </a:solidFill>
                <a:latin typeface="Verdana"/>
                <a:cs typeface="Verdana"/>
              </a:rPr>
              <a:t>P</a:t>
            </a:r>
            <a:endParaRPr sz="2448">
              <a:latin typeface="Verdana"/>
              <a:cs typeface="Verdana"/>
            </a:endParaRPr>
          </a:p>
        </p:txBody>
      </p:sp>
      <p:sp>
        <p:nvSpPr>
          <p:cNvPr id="6" name="object 6"/>
          <p:cNvSpPr txBox="1"/>
          <p:nvPr/>
        </p:nvSpPr>
        <p:spPr>
          <a:xfrm>
            <a:off x="3660667" y="4705106"/>
            <a:ext cx="462958" cy="404615"/>
          </a:xfrm>
          <a:prstGeom prst="rect">
            <a:avLst/>
          </a:prstGeom>
          <a:solidFill>
            <a:srgbClr val="521751"/>
          </a:solidFill>
          <a:ln w="12700">
            <a:solidFill>
              <a:srgbClr val="3A0E39"/>
            </a:solidFill>
          </a:ln>
        </p:spPr>
        <p:txBody>
          <a:bodyPr vert="horz" wrap="square" lIns="0" tIns="27639" rIns="0" bIns="0" rtlCol="0">
            <a:spAutoFit/>
          </a:bodyPr>
          <a:lstStyle/>
          <a:p>
            <a:pPr marL="142227">
              <a:spcBef>
                <a:spcPts val="218"/>
              </a:spcBef>
            </a:pPr>
            <a:r>
              <a:rPr sz="2448" b="1" spc="-190" dirty="0">
                <a:solidFill>
                  <a:srgbClr val="FFFFFF"/>
                </a:solidFill>
                <a:latin typeface="Verdana"/>
                <a:cs typeface="Verdana"/>
              </a:rPr>
              <a:t>L</a:t>
            </a:r>
            <a:endParaRPr sz="2448">
              <a:latin typeface="Verdana"/>
              <a:cs typeface="Verdana"/>
            </a:endParaRPr>
          </a:p>
        </p:txBody>
      </p:sp>
      <p:sp>
        <p:nvSpPr>
          <p:cNvPr id="7" name="object 7"/>
          <p:cNvSpPr txBox="1"/>
          <p:nvPr/>
        </p:nvSpPr>
        <p:spPr>
          <a:xfrm>
            <a:off x="4182819" y="2175698"/>
            <a:ext cx="436471" cy="304657"/>
          </a:xfrm>
          <a:prstGeom prst="rect">
            <a:avLst/>
          </a:prstGeom>
        </p:spPr>
        <p:txBody>
          <a:bodyPr vert="horz" wrap="square" lIns="0" tIns="11516" rIns="0" bIns="0" rtlCol="0">
            <a:spAutoFit/>
          </a:bodyPr>
          <a:lstStyle/>
          <a:p>
            <a:pPr marL="11516">
              <a:spcBef>
                <a:spcPts val="91"/>
              </a:spcBef>
            </a:pPr>
            <a:r>
              <a:rPr sz="1904" spc="-77" dirty="0">
                <a:solidFill>
                  <a:srgbClr val="4F4F4F"/>
                </a:solidFill>
                <a:latin typeface="Verdana"/>
                <a:cs typeface="Verdana"/>
              </a:rPr>
              <a:t>ead</a:t>
            </a:r>
            <a:endParaRPr sz="1904">
              <a:latin typeface="Verdana"/>
              <a:cs typeface="Verdana"/>
            </a:endParaRPr>
          </a:p>
        </p:txBody>
      </p:sp>
      <p:sp>
        <p:nvSpPr>
          <p:cNvPr id="8" name="object 8"/>
          <p:cNvSpPr txBox="1"/>
          <p:nvPr/>
        </p:nvSpPr>
        <p:spPr>
          <a:xfrm>
            <a:off x="4182819" y="3038049"/>
            <a:ext cx="348946" cy="304657"/>
          </a:xfrm>
          <a:prstGeom prst="rect">
            <a:avLst/>
          </a:prstGeom>
        </p:spPr>
        <p:txBody>
          <a:bodyPr vert="horz" wrap="square" lIns="0" tIns="11516" rIns="0" bIns="0" rtlCol="0">
            <a:spAutoFit/>
          </a:bodyPr>
          <a:lstStyle/>
          <a:p>
            <a:pPr marL="11516">
              <a:spcBef>
                <a:spcPts val="91"/>
              </a:spcBef>
            </a:pPr>
            <a:r>
              <a:rPr sz="1904" spc="-77" dirty="0">
                <a:solidFill>
                  <a:srgbClr val="4F4F4F"/>
                </a:solidFill>
                <a:latin typeface="Verdana"/>
                <a:cs typeface="Verdana"/>
              </a:rPr>
              <a:t>v</a:t>
            </a:r>
            <a:r>
              <a:rPr sz="1904" spc="-86" dirty="0">
                <a:solidFill>
                  <a:srgbClr val="4F4F4F"/>
                </a:solidFill>
                <a:latin typeface="Verdana"/>
                <a:cs typeface="Verdana"/>
              </a:rPr>
              <a:t>a</a:t>
            </a:r>
            <a:r>
              <a:rPr sz="1904" spc="-73" dirty="0">
                <a:solidFill>
                  <a:srgbClr val="4F4F4F"/>
                </a:solidFill>
                <a:latin typeface="Verdana"/>
                <a:cs typeface="Verdana"/>
              </a:rPr>
              <a:t>l</a:t>
            </a:r>
            <a:endParaRPr sz="1904">
              <a:latin typeface="Verdana"/>
              <a:cs typeface="Verdana"/>
            </a:endParaRPr>
          </a:p>
        </p:txBody>
      </p:sp>
      <p:sp>
        <p:nvSpPr>
          <p:cNvPr id="9" name="object 9"/>
          <p:cNvSpPr txBox="1"/>
          <p:nvPr/>
        </p:nvSpPr>
        <p:spPr>
          <a:xfrm>
            <a:off x="4182820" y="3925260"/>
            <a:ext cx="389829" cy="304657"/>
          </a:xfrm>
          <a:prstGeom prst="rect">
            <a:avLst/>
          </a:prstGeom>
        </p:spPr>
        <p:txBody>
          <a:bodyPr vert="horz" wrap="square" lIns="0" tIns="11516" rIns="0" bIns="0" rtlCol="0">
            <a:spAutoFit/>
          </a:bodyPr>
          <a:lstStyle/>
          <a:p>
            <a:pPr marL="11516">
              <a:spcBef>
                <a:spcPts val="91"/>
              </a:spcBef>
            </a:pPr>
            <a:r>
              <a:rPr sz="1904" spc="-109" dirty="0">
                <a:solidFill>
                  <a:srgbClr val="4F4F4F"/>
                </a:solidFill>
                <a:latin typeface="Verdana"/>
                <a:cs typeface="Verdana"/>
              </a:rPr>
              <a:t>ri</a:t>
            </a:r>
            <a:r>
              <a:rPr sz="1904" spc="-118" dirty="0">
                <a:solidFill>
                  <a:srgbClr val="4F4F4F"/>
                </a:solidFill>
                <a:latin typeface="Verdana"/>
                <a:cs typeface="Verdana"/>
              </a:rPr>
              <a:t>n</a:t>
            </a:r>
            <a:r>
              <a:rPr sz="1904" spc="-86" dirty="0">
                <a:solidFill>
                  <a:srgbClr val="4F4F4F"/>
                </a:solidFill>
                <a:latin typeface="Verdana"/>
                <a:cs typeface="Verdana"/>
              </a:rPr>
              <a:t>t</a:t>
            </a:r>
            <a:endParaRPr sz="1904">
              <a:latin typeface="Verdana"/>
              <a:cs typeface="Verdana"/>
            </a:endParaRPr>
          </a:p>
        </p:txBody>
      </p:sp>
      <p:sp>
        <p:nvSpPr>
          <p:cNvPr id="10" name="object 10"/>
          <p:cNvSpPr txBox="1"/>
          <p:nvPr/>
        </p:nvSpPr>
        <p:spPr>
          <a:xfrm>
            <a:off x="4182819" y="4804189"/>
            <a:ext cx="438197" cy="304657"/>
          </a:xfrm>
          <a:prstGeom prst="rect">
            <a:avLst/>
          </a:prstGeom>
        </p:spPr>
        <p:txBody>
          <a:bodyPr vert="horz" wrap="square" lIns="0" tIns="11516" rIns="0" bIns="0" rtlCol="0">
            <a:spAutoFit/>
          </a:bodyPr>
          <a:lstStyle/>
          <a:p>
            <a:pPr marL="11516">
              <a:spcBef>
                <a:spcPts val="91"/>
              </a:spcBef>
            </a:pPr>
            <a:r>
              <a:rPr sz="1904" spc="-77" dirty="0">
                <a:solidFill>
                  <a:srgbClr val="4F4F4F"/>
                </a:solidFill>
                <a:latin typeface="Verdana"/>
                <a:cs typeface="Verdana"/>
              </a:rPr>
              <a:t>oop</a:t>
            </a:r>
            <a:endParaRPr sz="1904">
              <a:latin typeface="Verdana"/>
              <a:cs typeface="Verdana"/>
            </a:endParaRPr>
          </a:p>
        </p:txBody>
      </p:sp>
      <p:sp>
        <p:nvSpPr>
          <p:cNvPr id="11" name="object 11"/>
          <p:cNvSpPr txBox="1"/>
          <p:nvPr/>
        </p:nvSpPr>
        <p:spPr>
          <a:xfrm>
            <a:off x="5828716" y="2067407"/>
            <a:ext cx="2691376" cy="333135"/>
          </a:xfrm>
          <a:prstGeom prst="rect">
            <a:avLst/>
          </a:prstGeom>
          <a:solidFill>
            <a:srgbClr val="FA923F"/>
          </a:solidFill>
          <a:ln w="12700">
            <a:solidFill>
              <a:srgbClr val="521751"/>
            </a:solidFill>
          </a:ln>
        </p:spPr>
        <p:txBody>
          <a:bodyPr vert="horz" wrap="square" lIns="0" tIns="122649" rIns="0" bIns="0" rtlCol="0">
            <a:spAutoFit/>
          </a:bodyPr>
          <a:lstStyle/>
          <a:p>
            <a:pPr marL="682344">
              <a:spcBef>
                <a:spcPts val="966"/>
              </a:spcBef>
            </a:pPr>
            <a:r>
              <a:rPr sz="1360" spc="-14" dirty="0">
                <a:solidFill>
                  <a:srgbClr val="FFFFFF"/>
                </a:solidFill>
                <a:latin typeface="Verdana"/>
                <a:cs typeface="Verdana"/>
              </a:rPr>
              <a:t>Read </a:t>
            </a:r>
            <a:r>
              <a:rPr sz="1360" spc="-36" dirty="0">
                <a:solidFill>
                  <a:srgbClr val="FFFFFF"/>
                </a:solidFill>
                <a:latin typeface="Verdana"/>
                <a:cs typeface="Verdana"/>
              </a:rPr>
              <a:t>User</a:t>
            </a:r>
            <a:r>
              <a:rPr sz="1360" spc="-177" dirty="0">
                <a:solidFill>
                  <a:srgbClr val="FFFFFF"/>
                </a:solidFill>
                <a:latin typeface="Verdana"/>
                <a:cs typeface="Verdana"/>
              </a:rPr>
              <a:t> </a:t>
            </a:r>
            <a:r>
              <a:rPr sz="1360" spc="-77" dirty="0">
                <a:solidFill>
                  <a:srgbClr val="FFFFFF"/>
                </a:solidFill>
                <a:latin typeface="Verdana"/>
                <a:cs typeface="Verdana"/>
              </a:rPr>
              <a:t>Input</a:t>
            </a:r>
            <a:endParaRPr sz="1360">
              <a:latin typeface="Verdana"/>
              <a:cs typeface="Verdana"/>
            </a:endParaRPr>
          </a:p>
        </p:txBody>
      </p:sp>
      <p:sp>
        <p:nvSpPr>
          <p:cNvPr id="12" name="object 12"/>
          <p:cNvSpPr txBox="1"/>
          <p:nvPr/>
        </p:nvSpPr>
        <p:spPr>
          <a:xfrm>
            <a:off x="5828716" y="2946637"/>
            <a:ext cx="2691376" cy="332554"/>
          </a:xfrm>
          <a:prstGeom prst="rect">
            <a:avLst/>
          </a:prstGeom>
          <a:solidFill>
            <a:srgbClr val="FA923F"/>
          </a:solidFill>
          <a:ln w="12700">
            <a:solidFill>
              <a:srgbClr val="521751"/>
            </a:solidFill>
          </a:ln>
        </p:spPr>
        <p:txBody>
          <a:bodyPr vert="horz" wrap="square" lIns="0" tIns="122074" rIns="0" bIns="0" rtlCol="0">
            <a:spAutoFit/>
          </a:bodyPr>
          <a:lstStyle/>
          <a:p>
            <a:pPr marL="541269">
              <a:spcBef>
                <a:spcPts val="961"/>
              </a:spcBef>
            </a:pPr>
            <a:r>
              <a:rPr sz="1360" spc="-36" dirty="0">
                <a:solidFill>
                  <a:srgbClr val="FFFFFF"/>
                </a:solidFill>
                <a:latin typeface="Verdana"/>
                <a:cs typeface="Verdana"/>
              </a:rPr>
              <a:t>Evaluate User</a:t>
            </a:r>
            <a:r>
              <a:rPr sz="1360" spc="-163" dirty="0">
                <a:solidFill>
                  <a:srgbClr val="FFFFFF"/>
                </a:solidFill>
                <a:latin typeface="Verdana"/>
                <a:cs typeface="Verdana"/>
              </a:rPr>
              <a:t> </a:t>
            </a:r>
            <a:r>
              <a:rPr sz="1360" spc="-77" dirty="0">
                <a:solidFill>
                  <a:srgbClr val="FFFFFF"/>
                </a:solidFill>
                <a:latin typeface="Verdana"/>
                <a:cs typeface="Verdana"/>
              </a:rPr>
              <a:t>Input</a:t>
            </a:r>
            <a:endParaRPr sz="1360">
              <a:latin typeface="Verdana"/>
              <a:cs typeface="Verdana"/>
            </a:endParaRPr>
          </a:p>
        </p:txBody>
      </p:sp>
      <p:sp>
        <p:nvSpPr>
          <p:cNvPr id="13" name="object 13"/>
          <p:cNvSpPr txBox="1"/>
          <p:nvPr/>
        </p:nvSpPr>
        <p:spPr>
          <a:xfrm>
            <a:off x="5828716" y="3825865"/>
            <a:ext cx="2691376" cy="334880"/>
          </a:xfrm>
          <a:prstGeom prst="rect">
            <a:avLst/>
          </a:prstGeom>
          <a:solidFill>
            <a:srgbClr val="FA923F"/>
          </a:solidFill>
          <a:ln w="12700">
            <a:solidFill>
              <a:srgbClr val="521751"/>
            </a:solidFill>
          </a:ln>
        </p:spPr>
        <p:txBody>
          <a:bodyPr vert="horz" wrap="square" lIns="0" tIns="124377" rIns="0" bIns="0" rtlCol="0">
            <a:spAutoFit/>
          </a:bodyPr>
          <a:lstStyle/>
          <a:p>
            <a:pPr marL="503265">
              <a:spcBef>
                <a:spcPts val="979"/>
              </a:spcBef>
            </a:pPr>
            <a:r>
              <a:rPr sz="1360" spc="-27" dirty="0">
                <a:solidFill>
                  <a:srgbClr val="FFFFFF"/>
                </a:solidFill>
                <a:latin typeface="Verdana"/>
                <a:cs typeface="Verdana"/>
              </a:rPr>
              <a:t>Print </a:t>
            </a:r>
            <a:r>
              <a:rPr sz="1360" spc="-41" dirty="0">
                <a:solidFill>
                  <a:srgbClr val="FFFFFF"/>
                </a:solidFill>
                <a:latin typeface="Verdana"/>
                <a:cs typeface="Verdana"/>
              </a:rPr>
              <a:t>Output</a:t>
            </a:r>
            <a:r>
              <a:rPr sz="1360" spc="-181" dirty="0">
                <a:solidFill>
                  <a:srgbClr val="FFFFFF"/>
                </a:solidFill>
                <a:latin typeface="Verdana"/>
                <a:cs typeface="Verdana"/>
              </a:rPr>
              <a:t> </a:t>
            </a:r>
            <a:r>
              <a:rPr sz="1360" spc="-73" dirty="0">
                <a:solidFill>
                  <a:srgbClr val="FFFFFF"/>
                </a:solidFill>
                <a:latin typeface="Verdana"/>
                <a:cs typeface="Verdana"/>
              </a:rPr>
              <a:t>(Result)</a:t>
            </a:r>
            <a:endParaRPr sz="1360">
              <a:latin typeface="Verdana"/>
              <a:cs typeface="Verdana"/>
            </a:endParaRPr>
          </a:p>
        </p:txBody>
      </p:sp>
      <p:sp>
        <p:nvSpPr>
          <p:cNvPr id="14" name="object 14"/>
          <p:cNvSpPr txBox="1"/>
          <p:nvPr/>
        </p:nvSpPr>
        <p:spPr>
          <a:xfrm>
            <a:off x="5828716" y="4705105"/>
            <a:ext cx="2691376" cy="334880"/>
          </a:xfrm>
          <a:prstGeom prst="rect">
            <a:avLst/>
          </a:prstGeom>
          <a:solidFill>
            <a:srgbClr val="FA923F"/>
          </a:solidFill>
          <a:ln w="12700">
            <a:solidFill>
              <a:srgbClr val="521751"/>
            </a:solidFill>
          </a:ln>
        </p:spPr>
        <p:txBody>
          <a:bodyPr vert="horz" wrap="square" lIns="0" tIns="124377" rIns="0" bIns="0" rtlCol="0">
            <a:spAutoFit/>
          </a:bodyPr>
          <a:lstStyle/>
          <a:p>
            <a:pPr marL="569484">
              <a:spcBef>
                <a:spcPts val="979"/>
              </a:spcBef>
            </a:pPr>
            <a:r>
              <a:rPr sz="1360" spc="27" dirty="0">
                <a:solidFill>
                  <a:srgbClr val="FFFFFF"/>
                </a:solidFill>
                <a:latin typeface="Verdana"/>
                <a:cs typeface="Verdana"/>
              </a:rPr>
              <a:t>Wait </a:t>
            </a:r>
            <a:r>
              <a:rPr sz="1360" spc="-41" dirty="0">
                <a:solidFill>
                  <a:srgbClr val="FFFFFF"/>
                </a:solidFill>
                <a:latin typeface="Verdana"/>
                <a:cs typeface="Verdana"/>
              </a:rPr>
              <a:t>for </a:t>
            </a:r>
            <a:r>
              <a:rPr sz="1360" spc="-9" dirty="0">
                <a:solidFill>
                  <a:srgbClr val="FFFFFF"/>
                </a:solidFill>
                <a:latin typeface="Verdana"/>
                <a:cs typeface="Verdana"/>
              </a:rPr>
              <a:t>new</a:t>
            </a:r>
            <a:r>
              <a:rPr sz="1360" spc="-272" dirty="0">
                <a:solidFill>
                  <a:srgbClr val="FFFFFF"/>
                </a:solidFill>
                <a:latin typeface="Verdana"/>
                <a:cs typeface="Verdana"/>
              </a:rPr>
              <a:t> </a:t>
            </a:r>
            <a:r>
              <a:rPr sz="1360" spc="-77" dirty="0">
                <a:solidFill>
                  <a:srgbClr val="FFFFFF"/>
                </a:solidFill>
                <a:latin typeface="Verdana"/>
                <a:cs typeface="Verdana"/>
              </a:rPr>
              <a:t>Input</a:t>
            </a:r>
            <a:endParaRPr sz="1360">
              <a:latin typeface="Verdana"/>
              <a:cs typeface="Verdana"/>
            </a:endParaRPr>
          </a:p>
        </p:txBody>
      </p:sp>
      <p:grpSp>
        <p:nvGrpSpPr>
          <p:cNvPr id="15" name="object 15"/>
          <p:cNvGrpSpPr/>
          <p:nvPr/>
        </p:nvGrpSpPr>
        <p:grpSpPr>
          <a:xfrm>
            <a:off x="4869471" y="2104018"/>
            <a:ext cx="774476" cy="389252"/>
            <a:chOff x="3994111" y="2320264"/>
            <a:chExt cx="854075" cy="429259"/>
          </a:xfrm>
        </p:grpSpPr>
        <p:sp>
          <p:nvSpPr>
            <p:cNvPr id="16" name="object 16"/>
            <p:cNvSpPr/>
            <p:nvPr/>
          </p:nvSpPr>
          <p:spPr>
            <a:xfrm>
              <a:off x="4000461" y="2326614"/>
              <a:ext cx="841375" cy="416559"/>
            </a:xfrm>
            <a:custGeom>
              <a:avLst/>
              <a:gdLst/>
              <a:ahLst/>
              <a:cxnLst/>
              <a:rect l="l" t="t" r="r" b="b"/>
              <a:pathLst>
                <a:path w="841375" h="416560">
                  <a:moveTo>
                    <a:pt x="632587" y="0"/>
                  </a:moveTo>
                  <a:lnTo>
                    <a:pt x="632587" y="104101"/>
                  </a:lnTo>
                  <a:lnTo>
                    <a:pt x="0" y="104101"/>
                  </a:lnTo>
                  <a:lnTo>
                    <a:pt x="0" y="312318"/>
                  </a:lnTo>
                  <a:lnTo>
                    <a:pt x="632587" y="312318"/>
                  </a:lnTo>
                  <a:lnTo>
                    <a:pt x="632587" y="416433"/>
                  </a:lnTo>
                  <a:lnTo>
                    <a:pt x="840828" y="208216"/>
                  </a:lnTo>
                  <a:lnTo>
                    <a:pt x="632587" y="0"/>
                  </a:lnTo>
                  <a:close/>
                </a:path>
              </a:pathLst>
            </a:custGeom>
            <a:solidFill>
              <a:srgbClr val="FA923F"/>
            </a:solidFill>
          </p:spPr>
          <p:txBody>
            <a:bodyPr wrap="square" lIns="0" tIns="0" rIns="0" bIns="0" rtlCol="0"/>
            <a:lstStyle/>
            <a:p>
              <a:endParaRPr sz="1632"/>
            </a:p>
          </p:txBody>
        </p:sp>
        <p:sp>
          <p:nvSpPr>
            <p:cNvPr id="17" name="object 17"/>
            <p:cNvSpPr/>
            <p:nvPr/>
          </p:nvSpPr>
          <p:spPr>
            <a:xfrm>
              <a:off x="4000461" y="2326614"/>
              <a:ext cx="841375" cy="416559"/>
            </a:xfrm>
            <a:custGeom>
              <a:avLst/>
              <a:gdLst/>
              <a:ahLst/>
              <a:cxnLst/>
              <a:rect l="l" t="t" r="r" b="b"/>
              <a:pathLst>
                <a:path w="841375" h="416560">
                  <a:moveTo>
                    <a:pt x="0" y="104106"/>
                  </a:moveTo>
                  <a:lnTo>
                    <a:pt x="632579" y="104106"/>
                  </a:lnTo>
                  <a:lnTo>
                    <a:pt x="632579" y="0"/>
                  </a:lnTo>
                  <a:lnTo>
                    <a:pt x="840819" y="208212"/>
                  </a:lnTo>
                  <a:lnTo>
                    <a:pt x="632579" y="416424"/>
                  </a:lnTo>
                  <a:lnTo>
                    <a:pt x="632579" y="312318"/>
                  </a:lnTo>
                  <a:lnTo>
                    <a:pt x="0" y="312318"/>
                  </a:lnTo>
                  <a:lnTo>
                    <a:pt x="0" y="104106"/>
                  </a:lnTo>
                  <a:close/>
                </a:path>
              </a:pathLst>
            </a:custGeom>
            <a:ln w="12700">
              <a:solidFill>
                <a:srgbClr val="3A0E39"/>
              </a:solidFill>
            </a:ln>
          </p:spPr>
          <p:txBody>
            <a:bodyPr wrap="square" lIns="0" tIns="0" rIns="0" bIns="0" rtlCol="0"/>
            <a:lstStyle/>
            <a:p>
              <a:endParaRPr sz="1632"/>
            </a:p>
          </p:txBody>
        </p:sp>
      </p:grpSp>
      <p:grpSp>
        <p:nvGrpSpPr>
          <p:cNvPr id="18" name="object 18"/>
          <p:cNvGrpSpPr/>
          <p:nvPr/>
        </p:nvGrpSpPr>
        <p:grpSpPr>
          <a:xfrm>
            <a:off x="4869471" y="2983247"/>
            <a:ext cx="774476" cy="389252"/>
            <a:chOff x="3994111" y="3289858"/>
            <a:chExt cx="854075" cy="429259"/>
          </a:xfrm>
        </p:grpSpPr>
        <p:sp>
          <p:nvSpPr>
            <p:cNvPr id="19" name="object 19"/>
            <p:cNvSpPr/>
            <p:nvPr/>
          </p:nvSpPr>
          <p:spPr>
            <a:xfrm>
              <a:off x="4000461" y="3296209"/>
              <a:ext cx="841375" cy="416559"/>
            </a:xfrm>
            <a:custGeom>
              <a:avLst/>
              <a:gdLst/>
              <a:ahLst/>
              <a:cxnLst/>
              <a:rect l="l" t="t" r="r" b="b"/>
              <a:pathLst>
                <a:path w="841375" h="416560">
                  <a:moveTo>
                    <a:pt x="632587" y="0"/>
                  </a:moveTo>
                  <a:lnTo>
                    <a:pt x="632587" y="104114"/>
                  </a:lnTo>
                  <a:lnTo>
                    <a:pt x="0" y="104114"/>
                  </a:lnTo>
                  <a:lnTo>
                    <a:pt x="0" y="312318"/>
                  </a:lnTo>
                  <a:lnTo>
                    <a:pt x="632587" y="312318"/>
                  </a:lnTo>
                  <a:lnTo>
                    <a:pt x="632587" y="416433"/>
                  </a:lnTo>
                  <a:lnTo>
                    <a:pt x="840828" y="208216"/>
                  </a:lnTo>
                  <a:lnTo>
                    <a:pt x="632587" y="0"/>
                  </a:lnTo>
                  <a:close/>
                </a:path>
              </a:pathLst>
            </a:custGeom>
            <a:solidFill>
              <a:srgbClr val="FA923F"/>
            </a:solidFill>
          </p:spPr>
          <p:txBody>
            <a:bodyPr wrap="square" lIns="0" tIns="0" rIns="0" bIns="0" rtlCol="0"/>
            <a:lstStyle/>
            <a:p>
              <a:endParaRPr sz="1632"/>
            </a:p>
          </p:txBody>
        </p:sp>
        <p:sp>
          <p:nvSpPr>
            <p:cNvPr id="20" name="object 20"/>
            <p:cNvSpPr/>
            <p:nvPr/>
          </p:nvSpPr>
          <p:spPr>
            <a:xfrm>
              <a:off x="4000461" y="3296209"/>
              <a:ext cx="841375" cy="416559"/>
            </a:xfrm>
            <a:custGeom>
              <a:avLst/>
              <a:gdLst/>
              <a:ahLst/>
              <a:cxnLst/>
              <a:rect l="l" t="t" r="r" b="b"/>
              <a:pathLst>
                <a:path w="841375" h="416560">
                  <a:moveTo>
                    <a:pt x="0" y="104106"/>
                  </a:moveTo>
                  <a:lnTo>
                    <a:pt x="632579" y="104106"/>
                  </a:lnTo>
                  <a:lnTo>
                    <a:pt x="632579" y="0"/>
                  </a:lnTo>
                  <a:lnTo>
                    <a:pt x="840819" y="208212"/>
                  </a:lnTo>
                  <a:lnTo>
                    <a:pt x="632579" y="416424"/>
                  </a:lnTo>
                  <a:lnTo>
                    <a:pt x="632579" y="312318"/>
                  </a:lnTo>
                  <a:lnTo>
                    <a:pt x="0" y="312318"/>
                  </a:lnTo>
                  <a:lnTo>
                    <a:pt x="0" y="104106"/>
                  </a:lnTo>
                  <a:close/>
                </a:path>
              </a:pathLst>
            </a:custGeom>
            <a:ln w="12700">
              <a:solidFill>
                <a:srgbClr val="3A0E39"/>
              </a:solidFill>
            </a:ln>
          </p:spPr>
          <p:txBody>
            <a:bodyPr wrap="square" lIns="0" tIns="0" rIns="0" bIns="0" rtlCol="0"/>
            <a:lstStyle/>
            <a:p>
              <a:endParaRPr sz="1632"/>
            </a:p>
          </p:txBody>
        </p:sp>
      </p:grpSp>
      <p:grpSp>
        <p:nvGrpSpPr>
          <p:cNvPr id="21" name="object 21"/>
          <p:cNvGrpSpPr/>
          <p:nvPr/>
        </p:nvGrpSpPr>
        <p:grpSpPr>
          <a:xfrm>
            <a:off x="4869471" y="3862488"/>
            <a:ext cx="774476" cy="389252"/>
            <a:chOff x="3994111" y="4259465"/>
            <a:chExt cx="854075" cy="429259"/>
          </a:xfrm>
        </p:grpSpPr>
        <p:sp>
          <p:nvSpPr>
            <p:cNvPr id="22" name="object 22"/>
            <p:cNvSpPr/>
            <p:nvPr/>
          </p:nvSpPr>
          <p:spPr>
            <a:xfrm>
              <a:off x="4000461" y="4265815"/>
              <a:ext cx="841375" cy="416559"/>
            </a:xfrm>
            <a:custGeom>
              <a:avLst/>
              <a:gdLst/>
              <a:ahLst/>
              <a:cxnLst/>
              <a:rect l="l" t="t" r="r" b="b"/>
              <a:pathLst>
                <a:path w="841375" h="416560">
                  <a:moveTo>
                    <a:pt x="632587" y="0"/>
                  </a:moveTo>
                  <a:lnTo>
                    <a:pt x="632587" y="104101"/>
                  </a:lnTo>
                  <a:lnTo>
                    <a:pt x="0" y="104101"/>
                  </a:lnTo>
                  <a:lnTo>
                    <a:pt x="0" y="312318"/>
                  </a:lnTo>
                  <a:lnTo>
                    <a:pt x="632587" y="312318"/>
                  </a:lnTo>
                  <a:lnTo>
                    <a:pt x="632587" y="416420"/>
                  </a:lnTo>
                  <a:lnTo>
                    <a:pt x="840828" y="208203"/>
                  </a:lnTo>
                  <a:lnTo>
                    <a:pt x="632587" y="0"/>
                  </a:lnTo>
                  <a:close/>
                </a:path>
              </a:pathLst>
            </a:custGeom>
            <a:solidFill>
              <a:srgbClr val="FA923F"/>
            </a:solidFill>
          </p:spPr>
          <p:txBody>
            <a:bodyPr wrap="square" lIns="0" tIns="0" rIns="0" bIns="0" rtlCol="0"/>
            <a:lstStyle/>
            <a:p>
              <a:endParaRPr sz="1632"/>
            </a:p>
          </p:txBody>
        </p:sp>
        <p:sp>
          <p:nvSpPr>
            <p:cNvPr id="23" name="object 23"/>
            <p:cNvSpPr/>
            <p:nvPr/>
          </p:nvSpPr>
          <p:spPr>
            <a:xfrm>
              <a:off x="4000461" y="4265815"/>
              <a:ext cx="841375" cy="416559"/>
            </a:xfrm>
            <a:custGeom>
              <a:avLst/>
              <a:gdLst/>
              <a:ahLst/>
              <a:cxnLst/>
              <a:rect l="l" t="t" r="r" b="b"/>
              <a:pathLst>
                <a:path w="841375" h="416560">
                  <a:moveTo>
                    <a:pt x="0" y="104106"/>
                  </a:moveTo>
                  <a:lnTo>
                    <a:pt x="632579" y="104106"/>
                  </a:lnTo>
                  <a:lnTo>
                    <a:pt x="632579" y="0"/>
                  </a:lnTo>
                  <a:lnTo>
                    <a:pt x="840819" y="208212"/>
                  </a:lnTo>
                  <a:lnTo>
                    <a:pt x="632579" y="416424"/>
                  </a:lnTo>
                  <a:lnTo>
                    <a:pt x="632579" y="312318"/>
                  </a:lnTo>
                  <a:lnTo>
                    <a:pt x="0" y="312318"/>
                  </a:lnTo>
                  <a:lnTo>
                    <a:pt x="0" y="104106"/>
                  </a:lnTo>
                  <a:close/>
                </a:path>
              </a:pathLst>
            </a:custGeom>
            <a:ln w="12700">
              <a:solidFill>
                <a:srgbClr val="3A0E39"/>
              </a:solidFill>
            </a:ln>
          </p:spPr>
          <p:txBody>
            <a:bodyPr wrap="square" lIns="0" tIns="0" rIns="0" bIns="0" rtlCol="0"/>
            <a:lstStyle/>
            <a:p>
              <a:endParaRPr sz="1632"/>
            </a:p>
          </p:txBody>
        </p:sp>
      </p:grpSp>
      <p:grpSp>
        <p:nvGrpSpPr>
          <p:cNvPr id="24" name="object 24"/>
          <p:cNvGrpSpPr/>
          <p:nvPr/>
        </p:nvGrpSpPr>
        <p:grpSpPr>
          <a:xfrm>
            <a:off x="4869471" y="4741717"/>
            <a:ext cx="774476" cy="389252"/>
            <a:chOff x="3994111" y="5229059"/>
            <a:chExt cx="854075" cy="429259"/>
          </a:xfrm>
        </p:grpSpPr>
        <p:sp>
          <p:nvSpPr>
            <p:cNvPr id="25" name="object 25"/>
            <p:cNvSpPr/>
            <p:nvPr/>
          </p:nvSpPr>
          <p:spPr>
            <a:xfrm>
              <a:off x="4000461" y="5235410"/>
              <a:ext cx="841375" cy="416559"/>
            </a:xfrm>
            <a:custGeom>
              <a:avLst/>
              <a:gdLst/>
              <a:ahLst/>
              <a:cxnLst/>
              <a:rect l="l" t="t" r="r" b="b"/>
              <a:pathLst>
                <a:path w="841375" h="416560">
                  <a:moveTo>
                    <a:pt x="632587" y="0"/>
                  </a:moveTo>
                  <a:lnTo>
                    <a:pt x="632587" y="104101"/>
                  </a:lnTo>
                  <a:lnTo>
                    <a:pt x="0" y="104101"/>
                  </a:lnTo>
                  <a:lnTo>
                    <a:pt x="0" y="312305"/>
                  </a:lnTo>
                  <a:lnTo>
                    <a:pt x="632587" y="312305"/>
                  </a:lnTo>
                  <a:lnTo>
                    <a:pt x="632587" y="416420"/>
                  </a:lnTo>
                  <a:lnTo>
                    <a:pt x="840828" y="208203"/>
                  </a:lnTo>
                  <a:lnTo>
                    <a:pt x="632587" y="0"/>
                  </a:lnTo>
                  <a:close/>
                </a:path>
              </a:pathLst>
            </a:custGeom>
            <a:solidFill>
              <a:srgbClr val="FA923F"/>
            </a:solidFill>
          </p:spPr>
          <p:txBody>
            <a:bodyPr wrap="square" lIns="0" tIns="0" rIns="0" bIns="0" rtlCol="0"/>
            <a:lstStyle/>
            <a:p>
              <a:endParaRPr sz="1632"/>
            </a:p>
          </p:txBody>
        </p:sp>
        <p:sp>
          <p:nvSpPr>
            <p:cNvPr id="26" name="object 26"/>
            <p:cNvSpPr/>
            <p:nvPr/>
          </p:nvSpPr>
          <p:spPr>
            <a:xfrm>
              <a:off x="4000461" y="5235410"/>
              <a:ext cx="841375" cy="416559"/>
            </a:xfrm>
            <a:custGeom>
              <a:avLst/>
              <a:gdLst/>
              <a:ahLst/>
              <a:cxnLst/>
              <a:rect l="l" t="t" r="r" b="b"/>
              <a:pathLst>
                <a:path w="841375" h="416560">
                  <a:moveTo>
                    <a:pt x="0" y="104106"/>
                  </a:moveTo>
                  <a:lnTo>
                    <a:pt x="632579" y="104106"/>
                  </a:lnTo>
                  <a:lnTo>
                    <a:pt x="632579" y="0"/>
                  </a:lnTo>
                  <a:lnTo>
                    <a:pt x="840819" y="208212"/>
                  </a:lnTo>
                  <a:lnTo>
                    <a:pt x="632579" y="416424"/>
                  </a:lnTo>
                  <a:lnTo>
                    <a:pt x="632579" y="312318"/>
                  </a:lnTo>
                  <a:lnTo>
                    <a:pt x="0" y="312318"/>
                  </a:lnTo>
                  <a:lnTo>
                    <a:pt x="0" y="104106"/>
                  </a:lnTo>
                  <a:close/>
                </a:path>
              </a:pathLst>
            </a:custGeom>
            <a:ln w="12700">
              <a:solidFill>
                <a:srgbClr val="3A0E39"/>
              </a:solidFill>
            </a:ln>
          </p:spPr>
          <p:txBody>
            <a:bodyPr wrap="square" lIns="0" tIns="0" rIns="0" bIns="0" rtlCol="0"/>
            <a:lstStyle/>
            <a:p>
              <a:endParaRPr sz="1632"/>
            </a:p>
          </p:txBody>
        </p:sp>
      </p:grpSp>
      <p:sp>
        <p:nvSpPr>
          <p:cNvPr id="27" name="object 27"/>
          <p:cNvSpPr/>
          <p:nvPr/>
        </p:nvSpPr>
        <p:spPr>
          <a:xfrm>
            <a:off x="3113697" y="2254053"/>
            <a:ext cx="557392" cy="2697135"/>
          </a:xfrm>
          <a:custGeom>
            <a:avLst/>
            <a:gdLst/>
            <a:ahLst/>
            <a:cxnLst/>
            <a:rect l="l" t="t" r="r" b="b"/>
            <a:pathLst>
              <a:path w="614680" h="2974340">
                <a:moveTo>
                  <a:pt x="614095" y="2941523"/>
                </a:moveTo>
                <a:lnTo>
                  <a:pt x="515873" y="2941523"/>
                </a:lnTo>
                <a:lnTo>
                  <a:pt x="515873" y="2974263"/>
                </a:lnTo>
                <a:lnTo>
                  <a:pt x="614095" y="2974263"/>
                </a:lnTo>
                <a:lnTo>
                  <a:pt x="614095" y="2941523"/>
                </a:lnTo>
                <a:close/>
              </a:path>
              <a:path w="614680" h="2974340">
                <a:moveTo>
                  <a:pt x="483120" y="2941523"/>
                </a:moveTo>
                <a:lnTo>
                  <a:pt x="384898" y="2941523"/>
                </a:lnTo>
                <a:lnTo>
                  <a:pt x="384898" y="2974263"/>
                </a:lnTo>
                <a:lnTo>
                  <a:pt x="483120" y="2974263"/>
                </a:lnTo>
                <a:lnTo>
                  <a:pt x="483120" y="2941523"/>
                </a:lnTo>
                <a:close/>
              </a:path>
              <a:path w="614680" h="2974340">
                <a:moveTo>
                  <a:pt x="352158" y="2941523"/>
                </a:moveTo>
                <a:lnTo>
                  <a:pt x="253936" y="2941523"/>
                </a:lnTo>
                <a:lnTo>
                  <a:pt x="253936" y="2974263"/>
                </a:lnTo>
                <a:lnTo>
                  <a:pt x="352158" y="2974263"/>
                </a:lnTo>
                <a:lnTo>
                  <a:pt x="352158" y="2941523"/>
                </a:lnTo>
                <a:close/>
              </a:path>
              <a:path w="614680" h="2974340">
                <a:moveTo>
                  <a:pt x="221195" y="2941523"/>
                </a:moveTo>
                <a:lnTo>
                  <a:pt x="122961" y="2941523"/>
                </a:lnTo>
                <a:lnTo>
                  <a:pt x="122961" y="2974263"/>
                </a:lnTo>
                <a:lnTo>
                  <a:pt x="221195" y="2974263"/>
                </a:lnTo>
                <a:lnTo>
                  <a:pt x="221195" y="2941523"/>
                </a:lnTo>
                <a:close/>
              </a:path>
              <a:path w="614680" h="2974340">
                <a:moveTo>
                  <a:pt x="32740" y="2933522"/>
                </a:moveTo>
                <a:lnTo>
                  <a:pt x="0" y="2933522"/>
                </a:lnTo>
                <a:lnTo>
                  <a:pt x="0" y="2974263"/>
                </a:lnTo>
                <a:lnTo>
                  <a:pt x="90220" y="2974263"/>
                </a:lnTo>
                <a:lnTo>
                  <a:pt x="90220" y="2957893"/>
                </a:lnTo>
                <a:lnTo>
                  <a:pt x="32740" y="2957893"/>
                </a:lnTo>
                <a:lnTo>
                  <a:pt x="16370" y="2941523"/>
                </a:lnTo>
                <a:lnTo>
                  <a:pt x="32740" y="2941523"/>
                </a:lnTo>
                <a:lnTo>
                  <a:pt x="32740" y="2933522"/>
                </a:lnTo>
                <a:close/>
              </a:path>
              <a:path w="614680" h="2974340">
                <a:moveTo>
                  <a:pt x="32740" y="2941523"/>
                </a:moveTo>
                <a:lnTo>
                  <a:pt x="16370" y="2941523"/>
                </a:lnTo>
                <a:lnTo>
                  <a:pt x="32740" y="2957893"/>
                </a:lnTo>
                <a:lnTo>
                  <a:pt x="32740" y="2941523"/>
                </a:lnTo>
                <a:close/>
              </a:path>
              <a:path w="614680" h="2974340">
                <a:moveTo>
                  <a:pt x="90220" y="2941523"/>
                </a:moveTo>
                <a:lnTo>
                  <a:pt x="32740" y="2941523"/>
                </a:lnTo>
                <a:lnTo>
                  <a:pt x="32740" y="2957893"/>
                </a:lnTo>
                <a:lnTo>
                  <a:pt x="90220" y="2957893"/>
                </a:lnTo>
                <a:lnTo>
                  <a:pt x="90220" y="2941523"/>
                </a:lnTo>
                <a:close/>
              </a:path>
              <a:path w="614680" h="2974340">
                <a:moveTo>
                  <a:pt x="32740" y="2802572"/>
                </a:moveTo>
                <a:lnTo>
                  <a:pt x="0" y="2802572"/>
                </a:lnTo>
                <a:lnTo>
                  <a:pt x="0" y="2900781"/>
                </a:lnTo>
                <a:lnTo>
                  <a:pt x="32740" y="2900781"/>
                </a:lnTo>
                <a:lnTo>
                  <a:pt x="32740" y="2802572"/>
                </a:lnTo>
                <a:close/>
              </a:path>
              <a:path w="614680" h="2974340">
                <a:moveTo>
                  <a:pt x="32740" y="2671622"/>
                </a:moveTo>
                <a:lnTo>
                  <a:pt x="0" y="2671622"/>
                </a:lnTo>
                <a:lnTo>
                  <a:pt x="0" y="2769831"/>
                </a:lnTo>
                <a:lnTo>
                  <a:pt x="32740" y="2769831"/>
                </a:lnTo>
                <a:lnTo>
                  <a:pt x="32740" y="2671622"/>
                </a:lnTo>
                <a:close/>
              </a:path>
              <a:path w="614680" h="2974340">
                <a:moveTo>
                  <a:pt x="32740" y="2540660"/>
                </a:moveTo>
                <a:lnTo>
                  <a:pt x="0" y="2540660"/>
                </a:lnTo>
                <a:lnTo>
                  <a:pt x="0" y="2638882"/>
                </a:lnTo>
                <a:lnTo>
                  <a:pt x="32740" y="2638882"/>
                </a:lnTo>
                <a:lnTo>
                  <a:pt x="32740" y="2540660"/>
                </a:lnTo>
                <a:close/>
              </a:path>
              <a:path w="614680" h="2974340">
                <a:moveTo>
                  <a:pt x="32740" y="2409710"/>
                </a:moveTo>
                <a:lnTo>
                  <a:pt x="0" y="2409710"/>
                </a:lnTo>
                <a:lnTo>
                  <a:pt x="0" y="2507932"/>
                </a:lnTo>
                <a:lnTo>
                  <a:pt x="32740" y="2507932"/>
                </a:lnTo>
                <a:lnTo>
                  <a:pt x="32740" y="2409710"/>
                </a:lnTo>
                <a:close/>
              </a:path>
              <a:path w="614680" h="2974340">
                <a:moveTo>
                  <a:pt x="32740" y="2278760"/>
                </a:moveTo>
                <a:lnTo>
                  <a:pt x="0" y="2278760"/>
                </a:lnTo>
                <a:lnTo>
                  <a:pt x="0" y="2376982"/>
                </a:lnTo>
                <a:lnTo>
                  <a:pt x="32740" y="2376982"/>
                </a:lnTo>
                <a:lnTo>
                  <a:pt x="32740" y="2278760"/>
                </a:lnTo>
                <a:close/>
              </a:path>
              <a:path w="614680" h="2974340">
                <a:moveTo>
                  <a:pt x="32740" y="2147811"/>
                </a:moveTo>
                <a:lnTo>
                  <a:pt x="0" y="2147811"/>
                </a:lnTo>
                <a:lnTo>
                  <a:pt x="0" y="2246020"/>
                </a:lnTo>
                <a:lnTo>
                  <a:pt x="32740" y="2246020"/>
                </a:lnTo>
                <a:lnTo>
                  <a:pt x="32740" y="2147811"/>
                </a:lnTo>
                <a:close/>
              </a:path>
              <a:path w="614680" h="2974340">
                <a:moveTo>
                  <a:pt x="32740" y="2016861"/>
                </a:moveTo>
                <a:lnTo>
                  <a:pt x="0" y="2016861"/>
                </a:lnTo>
                <a:lnTo>
                  <a:pt x="0" y="2115070"/>
                </a:lnTo>
                <a:lnTo>
                  <a:pt x="32740" y="2115070"/>
                </a:lnTo>
                <a:lnTo>
                  <a:pt x="32740" y="2016861"/>
                </a:lnTo>
                <a:close/>
              </a:path>
              <a:path w="614680" h="2974340">
                <a:moveTo>
                  <a:pt x="32740" y="1885911"/>
                </a:moveTo>
                <a:lnTo>
                  <a:pt x="0" y="1885911"/>
                </a:lnTo>
                <a:lnTo>
                  <a:pt x="0" y="1984120"/>
                </a:lnTo>
                <a:lnTo>
                  <a:pt x="32740" y="1984120"/>
                </a:lnTo>
                <a:lnTo>
                  <a:pt x="32740" y="1885911"/>
                </a:lnTo>
                <a:close/>
              </a:path>
              <a:path w="614680" h="2974340">
                <a:moveTo>
                  <a:pt x="32740" y="1754962"/>
                </a:moveTo>
                <a:lnTo>
                  <a:pt x="0" y="1754962"/>
                </a:lnTo>
                <a:lnTo>
                  <a:pt x="0" y="1853171"/>
                </a:lnTo>
                <a:lnTo>
                  <a:pt x="32740" y="1853171"/>
                </a:lnTo>
                <a:lnTo>
                  <a:pt x="32740" y="1754962"/>
                </a:lnTo>
                <a:close/>
              </a:path>
              <a:path w="614680" h="2974340">
                <a:moveTo>
                  <a:pt x="32740" y="1624012"/>
                </a:moveTo>
                <a:lnTo>
                  <a:pt x="0" y="1624012"/>
                </a:lnTo>
                <a:lnTo>
                  <a:pt x="0" y="1722221"/>
                </a:lnTo>
                <a:lnTo>
                  <a:pt x="32740" y="1722221"/>
                </a:lnTo>
                <a:lnTo>
                  <a:pt x="32740" y="1624012"/>
                </a:lnTo>
                <a:close/>
              </a:path>
              <a:path w="614680" h="2974340">
                <a:moveTo>
                  <a:pt x="32740" y="1493062"/>
                </a:moveTo>
                <a:lnTo>
                  <a:pt x="0" y="1493062"/>
                </a:lnTo>
                <a:lnTo>
                  <a:pt x="0" y="1591271"/>
                </a:lnTo>
                <a:lnTo>
                  <a:pt x="32740" y="1591271"/>
                </a:lnTo>
                <a:lnTo>
                  <a:pt x="32740" y="1493062"/>
                </a:lnTo>
                <a:close/>
              </a:path>
              <a:path w="614680" h="2974340">
                <a:moveTo>
                  <a:pt x="32740" y="1362100"/>
                </a:moveTo>
                <a:lnTo>
                  <a:pt x="0" y="1362100"/>
                </a:lnTo>
                <a:lnTo>
                  <a:pt x="0" y="1460322"/>
                </a:lnTo>
                <a:lnTo>
                  <a:pt x="32740" y="1460322"/>
                </a:lnTo>
                <a:lnTo>
                  <a:pt x="32740" y="1362100"/>
                </a:lnTo>
                <a:close/>
              </a:path>
              <a:path w="614680" h="2974340">
                <a:moveTo>
                  <a:pt x="32740" y="1231150"/>
                </a:moveTo>
                <a:lnTo>
                  <a:pt x="0" y="1231150"/>
                </a:lnTo>
                <a:lnTo>
                  <a:pt x="0" y="1329372"/>
                </a:lnTo>
                <a:lnTo>
                  <a:pt x="32740" y="1329372"/>
                </a:lnTo>
                <a:lnTo>
                  <a:pt x="32740" y="1231150"/>
                </a:lnTo>
                <a:close/>
              </a:path>
              <a:path w="614680" h="2974340">
                <a:moveTo>
                  <a:pt x="32740" y="1100201"/>
                </a:moveTo>
                <a:lnTo>
                  <a:pt x="0" y="1100201"/>
                </a:lnTo>
                <a:lnTo>
                  <a:pt x="0" y="1198422"/>
                </a:lnTo>
                <a:lnTo>
                  <a:pt x="32740" y="1198422"/>
                </a:lnTo>
                <a:lnTo>
                  <a:pt x="32740" y="1100201"/>
                </a:lnTo>
                <a:close/>
              </a:path>
              <a:path w="614680" h="2974340">
                <a:moveTo>
                  <a:pt x="32740" y="969251"/>
                </a:moveTo>
                <a:lnTo>
                  <a:pt x="0" y="969251"/>
                </a:lnTo>
                <a:lnTo>
                  <a:pt x="0" y="1067460"/>
                </a:lnTo>
                <a:lnTo>
                  <a:pt x="32740" y="1067460"/>
                </a:lnTo>
                <a:lnTo>
                  <a:pt x="32740" y="969251"/>
                </a:lnTo>
                <a:close/>
              </a:path>
              <a:path w="614680" h="2974340">
                <a:moveTo>
                  <a:pt x="32740" y="838301"/>
                </a:moveTo>
                <a:lnTo>
                  <a:pt x="0" y="838301"/>
                </a:lnTo>
                <a:lnTo>
                  <a:pt x="0" y="936510"/>
                </a:lnTo>
                <a:lnTo>
                  <a:pt x="32740" y="936510"/>
                </a:lnTo>
                <a:lnTo>
                  <a:pt x="32740" y="838301"/>
                </a:lnTo>
                <a:close/>
              </a:path>
              <a:path w="614680" h="2974340">
                <a:moveTo>
                  <a:pt x="32740" y="707351"/>
                </a:moveTo>
                <a:lnTo>
                  <a:pt x="0" y="707351"/>
                </a:lnTo>
                <a:lnTo>
                  <a:pt x="0" y="805561"/>
                </a:lnTo>
                <a:lnTo>
                  <a:pt x="32740" y="805561"/>
                </a:lnTo>
                <a:lnTo>
                  <a:pt x="32740" y="707351"/>
                </a:lnTo>
                <a:close/>
              </a:path>
              <a:path w="614680" h="2974340">
                <a:moveTo>
                  <a:pt x="32740" y="576402"/>
                </a:moveTo>
                <a:lnTo>
                  <a:pt x="0" y="576402"/>
                </a:lnTo>
                <a:lnTo>
                  <a:pt x="0" y="674611"/>
                </a:lnTo>
                <a:lnTo>
                  <a:pt x="32740" y="674611"/>
                </a:lnTo>
                <a:lnTo>
                  <a:pt x="32740" y="576402"/>
                </a:lnTo>
                <a:close/>
              </a:path>
              <a:path w="614680" h="2974340">
                <a:moveTo>
                  <a:pt x="32740" y="445452"/>
                </a:moveTo>
                <a:lnTo>
                  <a:pt x="0" y="445452"/>
                </a:lnTo>
                <a:lnTo>
                  <a:pt x="0" y="543661"/>
                </a:lnTo>
                <a:lnTo>
                  <a:pt x="32740" y="543661"/>
                </a:lnTo>
                <a:lnTo>
                  <a:pt x="32740" y="445452"/>
                </a:lnTo>
                <a:close/>
              </a:path>
              <a:path w="614680" h="2974340">
                <a:moveTo>
                  <a:pt x="32740" y="314502"/>
                </a:moveTo>
                <a:lnTo>
                  <a:pt x="0" y="314502"/>
                </a:lnTo>
                <a:lnTo>
                  <a:pt x="0" y="412711"/>
                </a:lnTo>
                <a:lnTo>
                  <a:pt x="32740" y="412711"/>
                </a:lnTo>
                <a:lnTo>
                  <a:pt x="32740" y="314502"/>
                </a:lnTo>
                <a:close/>
              </a:path>
              <a:path w="614680" h="2974340">
                <a:moveTo>
                  <a:pt x="32740" y="183540"/>
                </a:moveTo>
                <a:lnTo>
                  <a:pt x="0" y="183540"/>
                </a:lnTo>
                <a:lnTo>
                  <a:pt x="0" y="281762"/>
                </a:lnTo>
                <a:lnTo>
                  <a:pt x="32740" y="281762"/>
                </a:lnTo>
                <a:lnTo>
                  <a:pt x="32740" y="183540"/>
                </a:lnTo>
                <a:close/>
              </a:path>
              <a:path w="614680" h="2974340">
                <a:moveTo>
                  <a:pt x="32740" y="52590"/>
                </a:moveTo>
                <a:lnTo>
                  <a:pt x="0" y="52590"/>
                </a:lnTo>
                <a:lnTo>
                  <a:pt x="0" y="150812"/>
                </a:lnTo>
                <a:lnTo>
                  <a:pt x="32740" y="150812"/>
                </a:lnTo>
                <a:lnTo>
                  <a:pt x="32740" y="52590"/>
                </a:lnTo>
                <a:close/>
              </a:path>
              <a:path w="614680" h="2974340">
                <a:moveTo>
                  <a:pt x="143865" y="32740"/>
                </a:moveTo>
                <a:lnTo>
                  <a:pt x="45631" y="32740"/>
                </a:lnTo>
                <a:lnTo>
                  <a:pt x="45631" y="65481"/>
                </a:lnTo>
                <a:lnTo>
                  <a:pt x="143865" y="65481"/>
                </a:lnTo>
                <a:lnTo>
                  <a:pt x="143865" y="32740"/>
                </a:lnTo>
                <a:close/>
              </a:path>
              <a:path w="614680" h="2974340">
                <a:moveTo>
                  <a:pt x="274827" y="32740"/>
                </a:moveTo>
                <a:lnTo>
                  <a:pt x="176606" y="32740"/>
                </a:lnTo>
                <a:lnTo>
                  <a:pt x="176606" y="65481"/>
                </a:lnTo>
                <a:lnTo>
                  <a:pt x="274827" y="65481"/>
                </a:lnTo>
                <a:lnTo>
                  <a:pt x="274827" y="32740"/>
                </a:lnTo>
                <a:close/>
              </a:path>
              <a:path w="614680" h="2974340">
                <a:moveTo>
                  <a:pt x="405803" y="32740"/>
                </a:moveTo>
                <a:lnTo>
                  <a:pt x="307568" y="32740"/>
                </a:lnTo>
                <a:lnTo>
                  <a:pt x="307568" y="65481"/>
                </a:lnTo>
                <a:lnTo>
                  <a:pt x="405803" y="65481"/>
                </a:lnTo>
                <a:lnTo>
                  <a:pt x="405803" y="32740"/>
                </a:lnTo>
                <a:close/>
              </a:path>
              <a:path w="614680" h="2974340">
                <a:moveTo>
                  <a:pt x="504951" y="0"/>
                </a:moveTo>
                <a:lnTo>
                  <a:pt x="504951" y="98221"/>
                </a:lnTo>
                <a:lnTo>
                  <a:pt x="570441" y="65481"/>
                </a:lnTo>
                <a:lnTo>
                  <a:pt x="521322" y="65481"/>
                </a:lnTo>
                <a:lnTo>
                  <a:pt x="521322" y="32740"/>
                </a:lnTo>
                <a:lnTo>
                  <a:pt x="570441" y="32740"/>
                </a:lnTo>
                <a:lnTo>
                  <a:pt x="504951" y="0"/>
                </a:lnTo>
                <a:close/>
              </a:path>
              <a:path w="614680" h="2974340">
                <a:moveTo>
                  <a:pt x="504951" y="32740"/>
                </a:moveTo>
                <a:lnTo>
                  <a:pt x="438543" y="32740"/>
                </a:lnTo>
                <a:lnTo>
                  <a:pt x="438543" y="65481"/>
                </a:lnTo>
                <a:lnTo>
                  <a:pt x="504951" y="65481"/>
                </a:lnTo>
                <a:lnTo>
                  <a:pt x="504951" y="32740"/>
                </a:lnTo>
                <a:close/>
              </a:path>
              <a:path w="614680" h="2974340">
                <a:moveTo>
                  <a:pt x="570441" y="32740"/>
                </a:moveTo>
                <a:lnTo>
                  <a:pt x="521322" y="32740"/>
                </a:lnTo>
                <a:lnTo>
                  <a:pt x="521322" y="65481"/>
                </a:lnTo>
                <a:lnTo>
                  <a:pt x="570441" y="65481"/>
                </a:lnTo>
                <a:lnTo>
                  <a:pt x="603186" y="49110"/>
                </a:lnTo>
                <a:lnTo>
                  <a:pt x="570441" y="32740"/>
                </a:lnTo>
                <a:close/>
              </a:path>
            </a:pathLst>
          </a:custGeom>
          <a:solidFill>
            <a:srgbClr val="FA923F"/>
          </a:solidFill>
        </p:spPr>
        <p:txBody>
          <a:bodyPr wrap="square" lIns="0" tIns="0" rIns="0" bIns="0" rtlCol="0"/>
          <a:lstStyle/>
          <a:p>
            <a:endParaRPr sz="1632"/>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D4DDD93-7049-40C2-AF5E-15B3BE7101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4236" y="643467"/>
            <a:ext cx="8663527" cy="4873234"/>
          </a:xfrm>
          <a:prstGeom prst="rect">
            <a:avLst/>
          </a:prstGeom>
        </p:spPr>
      </p:pic>
    </p:spTree>
    <p:extLst>
      <p:ext uri="{BB962C8B-B14F-4D97-AF65-F5344CB8AC3E}">
        <p14:creationId xmlns:p14="http://schemas.microsoft.com/office/powerpoint/2010/main" val="491347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F8454B2E-D2DB-42C2-A224-BCEC47B86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B61146-1CF0-40E1-B66E-C22BD9207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31FFD8D-7682-4246-B77F-8F11ED6BC2EE}"/>
              </a:ext>
            </a:extLst>
          </p:cNvPr>
          <p:cNvSpPr>
            <a:spLocks noGrp="1"/>
          </p:cNvSpPr>
          <p:nvPr>
            <p:ph type="title"/>
          </p:nvPr>
        </p:nvSpPr>
        <p:spPr>
          <a:xfrm>
            <a:off x="1964987" y="802298"/>
            <a:ext cx="9089865" cy="3822329"/>
          </a:xfrm>
        </p:spPr>
        <p:txBody>
          <a:bodyPr vert="horz" lIns="91440" tIns="45720" rIns="91440" bIns="0" rtlCol="0" anchor="b">
            <a:normAutofit/>
          </a:bodyPr>
          <a:lstStyle/>
          <a:p>
            <a:br>
              <a:rPr lang="en-US" sz="6600" dirty="0"/>
            </a:br>
            <a:r>
              <a:rPr lang="en-US" sz="6600" dirty="0">
                <a:solidFill>
                  <a:schemeClr val="accent1">
                    <a:lumMod val="75000"/>
                  </a:schemeClr>
                </a:solidFill>
              </a:rPr>
              <a:t>Thank You </a:t>
            </a:r>
            <a:r>
              <a:rPr lang="en-US" sz="6600" dirty="0">
                <a:solidFill>
                  <a:schemeClr val="accent1">
                    <a:lumMod val="75000"/>
                  </a:schemeClr>
                </a:solidFill>
                <a:sym typeface="Wingdings" panose="05000000000000000000" pitchFamily="2" charset="2"/>
              </a:rPr>
              <a:t></a:t>
            </a:r>
            <a:endParaRPr lang="en-US" sz="6600" dirty="0">
              <a:solidFill>
                <a:schemeClr val="accent1">
                  <a:lumMod val="75000"/>
                </a:schemeClr>
              </a:solidFill>
            </a:endParaRPr>
          </a:p>
        </p:txBody>
      </p:sp>
      <p:cxnSp>
        <p:nvCxnSpPr>
          <p:cNvPr id="19" name="Straight Connector 18">
            <a:extLst>
              <a:ext uri="{FF2B5EF4-FFF2-40B4-BE49-F238E27FC236}">
                <a16:creationId xmlns:a16="http://schemas.microsoft.com/office/drawing/2014/main" id="{7AE5065C-30A9-480A-9E93-74CC149029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4735528"/>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1" name="Picture 20">
            <a:extLst>
              <a:ext uri="{FF2B5EF4-FFF2-40B4-BE49-F238E27FC236}">
                <a16:creationId xmlns:a16="http://schemas.microsoft.com/office/drawing/2014/main" id="{2F948680-1810-4961-805C-D0C28E7E93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775200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48383" y="1161619"/>
            <a:ext cx="6702529" cy="688737"/>
          </a:xfrm>
          <a:prstGeom prst="rect">
            <a:avLst/>
          </a:prstGeom>
        </p:spPr>
        <p:txBody>
          <a:bodyPr vert="horz" wrap="square" lIns="0" tIns="11516" rIns="0" bIns="0" rtlCol="0" anchor="ctr">
            <a:spAutoFit/>
          </a:bodyPr>
          <a:lstStyle/>
          <a:p>
            <a:pPr marL="11516">
              <a:lnSpc>
                <a:spcPct val="100000"/>
              </a:lnSpc>
              <a:spcBef>
                <a:spcPts val="91"/>
              </a:spcBef>
            </a:pPr>
            <a:r>
              <a:rPr spc="45" dirty="0"/>
              <a:t>What </a:t>
            </a:r>
            <a:r>
              <a:rPr spc="-68" dirty="0"/>
              <a:t>is</a:t>
            </a:r>
            <a:r>
              <a:rPr lang="en-IN" spc="-68" dirty="0"/>
              <a:t> </a:t>
            </a:r>
            <a:r>
              <a:rPr spc="-68" dirty="0"/>
              <a:t>Node.js?</a:t>
            </a:r>
          </a:p>
        </p:txBody>
      </p:sp>
      <p:sp>
        <p:nvSpPr>
          <p:cNvPr id="3" name="object 3"/>
          <p:cNvSpPr/>
          <p:nvPr/>
        </p:nvSpPr>
        <p:spPr>
          <a:xfrm>
            <a:off x="4801099" y="1780451"/>
            <a:ext cx="2589802" cy="1940278"/>
          </a:xfrm>
          <a:prstGeom prst="rect">
            <a:avLst/>
          </a:prstGeom>
          <a:blipFill>
            <a:blip r:embed="rId2" cstate="print"/>
            <a:stretch>
              <a:fillRect/>
            </a:stretch>
          </a:blipFill>
        </p:spPr>
        <p:txBody>
          <a:bodyPr wrap="square" lIns="0" tIns="0" rIns="0" bIns="0" rtlCol="0"/>
          <a:lstStyle/>
          <a:p>
            <a:endParaRPr sz="1632"/>
          </a:p>
        </p:txBody>
      </p:sp>
      <p:sp>
        <p:nvSpPr>
          <p:cNvPr id="4" name="object 4"/>
          <p:cNvSpPr txBox="1"/>
          <p:nvPr/>
        </p:nvSpPr>
        <p:spPr>
          <a:xfrm>
            <a:off x="4896915" y="3720729"/>
            <a:ext cx="2365463" cy="304657"/>
          </a:xfrm>
          <a:prstGeom prst="rect">
            <a:avLst/>
          </a:prstGeom>
        </p:spPr>
        <p:txBody>
          <a:bodyPr vert="horz" wrap="square" lIns="0" tIns="11516" rIns="0" bIns="0" rtlCol="0">
            <a:spAutoFit/>
          </a:bodyPr>
          <a:lstStyle/>
          <a:p>
            <a:pPr marL="11516">
              <a:spcBef>
                <a:spcPts val="91"/>
              </a:spcBef>
            </a:pPr>
            <a:r>
              <a:rPr sz="1904" spc="95" dirty="0">
                <a:solidFill>
                  <a:srgbClr val="4F4F4F"/>
                </a:solidFill>
                <a:latin typeface="Verdana"/>
                <a:cs typeface="Verdana"/>
              </a:rPr>
              <a:t>A</a:t>
            </a:r>
            <a:r>
              <a:rPr sz="1904" spc="-385" dirty="0">
                <a:solidFill>
                  <a:srgbClr val="4F4F4F"/>
                </a:solidFill>
                <a:latin typeface="Verdana"/>
                <a:cs typeface="Verdana"/>
              </a:rPr>
              <a:t> </a:t>
            </a:r>
            <a:r>
              <a:rPr sz="1904" spc="-100" dirty="0">
                <a:solidFill>
                  <a:srgbClr val="4F4F4F"/>
                </a:solidFill>
                <a:latin typeface="Verdana"/>
                <a:cs typeface="Verdana"/>
              </a:rPr>
              <a:t>JavaScript </a:t>
            </a:r>
            <a:r>
              <a:rPr sz="1904" spc="-109" dirty="0">
                <a:solidFill>
                  <a:srgbClr val="4F4F4F"/>
                </a:solidFill>
                <a:latin typeface="Verdana"/>
                <a:cs typeface="Verdana"/>
              </a:rPr>
              <a:t>Runtime</a:t>
            </a:r>
            <a:endParaRPr sz="1904">
              <a:latin typeface="Verdana"/>
              <a:cs typeface="Verdana"/>
            </a:endParaRPr>
          </a:p>
        </p:txBody>
      </p:sp>
      <p:sp>
        <p:nvSpPr>
          <p:cNvPr id="5" name="object 5"/>
          <p:cNvSpPr txBox="1"/>
          <p:nvPr/>
        </p:nvSpPr>
        <p:spPr>
          <a:xfrm>
            <a:off x="4647079" y="5368031"/>
            <a:ext cx="2853757" cy="304657"/>
          </a:xfrm>
          <a:prstGeom prst="rect">
            <a:avLst/>
          </a:prstGeom>
        </p:spPr>
        <p:txBody>
          <a:bodyPr vert="horz" wrap="square" lIns="0" tIns="11516" rIns="0" bIns="0" rtlCol="0">
            <a:spAutoFit/>
          </a:bodyPr>
          <a:lstStyle/>
          <a:p>
            <a:pPr marL="11516">
              <a:spcBef>
                <a:spcPts val="91"/>
              </a:spcBef>
            </a:pPr>
            <a:r>
              <a:rPr sz="1904" spc="-103" dirty="0">
                <a:solidFill>
                  <a:srgbClr val="FA923F"/>
                </a:solidFill>
                <a:latin typeface="Verdana"/>
                <a:cs typeface="Verdana"/>
              </a:rPr>
              <a:t>“JavaScript </a:t>
            </a:r>
            <a:r>
              <a:rPr sz="1904" spc="-91" dirty="0">
                <a:solidFill>
                  <a:srgbClr val="FA923F"/>
                </a:solidFill>
                <a:latin typeface="Verdana"/>
                <a:cs typeface="Verdana"/>
              </a:rPr>
              <a:t>on </a:t>
            </a:r>
            <a:r>
              <a:rPr sz="1904" spc="-109" dirty="0">
                <a:solidFill>
                  <a:srgbClr val="FA923F"/>
                </a:solidFill>
                <a:latin typeface="Verdana"/>
                <a:cs typeface="Verdana"/>
              </a:rPr>
              <a:t>the</a:t>
            </a:r>
            <a:r>
              <a:rPr sz="1904" spc="-458" dirty="0">
                <a:solidFill>
                  <a:srgbClr val="FA923F"/>
                </a:solidFill>
                <a:latin typeface="Verdana"/>
                <a:cs typeface="Verdana"/>
              </a:rPr>
              <a:t> </a:t>
            </a:r>
            <a:r>
              <a:rPr sz="1904" spc="-131" dirty="0">
                <a:solidFill>
                  <a:srgbClr val="FA923F"/>
                </a:solidFill>
                <a:latin typeface="Verdana"/>
                <a:cs typeface="Verdana"/>
              </a:rPr>
              <a:t>Server”</a:t>
            </a:r>
            <a:endParaRPr sz="1904">
              <a:latin typeface="Verdana"/>
              <a:cs typeface="Verdana"/>
            </a:endParaRPr>
          </a:p>
        </p:txBody>
      </p:sp>
      <p:sp>
        <p:nvSpPr>
          <p:cNvPr id="6" name="object 6"/>
          <p:cNvSpPr/>
          <p:nvPr/>
        </p:nvSpPr>
        <p:spPr>
          <a:xfrm>
            <a:off x="5220294" y="4037640"/>
            <a:ext cx="1741275" cy="1307339"/>
          </a:xfrm>
          <a:prstGeom prst="rect">
            <a:avLst/>
          </a:prstGeom>
          <a:blipFill>
            <a:blip r:embed="rId3" cstate="print"/>
            <a:stretch>
              <a:fillRect/>
            </a:stretch>
          </a:blipFill>
        </p:spPr>
        <p:txBody>
          <a:bodyPr wrap="square" lIns="0" tIns="0" rIns="0" bIns="0" rtlCol="0"/>
          <a:lstStyle/>
          <a:p>
            <a:endParaRPr sz="1632"/>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9B725-3DB4-48D3-B212-D554F9169076}"/>
              </a:ext>
            </a:extLst>
          </p:cNvPr>
          <p:cNvSpPr>
            <a:spLocks noGrp="1"/>
          </p:cNvSpPr>
          <p:nvPr>
            <p:ph type="title"/>
          </p:nvPr>
        </p:nvSpPr>
        <p:spPr/>
        <p:txBody>
          <a:bodyPr/>
          <a:lstStyle/>
          <a:p>
            <a:r>
              <a:rPr lang="en-IN" dirty="0"/>
              <a:t>Continue…</a:t>
            </a:r>
          </a:p>
        </p:txBody>
      </p:sp>
      <p:sp>
        <p:nvSpPr>
          <p:cNvPr id="3" name="Content Placeholder 2">
            <a:extLst>
              <a:ext uri="{FF2B5EF4-FFF2-40B4-BE49-F238E27FC236}">
                <a16:creationId xmlns:a16="http://schemas.microsoft.com/office/drawing/2014/main" id="{CC6F6F29-E9FC-4E33-8F00-0DD557FF6300}"/>
              </a:ext>
            </a:extLst>
          </p:cNvPr>
          <p:cNvSpPr>
            <a:spLocks noGrp="1"/>
          </p:cNvSpPr>
          <p:nvPr>
            <p:ph idx="1"/>
          </p:nvPr>
        </p:nvSpPr>
        <p:spPr/>
        <p:txBody>
          <a:bodyPr/>
          <a:lstStyle/>
          <a:p>
            <a:pPr marL="0" indent="0">
              <a:buNone/>
            </a:pPr>
            <a:r>
              <a:rPr lang="en-US" dirty="0"/>
              <a:t>Node.js is a powerful framework developed on </a:t>
            </a:r>
            <a:r>
              <a:rPr lang="en-US" b="1" dirty="0">
                <a:solidFill>
                  <a:schemeClr val="accent1">
                    <a:lumMod val="75000"/>
                  </a:schemeClr>
                </a:solidFill>
              </a:rPr>
              <a:t>Chrome’s V8 JavaScript engine </a:t>
            </a:r>
            <a:r>
              <a:rPr lang="en-US" dirty="0"/>
              <a:t>which is one of the fastest JavaScript engine available in the market. </a:t>
            </a:r>
          </a:p>
          <a:p>
            <a:pPr marL="0" indent="0">
              <a:buNone/>
            </a:pPr>
            <a:r>
              <a:rPr lang="en-US" dirty="0"/>
              <a:t>It </a:t>
            </a:r>
            <a:r>
              <a:rPr lang="en-US" b="1" dirty="0">
                <a:solidFill>
                  <a:schemeClr val="accent1">
                    <a:lumMod val="75000"/>
                  </a:schemeClr>
                </a:solidFill>
              </a:rPr>
              <a:t>compiles JavaScript code directly into the native machine code</a:t>
            </a:r>
            <a:r>
              <a:rPr lang="en-US" b="1" dirty="0">
                <a:solidFill>
                  <a:srgbClr val="FF0000"/>
                </a:solidFill>
              </a:rPr>
              <a:t> </a:t>
            </a:r>
            <a:r>
              <a:rPr lang="en-US" dirty="0"/>
              <a:t>which eventually results in higher efficiency of the applications built with Node.js. </a:t>
            </a:r>
          </a:p>
          <a:p>
            <a:pPr marL="0" indent="0">
              <a:buNone/>
            </a:pPr>
            <a:r>
              <a:rPr lang="en-US" dirty="0"/>
              <a:t>It is a lightweight framework and is heavily used for developing </a:t>
            </a:r>
            <a:r>
              <a:rPr lang="en-US" b="1" dirty="0">
                <a:solidFill>
                  <a:schemeClr val="accent1">
                    <a:lumMod val="75000"/>
                  </a:schemeClr>
                </a:solidFill>
              </a:rPr>
              <a:t>server-side web applications</a:t>
            </a:r>
            <a:r>
              <a:rPr lang="en-US" b="1" dirty="0">
                <a:solidFill>
                  <a:srgbClr val="FF0000"/>
                </a:solidFill>
              </a:rPr>
              <a:t>.</a:t>
            </a:r>
            <a:endParaRPr lang="en-IN" b="1" dirty="0">
              <a:solidFill>
                <a:srgbClr val="FF0000"/>
              </a:solidFill>
            </a:endParaRPr>
          </a:p>
        </p:txBody>
      </p:sp>
    </p:spTree>
    <p:extLst>
      <p:ext uri="{BB962C8B-B14F-4D97-AF65-F5344CB8AC3E}">
        <p14:creationId xmlns:p14="http://schemas.microsoft.com/office/powerpoint/2010/main" val="3116272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369547" y="1909415"/>
            <a:ext cx="1484460" cy="2772567"/>
            <a:chOff x="4545584" y="2105660"/>
            <a:chExt cx="1637030" cy="3057525"/>
          </a:xfrm>
        </p:grpSpPr>
        <p:sp>
          <p:nvSpPr>
            <p:cNvPr id="3" name="object 3"/>
            <p:cNvSpPr/>
            <p:nvPr/>
          </p:nvSpPr>
          <p:spPr>
            <a:xfrm>
              <a:off x="5438648" y="4486148"/>
              <a:ext cx="673608" cy="676656"/>
            </a:xfrm>
            <a:prstGeom prst="rect">
              <a:avLst/>
            </a:prstGeom>
            <a:blipFill>
              <a:blip r:embed="rId2" cstate="print"/>
              <a:stretch>
                <a:fillRect/>
              </a:stretch>
            </a:blipFill>
          </p:spPr>
          <p:txBody>
            <a:bodyPr wrap="square" lIns="0" tIns="0" rIns="0" bIns="0" rtlCol="0"/>
            <a:lstStyle/>
            <a:p>
              <a:endParaRPr sz="1632"/>
            </a:p>
          </p:txBody>
        </p:sp>
        <p:sp>
          <p:nvSpPr>
            <p:cNvPr id="4" name="object 4"/>
            <p:cNvSpPr/>
            <p:nvPr/>
          </p:nvSpPr>
          <p:spPr>
            <a:xfrm>
              <a:off x="5456936" y="4507484"/>
              <a:ext cx="588263" cy="588263"/>
            </a:xfrm>
            <a:prstGeom prst="rect">
              <a:avLst/>
            </a:prstGeom>
            <a:blipFill>
              <a:blip r:embed="rId3" cstate="print"/>
              <a:stretch>
                <a:fillRect/>
              </a:stretch>
            </a:blipFill>
          </p:spPr>
          <p:txBody>
            <a:bodyPr wrap="square" lIns="0" tIns="0" rIns="0" bIns="0" rtlCol="0"/>
            <a:lstStyle/>
            <a:p>
              <a:endParaRPr sz="1632"/>
            </a:p>
          </p:txBody>
        </p:sp>
        <p:sp>
          <p:nvSpPr>
            <p:cNvPr id="5" name="object 5"/>
            <p:cNvSpPr/>
            <p:nvPr/>
          </p:nvSpPr>
          <p:spPr>
            <a:xfrm>
              <a:off x="4673600" y="3785108"/>
              <a:ext cx="1377696" cy="1377696"/>
            </a:xfrm>
            <a:prstGeom prst="rect">
              <a:avLst/>
            </a:prstGeom>
            <a:blipFill>
              <a:blip r:embed="rId4" cstate="print"/>
              <a:stretch>
                <a:fillRect/>
              </a:stretch>
            </a:blipFill>
          </p:spPr>
          <p:txBody>
            <a:bodyPr wrap="square" lIns="0" tIns="0" rIns="0" bIns="0" rtlCol="0"/>
            <a:lstStyle/>
            <a:p>
              <a:endParaRPr sz="1632"/>
            </a:p>
          </p:txBody>
        </p:sp>
        <p:sp>
          <p:nvSpPr>
            <p:cNvPr id="6" name="object 6"/>
            <p:cNvSpPr/>
            <p:nvPr/>
          </p:nvSpPr>
          <p:spPr>
            <a:xfrm>
              <a:off x="4694936" y="3806444"/>
              <a:ext cx="1292352" cy="1289304"/>
            </a:xfrm>
            <a:prstGeom prst="rect">
              <a:avLst/>
            </a:prstGeom>
            <a:blipFill>
              <a:blip r:embed="rId5" cstate="print"/>
              <a:stretch>
                <a:fillRect/>
              </a:stretch>
            </a:blipFill>
          </p:spPr>
          <p:txBody>
            <a:bodyPr wrap="square" lIns="0" tIns="0" rIns="0" bIns="0" rtlCol="0"/>
            <a:lstStyle/>
            <a:p>
              <a:endParaRPr sz="1632"/>
            </a:p>
          </p:txBody>
        </p:sp>
        <p:sp>
          <p:nvSpPr>
            <p:cNvPr id="7" name="object 7"/>
            <p:cNvSpPr/>
            <p:nvPr/>
          </p:nvSpPr>
          <p:spPr>
            <a:xfrm>
              <a:off x="4545584" y="2105660"/>
              <a:ext cx="1636776" cy="1252727"/>
            </a:xfrm>
            <a:prstGeom prst="rect">
              <a:avLst/>
            </a:prstGeom>
            <a:blipFill>
              <a:blip r:embed="rId6" cstate="print"/>
              <a:stretch>
                <a:fillRect/>
              </a:stretch>
            </a:blipFill>
          </p:spPr>
          <p:txBody>
            <a:bodyPr wrap="square" lIns="0" tIns="0" rIns="0" bIns="0" rtlCol="0"/>
            <a:lstStyle/>
            <a:p>
              <a:endParaRPr sz="1632"/>
            </a:p>
          </p:txBody>
        </p:sp>
        <p:sp>
          <p:nvSpPr>
            <p:cNvPr id="8" name="object 8"/>
            <p:cNvSpPr/>
            <p:nvPr/>
          </p:nvSpPr>
          <p:spPr>
            <a:xfrm>
              <a:off x="4563872" y="2126996"/>
              <a:ext cx="1551431" cy="1164336"/>
            </a:xfrm>
            <a:prstGeom prst="rect">
              <a:avLst/>
            </a:prstGeom>
            <a:blipFill>
              <a:blip r:embed="rId7" cstate="print"/>
              <a:stretch>
                <a:fillRect/>
              </a:stretch>
            </a:blipFill>
          </p:spPr>
          <p:txBody>
            <a:bodyPr wrap="square" lIns="0" tIns="0" rIns="0" bIns="0" rtlCol="0"/>
            <a:lstStyle/>
            <a:p>
              <a:endParaRPr sz="1632"/>
            </a:p>
          </p:txBody>
        </p:sp>
      </p:grpSp>
      <p:sp>
        <p:nvSpPr>
          <p:cNvPr id="9" name="object 9"/>
          <p:cNvSpPr txBox="1">
            <a:spLocks noGrp="1"/>
          </p:cNvSpPr>
          <p:nvPr>
            <p:ph type="title"/>
          </p:nvPr>
        </p:nvSpPr>
        <p:spPr>
          <a:xfrm>
            <a:off x="2848383" y="701646"/>
            <a:ext cx="4905491" cy="1365845"/>
          </a:xfrm>
          <a:prstGeom prst="rect">
            <a:avLst/>
          </a:prstGeom>
        </p:spPr>
        <p:txBody>
          <a:bodyPr vert="horz" wrap="square" lIns="0" tIns="11516" rIns="0" bIns="0" rtlCol="0" anchor="ctr">
            <a:spAutoFit/>
          </a:bodyPr>
          <a:lstStyle/>
          <a:p>
            <a:pPr marL="11516">
              <a:lnSpc>
                <a:spcPct val="100000"/>
              </a:lnSpc>
              <a:spcBef>
                <a:spcPts val="91"/>
              </a:spcBef>
            </a:pPr>
            <a:r>
              <a:rPr spc="45" dirty="0"/>
              <a:t>What </a:t>
            </a:r>
            <a:r>
              <a:rPr spc="-18" dirty="0"/>
              <a:t>Does</a:t>
            </a:r>
            <a:r>
              <a:rPr lang="en-IN" spc="-18" dirty="0"/>
              <a:t> </a:t>
            </a:r>
            <a:r>
              <a:rPr spc="45" dirty="0"/>
              <a:t>That</a:t>
            </a:r>
            <a:r>
              <a:rPr spc="-299" dirty="0"/>
              <a:t> </a:t>
            </a:r>
            <a:r>
              <a:rPr spc="-54" dirty="0"/>
              <a:t>Mean?</a:t>
            </a:r>
          </a:p>
        </p:txBody>
      </p:sp>
      <p:grpSp>
        <p:nvGrpSpPr>
          <p:cNvPr id="10" name="object 10"/>
          <p:cNvGrpSpPr/>
          <p:nvPr/>
        </p:nvGrpSpPr>
        <p:grpSpPr>
          <a:xfrm>
            <a:off x="6985156" y="3840560"/>
            <a:ext cx="774476" cy="389252"/>
            <a:chOff x="6327241" y="4235284"/>
            <a:chExt cx="854075" cy="429259"/>
          </a:xfrm>
        </p:grpSpPr>
        <p:sp>
          <p:nvSpPr>
            <p:cNvPr id="11" name="object 11"/>
            <p:cNvSpPr/>
            <p:nvPr/>
          </p:nvSpPr>
          <p:spPr>
            <a:xfrm>
              <a:off x="6333591" y="4241635"/>
              <a:ext cx="841375" cy="416559"/>
            </a:xfrm>
            <a:custGeom>
              <a:avLst/>
              <a:gdLst/>
              <a:ahLst/>
              <a:cxnLst/>
              <a:rect l="l" t="t" r="r" b="b"/>
              <a:pathLst>
                <a:path w="841375" h="416560">
                  <a:moveTo>
                    <a:pt x="632574" y="0"/>
                  </a:moveTo>
                  <a:lnTo>
                    <a:pt x="632574" y="104101"/>
                  </a:lnTo>
                  <a:lnTo>
                    <a:pt x="0" y="104101"/>
                  </a:lnTo>
                  <a:lnTo>
                    <a:pt x="0" y="312318"/>
                  </a:lnTo>
                  <a:lnTo>
                    <a:pt x="632574" y="312318"/>
                  </a:lnTo>
                  <a:lnTo>
                    <a:pt x="632574" y="416420"/>
                  </a:lnTo>
                  <a:lnTo>
                    <a:pt x="840816" y="208216"/>
                  </a:lnTo>
                  <a:lnTo>
                    <a:pt x="632574" y="0"/>
                  </a:lnTo>
                  <a:close/>
                </a:path>
              </a:pathLst>
            </a:custGeom>
            <a:solidFill>
              <a:srgbClr val="521751"/>
            </a:solidFill>
          </p:spPr>
          <p:txBody>
            <a:bodyPr wrap="square" lIns="0" tIns="0" rIns="0" bIns="0" rtlCol="0"/>
            <a:lstStyle/>
            <a:p>
              <a:endParaRPr sz="1632"/>
            </a:p>
          </p:txBody>
        </p:sp>
        <p:sp>
          <p:nvSpPr>
            <p:cNvPr id="12" name="object 12"/>
            <p:cNvSpPr/>
            <p:nvPr/>
          </p:nvSpPr>
          <p:spPr>
            <a:xfrm>
              <a:off x="6333591" y="4241635"/>
              <a:ext cx="841375" cy="416559"/>
            </a:xfrm>
            <a:custGeom>
              <a:avLst/>
              <a:gdLst/>
              <a:ahLst/>
              <a:cxnLst/>
              <a:rect l="l" t="t" r="r" b="b"/>
              <a:pathLst>
                <a:path w="841375" h="416560">
                  <a:moveTo>
                    <a:pt x="0" y="104106"/>
                  </a:moveTo>
                  <a:lnTo>
                    <a:pt x="632579" y="104106"/>
                  </a:lnTo>
                  <a:lnTo>
                    <a:pt x="632579" y="0"/>
                  </a:lnTo>
                  <a:lnTo>
                    <a:pt x="840819" y="208212"/>
                  </a:lnTo>
                  <a:lnTo>
                    <a:pt x="632579" y="416424"/>
                  </a:lnTo>
                  <a:lnTo>
                    <a:pt x="632579" y="312318"/>
                  </a:lnTo>
                  <a:lnTo>
                    <a:pt x="0" y="312318"/>
                  </a:lnTo>
                  <a:lnTo>
                    <a:pt x="0" y="104106"/>
                  </a:lnTo>
                  <a:close/>
                </a:path>
              </a:pathLst>
            </a:custGeom>
            <a:ln w="12700">
              <a:solidFill>
                <a:srgbClr val="521751"/>
              </a:solidFill>
            </a:ln>
          </p:spPr>
          <p:txBody>
            <a:bodyPr wrap="square" lIns="0" tIns="0" rIns="0" bIns="0" rtlCol="0"/>
            <a:lstStyle/>
            <a:p>
              <a:endParaRPr sz="1632"/>
            </a:p>
          </p:txBody>
        </p:sp>
      </p:grpSp>
      <p:sp>
        <p:nvSpPr>
          <p:cNvPr id="13" name="object 13"/>
          <p:cNvSpPr txBox="1"/>
          <p:nvPr/>
        </p:nvSpPr>
        <p:spPr>
          <a:xfrm>
            <a:off x="2598270" y="3783634"/>
            <a:ext cx="1524768" cy="355229"/>
          </a:xfrm>
          <a:prstGeom prst="rect">
            <a:avLst/>
          </a:prstGeom>
          <a:solidFill>
            <a:srgbClr val="521751"/>
          </a:solidFill>
          <a:ln w="12700">
            <a:solidFill>
              <a:srgbClr val="3A0E39"/>
            </a:solidFill>
          </a:ln>
        </p:spPr>
        <p:txBody>
          <a:bodyPr vert="horz" wrap="square" lIns="0" tIns="144530" rIns="0" bIns="0" rtlCol="0">
            <a:spAutoFit/>
          </a:bodyPr>
          <a:lstStyle/>
          <a:p>
            <a:pPr algn="ctr">
              <a:spcBef>
                <a:spcPts val="1138"/>
              </a:spcBef>
            </a:pPr>
            <a:r>
              <a:rPr sz="1360" spc="-195" dirty="0">
                <a:solidFill>
                  <a:srgbClr val="FFFFFF"/>
                </a:solidFill>
                <a:latin typeface="Verdana"/>
                <a:cs typeface="Verdana"/>
              </a:rPr>
              <a:t>C++</a:t>
            </a:r>
            <a:endParaRPr sz="1360">
              <a:latin typeface="Verdana"/>
              <a:cs typeface="Verdana"/>
            </a:endParaRPr>
          </a:p>
        </p:txBody>
      </p:sp>
      <p:sp>
        <p:nvSpPr>
          <p:cNvPr id="14" name="object 14"/>
          <p:cNvSpPr txBox="1"/>
          <p:nvPr/>
        </p:nvSpPr>
        <p:spPr>
          <a:xfrm>
            <a:off x="8015261" y="3783014"/>
            <a:ext cx="1524768" cy="355811"/>
          </a:xfrm>
          <a:prstGeom prst="rect">
            <a:avLst/>
          </a:prstGeom>
          <a:solidFill>
            <a:srgbClr val="521751"/>
          </a:solidFill>
          <a:ln w="12700">
            <a:solidFill>
              <a:srgbClr val="3A0E39"/>
            </a:solidFill>
          </a:ln>
        </p:spPr>
        <p:txBody>
          <a:bodyPr vert="horz" wrap="square" lIns="0" tIns="145106" rIns="0" bIns="0" rtlCol="0">
            <a:spAutoFit/>
          </a:bodyPr>
          <a:lstStyle/>
          <a:p>
            <a:pPr marL="179655">
              <a:spcBef>
                <a:spcPts val="1143"/>
              </a:spcBef>
            </a:pPr>
            <a:r>
              <a:rPr sz="1360" spc="-27" dirty="0">
                <a:solidFill>
                  <a:srgbClr val="FFFFFF"/>
                </a:solidFill>
                <a:latin typeface="Verdana"/>
                <a:cs typeface="Verdana"/>
              </a:rPr>
              <a:t>Machine</a:t>
            </a:r>
            <a:r>
              <a:rPr sz="1360" spc="-100" dirty="0">
                <a:solidFill>
                  <a:srgbClr val="FFFFFF"/>
                </a:solidFill>
                <a:latin typeface="Verdana"/>
                <a:cs typeface="Verdana"/>
              </a:rPr>
              <a:t> </a:t>
            </a:r>
            <a:r>
              <a:rPr sz="1360" spc="-32" dirty="0">
                <a:solidFill>
                  <a:srgbClr val="FFFFFF"/>
                </a:solidFill>
                <a:latin typeface="Verdana"/>
                <a:cs typeface="Verdana"/>
              </a:rPr>
              <a:t>Code</a:t>
            </a:r>
            <a:endParaRPr sz="1360">
              <a:latin typeface="Verdana"/>
              <a:cs typeface="Verdana"/>
            </a:endParaRPr>
          </a:p>
        </p:txBody>
      </p:sp>
      <p:grpSp>
        <p:nvGrpSpPr>
          <p:cNvPr id="15" name="object 15"/>
          <p:cNvGrpSpPr/>
          <p:nvPr/>
        </p:nvGrpSpPr>
        <p:grpSpPr>
          <a:xfrm>
            <a:off x="4427887" y="3851191"/>
            <a:ext cx="774476" cy="389252"/>
            <a:chOff x="3507142" y="4247007"/>
            <a:chExt cx="854075" cy="429259"/>
          </a:xfrm>
        </p:grpSpPr>
        <p:sp>
          <p:nvSpPr>
            <p:cNvPr id="16" name="object 16"/>
            <p:cNvSpPr/>
            <p:nvPr/>
          </p:nvSpPr>
          <p:spPr>
            <a:xfrm>
              <a:off x="3513493" y="4253357"/>
              <a:ext cx="841375" cy="416559"/>
            </a:xfrm>
            <a:custGeom>
              <a:avLst/>
              <a:gdLst/>
              <a:ahLst/>
              <a:cxnLst/>
              <a:rect l="l" t="t" r="r" b="b"/>
              <a:pathLst>
                <a:path w="841375" h="416560">
                  <a:moveTo>
                    <a:pt x="632574" y="0"/>
                  </a:moveTo>
                  <a:lnTo>
                    <a:pt x="632574" y="104114"/>
                  </a:lnTo>
                  <a:lnTo>
                    <a:pt x="0" y="104114"/>
                  </a:lnTo>
                  <a:lnTo>
                    <a:pt x="0" y="312318"/>
                  </a:lnTo>
                  <a:lnTo>
                    <a:pt x="632574" y="312318"/>
                  </a:lnTo>
                  <a:lnTo>
                    <a:pt x="632574" y="416433"/>
                  </a:lnTo>
                  <a:lnTo>
                    <a:pt x="840816" y="208216"/>
                  </a:lnTo>
                  <a:lnTo>
                    <a:pt x="632574" y="0"/>
                  </a:lnTo>
                  <a:close/>
                </a:path>
              </a:pathLst>
            </a:custGeom>
            <a:solidFill>
              <a:srgbClr val="521751"/>
            </a:solidFill>
          </p:spPr>
          <p:txBody>
            <a:bodyPr wrap="square" lIns="0" tIns="0" rIns="0" bIns="0" rtlCol="0"/>
            <a:lstStyle/>
            <a:p>
              <a:endParaRPr sz="1632"/>
            </a:p>
          </p:txBody>
        </p:sp>
        <p:sp>
          <p:nvSpPr>
            <p:cNvPr id="17" name="object 17"/>
            <p:cNvSpPr/>
            <p:nvPr/>
          </p:nvSpPr>
          <p:spPr>
            <a:xfrm>
              <a:off x="3513493" y="4253357"/>
              <a:ext cx="841375" cy="416559"/>
            </a:xfrm>
            <a:custGeom>
              <a:avLst/>
              <a:gdLst/>
              <a:ahLst/>
              <a:cxnLst/>
              <a:rect l="l" t="t" r="r" b="b"/>
              <a:pathLst>
                <a:path w="841375" h="416560">
                  <a:moveTo>
                    <a:pt x="0" y="104106"/>
                  </a:moveTo>
                  <a:lnTo>
                    <a:pt x="632579" y="104106"/>
                  </a:lnTo>
                  <a:lnTo>
                    <a:pt x="632579" y="0"/>
                  </a:lnTo>
                  <a:lnTo>
                    <a:pt x="840819" y="208212"/>
                  </a:lnTo>
                  <a:lnTo>
                    <a:pt x="632579" y="416424"/>
                  </a:lnTo>
                  <a:lnTo>
                    <a:pt x="632579" y="312318"/>
                  </a:lnTo>
                  <a:lnTo>
                    <a:pt x="0" y="312318"/>
                  </a:lnTo>
                  <a:lnTo>
                    <a:pt x="0" y="104106"/>
                  </a:lnTo>
                  <a:close/>
                </a:path>
              </a:pathLst>
            </a:custGeom>
            <a:ln w="12700">
              <a:solidFill>
                <a:srgbClr val="521751"/>
              </a:solidFill>
            </a:ln>
          </p:spPr>
          <p:txBody>
            <a:bodyPr wrap="square" lIns="0" tIns="0" rIns="0" bIns="0" rtlCol="0"/>
            <a:lstStyle/>
            <a:p>
              <a:endParaRPr sz="1632"/>
            </a:p>
          </p:txBody>
        </p:sp>
      </p:grpSp>
      <p:sp>
        <p:nvSpPr>
          <p:cNvPr id="18" name="object 18"/>
          <p:cNvSpPr txBox="1"/>
          <p:nvPr/>
        </p:nvSpPr>
        <p:spPr>
          <a:xfrm>
            <a:off x="4392636" y="3593579"/>
            <a:ext cx="842998" cy="220917"/>
          </a:xfrm>
          <a:prstGeom prst="rect">
            <a:avLst/>
          </a:prstGeom>
        </p:spPr>
        <p:txBody>
          <a:bodyPr vert="horz" wrap="square" lIns="0" tIns="11516" rIns="0" bIns="0" rtlCol="0">
            <a:spAutoFit/>
          </a:bodyPr>
          <a:lstStyle/>
          <a:p>
            <a:pPr marL="11516">
              <a:spcBef>
                <a:spcPts val="91"/>
              </a:spcBef>
            </a:pPr>
            <a:r>
              <a:rPr sz="1360" spc="-18" dirty="0">
                <a:solidFill>
                  <a:srgbClr val="521751"/>
                </a:solidFill>
                <a:latin typeface="Verdana"/>
                <a:cs typeface="Verdana"/>
              </a:rPr>
              <a:t>Written</a:t>
            </a:r>
            <a:r>
              <a:rPr sz="1360" spc="-154" dirty="0">
                <a:solidFill>
                  <a:srgbClr val="521751"/>
                </a:solidFill>
                <a:latin typeface="Verdana"/>
                <a:cs typeface="Verdana"/>
              </a:rPr>
              <a:t> </a:t>
            </a:r>
            <a:r>
              <a:rPr sz="1360" spc="-54" dirty="0">
                <a:solidFill>
                  <a:srgbClr val="521751"/>
                </a:solidFill>
                <a:latin typeface="Verdana"/>
                <a:cs typeface="Verdana"/>
              </a:rPr>
              <a:t>in</a:t>
            </a:r>
            <a:endParaRPr sz="1360">
              <a:latin typeface="Verdana"/>
              <a:cs typeface="Verdana"/>
            </a:endParaRPr>
          </a:p>
        </p:txBody>
      </p:sp>
      <p:sp>
        <p:nvSpPr>
          <p:cNvPr id="19" name="object 19"/>
          <p:cNvSpPr txBox="1"/>
          <p:nvPr/>
        </p:nvSpPr>
        <p:spPr>
          <a:xfrm>
            <a:off x="6878146" y="3593579"/>
            <a:ext cx="986953" cy="220917"/>
          </a:xfrm>
          <a:prstGeom prst="rect">
            <a:avLst/>
          </a:prstGeom>
        </p:spPr>
        <p:txBody>
          <a:bodyPr vert="horz" wrap="square" lIns="0" tIns="11516" rIns="0" bIns="0" rtlCol="0">
            <a:spAutoFit/>
          </a:bodyPr>
          <a:lstStyle/>
          <a:p>
            <a:pPr marL="11516">
              <a:spcBef>
                <a:spcPts val="91"/>
              </a:spcBef>
            </a:pPr>
            <a:r>
              <a:rPr sz="1360" spc="-41" dirty="0">
                <a:solidFill>
                  <a:srgbClr val="521751"/>
                </a:solidFill>
                <a:latin typeface="Verdana"/>
                <a:cs typeface="Verdana"/>
              </a:rPr>
              <a:t>Compiles</a:t>
            </a:r>
            <a:r>
              <a:rPr sz="1360" spc="-145" dirty="0">
                <a:solidFill>
                  <a:srgbClr val="521751"/>
                </a:solidFill>
                <a:latin typeface="Verdana"/>
                <a:cs typeface="Verdana"/>
              </a:rPr>
              <a:t> </a:t>
            </a:r>
            <a:r>
              <a:rPr sz="1360" spc="-45" dirty="0">
                <a:solidFill>
                  <a:srgbClr val="521751"/>
                </a:solidFill>
                <a:latin typeface="Verdana"/>
                <a:cs typeface="Verdana"/>
              </a:rPr>
              <a:t>to</a:t>
            </a:r>
            <a:endParaRPr sz="1360">
              <a:latin typeface="Verdana"/>
              <a:cs typeface="Verdana"/>
            </a:endParaRPr>
          </a:p>
        </p:txBody>
      </p:sp>
      <p:grpSp>
        <p:nvGrpSpPr>
          <p:cNvPr id="20" name="object 20"/>
          <p:cNvGrpSpPr/>
          <p:nvPr/>
        </p:nvGrpSpPr>
        <p:grpSpPr>
          <a:xfrm>
            <a:off x="5923174" y="2992288"/>
            <a:ext cx="334551" cy="465261"/>
            <a:chOff x="5156111" y="3299828"/>
            <a:chExt cx="368935" cy="513080"/>
          </a:xfrm>
        </p:grpSpPr>
        <p:sp>
          <p:nvSpPr>
            <p:cNvPr id="21" name="object 21"/>
            <p:cNvSpPr/>
            <p:nvPr/>
          </p:nvSpPr>
          <p:spPr>
            <a:xfrm>
              <a:off x="5162461" y="3306178"/>
              <a:ext cx="356235" cy="500380"/>
            </a:xfrm>
            <a:custGeom>
              <a:avLst/>
              <a:gdLst/>
              <a:ahLst/>
              <a:cxnLst/>
              <a:rect l="l" t="t" r="r" b="b"/>
              <a:pathLst>
                <a:path w="356235" h="500379">
                  <a:moveTo>
                    <a:pt x="266826" y="0"/>
                  </a:moveTo>
                  <a:lnTo>
                    <a:pt x="88950" y="0"/>
                  </a:lnTo>
                  <a:lnTo>
                    <a:pt x="88950" y="322491"/>
                  </a:lnTo>
                  <a:lnTo>
                    <a:pt x="0" y="322491"/>
                  </a:lnTo>
                  <a:lnTo>
                    <a:pt x="177888" y="500341"/>
                  </a:lnTo>
                  <a:lnTo>
                    <a:pt x="355765" y="322491"/>
                  </a:lnTo>
                  <a:lnTo>
                    <a:pt x="266826" y="322491"/>
                  </a:lnTo>
                  <a:lnTo>
                    <a:pt x="266826" y="0"/>
                  </a:lnTo>
                  <a:close/>
                </a:path>
              </a:pathLst>
            </a:custGeom>
            <a:solidFill>
              <a:srgbClr val="FA923F"/>
            </a:solidFill>
          </p:spPr>
          <p:txBody>
            <a:bodyPr wrap="square" lIns="0" tIns="0" rIns="0" bIns="0" rtlCol="0"/>
            <a:lstStyle/>
            <a:p>
              <a:endParaRPr sz="1632"/>
            </a:p>
          </p:txBody>
        </p:sp>
        <p:sp>
          <p:nvSpPr>
            <p:cNvPr id="22" name="object 22"/>
            <p:cNvSpPr/>
            <p:nvPr/>
          </p:nvSpPr>
          <p:spPr>
            <a:xfrm>
              <a:off x="5162461" y="3306178"/>
              <a:ext cx="356235" cy="500380"/>
            </a:xfrm>
            <a:custGeom>
              <a:avLst/>
              <a:gdLst/>
              <a:ahLst/>
              <a:cxnLst/>
              <a:rect l="l" t="t" r="r" b="b"/>
              <a:pathLst>
                <a:path w="356235" h="500379">
                  <a:moveTo>
                    <a:pt x="0" y="322491"/>
                  </a:moveTo>
                  <a:lnTo>
                    <a:pt x="88940" y="322491"/>
                  </a:lnTo>
                  <a:lnTo>
                    <a:pt x="88940" y="0"/>
                  </a:lnTo>
                  <a:lnTo>
                    <a:pt x="266824" y="0"/>
                  </a:lnTo>
                  <a:lnTo>
                    <a:pt x="266824" y="322491"/>
                  </a:lnTo>
                  <a:lnTo>
                    <a:pt x="355765" y="322491"/>
                  </a:lnTo>
                  <a:lnTo>
                    <a:pt x="177882" y="500350"/>
                  </a:lnTo>
                  <a:lnTo>
                    <a:pt x="0" y="322491"/>
                  </a:lnTo>
                  <a:close/>
                </a:path>
              </a:pathLst>
            </a:custGeom>
            <a:ln w="12701">
              <a:solidFill>
                <a:srgbClr val="521751"/>
              </a:solidFill>
            </a:ln>
          </p:spPr>
          <p:txBody>
            <a:bodyPr wrap="square" lIns="0" tIns="0" rIns="0" bIns="0" rtlCol="0"/>
            <a:lstStyle/>
            <a:p>
              <a:endParaRPr sz="1632"/>
            </a:p>
          </p:txBody>
        </p:sp>
      </p:grpSp>
      <p:sp>
        <p:nvSpPr>
          <p:cNvPr id="23" name="object 23"/>
          <p:cNvSpPr txBox="1"/>
          <p:nvPr/>
        </p:nvSpPr>
        <p:spPr>
          <a:xfrm>
            <a:off x="6229566" y="3040793"/>
            <a:ext cx="396163" cy="220917"/>
          </a:xfrm>
          <a:prstGeom prst="rect">
            <a:avLst/>
          </a:prstGeom>
        </p:spPr>
        <p:txBody>
          <a:bodyPr vert="horz" wrap="square" lIns="0" tIns="11516" rIns="0" bIns="0" rtlCol="0">
            <a:spAutoFit/>
          </a:bodyPr>
          <a:lstStyle/>
          <a:p>
            <a:pPr marL="11516">
              <a:spcBef>
                <a:spcPts val="91"/>
              </a:spcBef>
            </a:pPr>
            <a:r>
              <a:rPr sz="1360" spc="-41" dirty="0">
                <a:solidFill>
                  <a:srgbClr val="FA923F"/>
                </a:solidFill>
                <a:latin typeface="Verdana"/>
                <a:cs typeface="Verdana"/>
              </a:rPr>
              <a:t>u</a:t>
            </a:r>
            <a:r>
              <a:rPr sz="1360" spc="-36" dirty="0">
                <a:solidFill>
                  <a:srgbClr val="FA923F"/>
                </a:solidFill>
                <a:latin typeface="Verdana"/>
                <a:cs typeface="Verdana"/>
              </a:rPr>
              <a:t>s</a:t>
            </a:r>
            <a:r>
              <a:rPr sz="1360" spc="-54" dirty="0">
                <a:solidFill>
                  <a:srgbClr val="FA923F"/>
                </a:solidFill>
                <a:latin typeface="Verdana"/>
                <a:cs typeface="Verdana"/>
              </a:rPr>
              <a:t>e</a:t>
            </a:r>
            <a:r>
              <a:rPr sz="1360" spc="-36" dirty="0">
                <a:solidFill>
                  <a:srgbClr val="FA923F"/>
                </a:solidFill>
                <a:latin typeface="Verdana"/>
                <a:cs typeface="Verdana"/>
              </a:rPr>
              <a:t>s</a:t>
            </a:r>
            <a:endParaRPr sz="1360">
              <a:latin typeface="Verdana"/>
              <a:cs typeface="Verdana"/>
            </a:endParaRPr>
          </a:p>
        </p:txBody>
      </p:sp>
      <p:grpSp>
        <p:nvGrpSpPr>
          <p:cNvPr id="24" name="object 24"/>
          <p:cNvGrpSpPr/>
          <p:nvPr/>
        </p:nvGrpSpPr>
        <p:grpSpPr>
          <a:xfrm>
            <a:off x="5449702" y="4634379"/>
            <a:ext cx="1280045" cy="1296744"/>
            <a:chOff x="4633976" y="5110690"/>
            <a:chExt cx="1411605" cy="1430020"/>
          </a:xfrm>
        </p:grpSpPr>
        <p:sp>
          <p:nvSpPr>
            <p:cNvPr id="25" name="object 25"/>
            <p:cNvSpPr/>
            <p:nvPr/>
          </p:nvSpPr>
          <p:spPr>
            <a:xfrm>
              <a:off x="4633976" y="5482844"/>
              <a:ext cx="1411224" cy="1057656"/>
            </a:xfrm>
            <a:prstGeom prst="rect">
              <a:avLst/>
            </a:prstGeom>
            <a:blipFill>
              <a:blip r:embed="rId8" cstate="print"/>
              <a:stretch>
                <a:fillRect/>
              </a:stretch>
            </a:blipFill>
          </p:spPr>
          <p:txBody>
            <a:bodyPr wrap="square" lIns="0" tIns="0" rIns="0" bIns="0" rtlCol="0"/>
            <a:lstStyle/>
            <a:p>
              <a:endParaRPr sz="1632"/>
            </a:p>
          </p:txBody>
        </p:sp>
        <p:sp>
          <p:nvSpPr>
            <p:cNvPr id="26" name="object 26"/>
            <p:cNvSpPr/>
            <p:nvPr/>
          </p:nvSpPr>
          <p:spPr>
            <a:xfrm>
              <a:off x="5162473" y="5117033"/>
              <a:ext cx="325755" cy="411480"/>
            </a:xfrm>
            <a:custGeom>
              <a:avLst/>
              <a:gdLst/>
              <a:ahLst/>
              <a:cxnLst/>
              <a:rect l="l" t="t" r="r" b="b"/>
              <a:pathLst>
                <a:path w="325754" h="411479">
                  <a:moveTo>
                    <a:pt x="162699" y="0"/>
                  </a:moveTo>
                  <a:lnTo>
                    <a:pt x="0" y="162687"/>
                  </a:lnTo>
                  <a:lnTo>
                    <a:pt x="81343" y="162687"/>
                  </a:lnTo>
                  <a:lnTo>
                    <a:pt x="81343" y="410984"/>
                  </a:lnTo>
                  <a:lnTo>
                    <a:pt x="244043" y="410984"/>
                  </a:lnTo>
                  <a:lnTo>
                    <a:pt x="244043" y="162687"/>
                  </a:lnTo>
                  <a:lnTo>
                    <a:pt x="325399" y="162687"/>
                  </a:lnTo>
                  <a:lnTo>
                    <a:pt x="162699" y="0"/>
                  </a:lnTo>
                  <a:close/>
                </a:path>
              </a:pathLst>
            </a:custGeom>
            <a:solidFill>
              <a:srgbClr val="FA923F"/>
            </a:solidFill>
          </p:spPr>
          <p:txBody>
            <a:bodyPr wrap="square" lIns="0" tIns="0" rIns="0" bIns="0" rtlCol="0"/>
            <a:lstStyle/>
            <a:p>
              <a:endParaRPr sz="1632"/>
            </a:p>
          </p:txBody>
        </p:sp>
        <p:sp>
          <p:nvSpPr>
            <p:cNvPr id="27" name="object 27"/>
            <p:cNvSpPr/>
            <p:nvPr/>
          </p:nvSpPr>
          <p:spPr>
            <a:xfrm>
              <a:off x="5162473" y="5117040"/>
              <a:ext cx="325755" cy="411480"/>
            </a:xfrm>
            <a:custGeom>
              <a:avLst/>
              <a:gdLst/>
              <a:ahLst/>
              <a:cxnLst/>
              <a:rect l="l" t="t" r="r" b="b"/>
              <a:pathLst>
                <a:path w="325754" h="411479">
                  <a:moveTo>
                    <a:pt x="81351" y="410977"/>
                  </a:moveTo>
                  <a:lnTo>
                    <a:pt x="81351" y="162680"/>
                  </a:lnTo>
                  <a:lnTo>
                    <a:pt x="0" y="162680"/>
                  </a:lnTo>
                  <a:lnTo>
                    <a:pt x="162702" y="0"/>
                  </a:lnTo>
                  <a:lnTo>
                    <a:pt x="325405" y="162680"/>
                  </a:lnTo>
                  <a:lnTo>
                    <a:pt x="244054" y="162680"/>
                  </a:lnTo>
                  <a:lnTo>
                    <a:pt x="244054" y="410977"/>
                  </a:lnTo>
                  <a:lnTo>
                    <a:pt x="81351" y="410977"/>
                  </a:lnTo>
                  <a:close/>
                </a:path>
              </a:pathLst>
            </a:custGeom>
            <a:ln w="12700">
              <a:solidFill>
                <a:srgbClr val="521751"/>
              </a:solidFill>
            </a:ln>
          </p:spPr>
          <p:txBody>
            <a:bodyPr wrap="square" lIns="0" tIns="0" rIns="0" bIns="0" rtlCol="0"/>
            <a:lstStyle/>
            <a:p>
              <a:endParaRPr sz="1632"/>
            </a:p>
          </p:txBody>
        </p:sp>
      </p:grpSp>
      <p:sp>
        <p:nvSpPr>
          <p:cNvPr id="28" name="object 28"/>
          <p:cNvSpPr txBox="1"/>
          <p:nvPr/>
        </p:nvSpPr>
        <p:spPr>
          <a:xfrm>
            <a:off x="6229567" y="4748902"/>
            <a:ext cx="1662388" cy="220917"/>
          </a:xfrm>
          <a:prstGeom prst="rect">
            <a:avLst/>
          </a:prstGeom>
        </p:spPr>
        <p:txBody>
          <a:bodyPr vert="horz" wrap="square" lIns="0" tIns="11516" rIns="0" bIns="0" rtlCol="0">
            <a:spAutoFit/>
          </a:bodyPr>
          <a:lstStyle/>
          <a:p>
            <a:pPr marL="11516">
              <a:spcBef>
                <a:spcPts val="91"/>
              </a:spcBef>
            </a:pPr>
            <a:r>
              <a:rPr sz="1360" spc="-41" dirty="0">
                <a:solidFill>
                  <a:srgbClr val="FA923F"/>
                </a:solidFill>
                <a:latin typeface="Verdana"/>
                <a:cs typeface="Verdana"/>
              </a:rPr>
              <a:t>Compiles</a:t>
            </a:r>
            <a:r>
              <a:rPr sz="1360" spc="-113" dirty="0">
                <a:solidFill>
                  <a:srgbClr val="FA923F"/>
                </a:solidFill>
                <a:latin typeface="Verdana"/>
                <a:cs typeface="Verdana"/>
              </a:rPr>
              <a:t> </a:t>
            </a:r>
            <a:r>
              <a:rPr sz="1360" spc="-50" dirty="0">
                <a:solidFill>
                  <a:srgbClr val="FA923F"/>
                </a:solidFill>
                <a:latin typeface="Verdana"/>
                <a:cs typeface="Verdana"/>
              </a:rPr>
              <a:t>JavaScript</a:t>
            </a:r>
            <a:endParaRPr sz="1360">
              <a:latin typeface="Verdana"/>
              <a:cs typeface="Verdana"/>
            </a:endParaRPr>
          </a:p>
        </p:txBody>
      </p:sp>
      <p:sp>
        <p:nvSpPr>
          <p:cNvPr id="29" name="object 29"/>
          <p:cNvSpPr/>
          <p:nvPr/>
        </p:nvSpPr>
        <p:spPr>
          <a:xfrm>
            <a:off x="3325921" y="2444453"/>
            <a:ext cx="2125922" cy="3042049"/>
          </a:xfrm>
          <a:custGeom>
            <a:avLst/>
            <a:gdLst/>
            <a:ahLst/>
            <a:cxnLst/>
            <a:rect l="l" t="t" r="r" b="b"/>
            <a:pathLst>
              <a:path w="2344420" h="3354704">
                <a:moveTo>
                  <a:pt x="2274341" y="0"/>
                </a:moveTo>
                <a:lnTo>
                  <a:pt x="25400" y="0"/>
                </a:lnTo>
                <a:lnTo>
                  <a:pt x="25400" y="1400606"/>
                </a:lnTo>
                <a:lnTo>
                  <a:pt x="0" y="1400606"/>
                </a:lnTo>
                <a:lnTo>
                  <a:pt x="38112" y="1476806"/>
                </a:lnTo>
                <a:lnTo>
                  <a:pt x="69862" y="1413306"/>
                </a:lnTo>
                <a:lnTo>
                  <a:pt x="76212" y="1400606"/>
                </a:lnTo>
                <a:lnTo>
                  <a:pt x="50812" y="1400606"/>
                </a:lnTo>
                <a:lnTo>
                  <a:pt x="50812" y="25400"/>
                </a:lnTo>
                <a:lnTo>
                  <a:pt x="2274341" y="25400"/>
                </a:lnTo>
                <a:lnTo>
                  <a:pt x="2274341" y="12700"/>
                </a:lnTo>
                <a:lnTo>
                  <a:pt x="2274341" y="0"/>
                </a:lnTo>
                <a:close/>
              </a:path>
              <a:path w="2344420" h="3354704">
                <a:moveTo>
                  <a:pt x="2344001" y="3316059"/>
                </a:moveTo>
                <a:lnTo>
                  <a:pt x="2318588" y="3303359"/>
                </a:lnTo>
                <a:lnTo>
                  <a:pt x="2267788" y="3277959"/>
                </a:lnTo>
                <a:lnTo>
                  <a:pt x="2267788" y="3303359"/>
                </a:lnTo>
                <a:lnTo>
                  <a:pt x="50812" y="3303359"/>
                </a:lnTo>
                <a:lnTo>
                  <a:pt x="50812" y="2032863"/>
                </a:lnTo>
                <a:lnTo>
                  <a:pt x="25400" y="2032863"/>
                </a:lnTo>
                <a:lnTo>
                  <a:pt x="25400" y="3328759"/>
                </a:lnTo>
                <a:lnTo>
                  <a:pt x="2267788" y="3328759"/>
                </a:lnTo>
                <a:lnTo>
                  <a:pt x="2267788" y="3354159"/>
                </a:lnTo>
                <a:lnTo>
                  <a:pt x="2318588" y="3328759"/>
                </a:lnTo>
                <a:lnTo>
                  <a:pt x="2344001" y="3316059"/>
                </a:lnTo>
                <a:close/>
              </a:path>
            </a:pathLst>
          </a:custGeom>
          <a:solidFill>
            <a:srgbClr val="521751"/>
          </a:solidFill>
        </p:spPr>
        <p:txBody>
          <a:bodyPr wrap="square" lIns="0" tIns="0" rIns="0" bIns="0" rtlCol="0"/>
          <a:lstStyle/>
          <a:p>
            <a:endParaRPr sz="1632"/>
          </a:p>
        </p:txBody>
      </p:sp>
      <p:sp>
        <p:nvSpPr>
          <p:cNvPr id="30" name="object 30"/>
          <p:cNvSpPr txBox="1"/>
          <p:nvPr/>
        </p:nvSpPr>
        <p:spPr>
          <a:xfrm>
            <a:off x="3349909" y="2156341"/>
            <a:ext cx="1433213" cy="220917"/>
          </a:xfrm>
          <a:prstGeom prst="rect">
            <a:avLst/>
          </a:prstGeom>
        </p:spPr>
        <p:txBody>
          <a:bodyPr vert="horz" wrap="square" lIns="0" tIns="11516" rIns="0" bIns="0" rtlCol="0">
            <a:spAutoFit/>
          </a:bodyPr>
          <a:lstStyle/>
          <a:p>
            <a:pPr marL="11516">
              <a:spcBef>
                <a:spcPts val="91"/>
              </a:spcBef>
            </a:pPr>
            <a:r>
              <a:rPr sz="1360" spc="9" dirty="0">
                <a:solidFill>
                  <a:srgbClr val="521751"/>
                </a:solidFill>
                <a:latin typeface="Verdana"/>
                <a:cs typeface="Verdana"/>
              </a:rPr>
              <a:t>Adds </a:t>
            </a:r>
            <a:r>
              <a:rPr sz="1360" spc="-122" dirty="0">
                <a:solidFill>
                  <a:srgbClr val="521751"/>
                </a:solidFill>
                <a:latin typeface="Verdana"/>
                <a:cs typeface="Verdana"/>
              </a:rPr>
              <a:t>JS</a:t>
            </a:r>
            <a:r>
              <a:rPr sz="1360" spc="-230" dirty="0">
                <a:solidFill>
                  <a:srgbClr val="521751"/>
                </a:solidFill>
                <a:latin typeface="Verdana"/>
                <a:cs typeface="Verdana"/>
              </a:rPr>
              <a:t> </a:t>
            </a:r>
            <a:r>
              <a:rPr sz="1360" spc="-41" dirty="0">
                <a:solidFill>
                  <a:srgbClr val="521751"/>
                </a:solidFill>
                <a:latin typeface="Verdana"/>
                <a:cs typeface="Verdana"/>
              </a:rPr>
              <a:t>Features</a:t>
            </a:r>
            <a:endParaRPr sz="1360">
              <a:latin typeface="Verdana"/>
              <a:cs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50225" y="959581"/>
            <a:ext cx="6149742" cy="688737"/>
          </a:xfrm>
          <a:prstGeom prst="rect">
            <a:avLst/>
          </a:prstGeom>
        </p:spPr>
        <p:txBody>
          <a:bodyPr vert="horz" wrap="square" lIns="0" tIns="11516" rIns="0" bIns="0" rtlCol="0" anchor="ctr">
            <a:spAutoFit/>
          </a:bodyPr>
          <a:lstStyle/>
          <a:p>
            <a:pPr marL="11516">
              <a:lnSpc>
                <a:spcPct val="100000"/>
              </a:lnSpc>
              <a:spcBef>
                <a:spcPts val="91"/>
              </a:spcBef>
            </a:pPr>
            <a:r>
              <a:rPr spc="-14" dirty="0"/>
              <a:t>JavaScript </a:t>
            </a:r>
            <a:r>
              <a:rPr spc="-27" dirty="0"/>
              <a:t>on </a:t>
            </a:r>
            <a:r>
              <a:rPr spc="82" dirty="0"/>
              <a:t>the</a:t>
            </a:r>
            <a:r>
              <a:rPr spc="-236" dirty="0"/>
              <a:t> </a:t>
            </a:r>
            <a:r>
              <a:rPr spc="18" dirty="0"/>
              <a:t>Server</a:t>
            </a:r>
          </a:p>
        </p:txBody>
      </p:sp>
      <p:grpSp>
        <p:nvGrpSpPr>
          <p:cNvPr id="3" name="object 3"/>
          <p:cNvGrpSpPr/>
          <p:nvPr/>
        </p:nvGrpSpPr>
        <p:grpSpPr>
          <a:xfrm>
            <a:off x="5045752" y="2216717"/>
            <a:ext cx="2510569" cy="1163154"/>
            <a:chOff x="4188510" y="2444546"/>
            <a:chExt cx="2768600" cy="1282700"/>
          </a:xfrm>
        </p:grpSpPr>
        <p:sp>
          <p:nvSpPr>
            <p:cNvPr id="4" name="object 4"/>
            <p:cNvSpPr/>
            <p:nvPr/>
          </p:nvSpPr>
          <p:spPr>
            <a:xfrm>
              <a:off x="6136639" y="3087116"/>
              <a:ext cx="819912" cy="640079"/>
            </a:xfrm>
            <a:prstGeom prst="rect">
              <a:avLst/>
            </a:prstGeom>
            <a:blipFill>
              <a:blip r:embed="rId2" cstate="print"/>
              <a:stretch>
                <a:fillRect/>
              </a:stretch>
            </a:blipFill>
          </p:spPr>
          <p:txBody>
            <a:bodyPr wrap="square" lIns="0" tIns="0" rIns="0" bIns="0" rtlCol="0"/>
            <a:lstStyle/>
            <a:p>
              <a:endParaRPr sz="1632"/>
            </a:p>
          </p:txBody>
        </p:sp>
        <p:sp>
          <p:nvSpPr>
            <p:cNvPr id="5" name="object 5"/>
            <p:cNvSpPr/>
            <p:nvPr/>
          </p:nvSpPr>
          <p:spPr>
            <a:xfrm>
              <a:off x="6154927" y="3108452"/>
              <a:ext cx="734568" cy="551688"/>
            </a:xfrm>
            <a:prstGeom prst="rect">
              <a:avLst/>
            </a:prstGeom>
            <a:blipFill>
              <a:blip r:embed="rId3" cstate="print"/>
              <a:stretch>
                <a:fillRect/>
              </a:stretch>
            </a:blipFill>
          </p:spPr>
          <p:txBody>
            <a:bodyPr wrap="square" lIns="0" tIns="0" rIns="0" bIns="0" rtlCol="0"/>
            <a:lstStyle/>
            <a:p>
              <a:endParaRPr sz="1632"/>
            </a:p>
          </p:txBody>
        </p:sp>
        <p:sp>
          <p:nvSpPr>
            <p:cNvPr id="6" name="object 6"/>
            <p:cNvSpPr/>
            <p:nvPr/>
          </p:nvSpPr>
          <p:spPr>
            <a:xfrm>
              <a:off x="4194860" y="2450896"/>
              <a:ext cx="2291080" cy="786130"/>
            </a:xfrm>
            <a:custGeom>
              <a:avLst/>
              <a:gdLst/>
              <a:ahLst/>
              <a:cxnLst/>
              <a:rect l="l" t="t" r="r" b="b"/>
              <a:pathLst>
                <a:path w="2291079" h="786130">
                  <a:moveTo>
                    <a:pt x="2290978" y="0"/>
                  </a:moveTo>
                  <a:lnTo>
                    <a:pt x="0" y="0"/>
                  </a:lnTo>
                  <a:lnTo>
                    <a:pt x="0" y="785710"/>
                  </a:lnTo>
                  <a:lnTo>
                    <a:pt x="2290978" y="785710"/>
                  </a:lnTo>
                  <a:lnTo>
                    <a:pt x="2290978" y="0"/>
                  </a:lnTo>
                  <a:close/>
                </a:path>
              </a:pathLst>
            </a:custGeom>
            <a:solidFill>
              <a:srgbClr val="FA923F"/>
            </a:solidFill>
          </p:spPr>
          <p:txBody>
            <a:bodyPr wrap="square" lIns="0" tIns="0" rIns="0" bIns="0" rtlCol="0"/>
            <a:lstStyle/>
            <a:p>
              <a:endParaRPr sz="1632"/>
            </a:p>
          </p:txBody>
        </p:sp>
        <p:sp>
          <p:nvSpPr>
            <p:cNvPr id="7" name="object 7"/>
            <p:cNvSpPr/>
            <p:nvPr/>
          </p:nvSpPr>
          <p:spPr>
            <a:xfrm>
              <a:off x="4194860" y="2450896"/>
              <a:ext cx="2291080" cy="786130"/>
            </a:xfrm>
            <a:custGeom>
              <a:avLst/>
              <a:gdLst/>
              <a:ahLst/>
              <a:cxnLst/>
              <a:rect l="l" t="t" r="r" b="b"/>
              <a:pathLst>
                <a:path w="2291079" h="786130">
                  <a:moveTo>
                    <a:pt x="0" y="0"/>
                  </a:moveTo>
                  <a:lnTo>
                    <a:pt x="2290972" y="0"/>
                  </a:lnTo>
                  <a:lnTo>
                    <a:pt x="2290972" y="785706"/>
                  </a:lnTo>
                  <a:lnTo>
                    <a:pt x="0" y="785706"/>
                  </a:lnTo>
                  <a:lnTo>
                    <a:pt x="0" y="0"/>
                  </a:lnTo>
                  <a:close/>
                </a:path>
              </a:pathLst>
            </a:custGeom>
            <a:ln w="12700">
              <a:solidFill>
                <a:srgbClr val="FA923F"/>
              </a:solidFill>
            </a:ln>
          </p:spPr>
          <p:txBody>
            <a:bodyPr wrap="square" lIns="0" tIns="0" rIns="0" bIns="0" rtlCol="0"/>
            <a:lstStyle/>
            <a:p>
              <a:endParaRPr sz="1632"/>
            </a:p>
          </p:txBody>
        </p:sp>
      </p:grpSp>
      <p:sp>
        <p:nvSpPr>
          <p:cNvPr id="8" name="object 8"/>
          <p:cNvSpPr txBox="1"/>
          <p:nvPr/>
        </p:nvSpPr>
        <p:spPr>
          <a:xfrm>
            <a:off x="5051510" y="4569720"/>
            <a:ext cx="2077554" cy="470989"/>
          </a:xfrm>
          <a:prstGeom prst="rect">
            <a:avLst/>
          </a:prstGeom>
          <a:solidFill>
            <a:srgbClr val="521751"/>
          </a:solidFill>
          <a:ln w="12700">
            <a:solidFill>
              <a:srgbClr val="3A0E39"/>
            </a:solidFill>
          </a:ln>
        </p:spPr>
        <p:txBody>
          <a:bodyPr vert="horz" wrap="square" lIns="0" tIns="3455" rIns="0" bIns="0" rtlCol="0">
            <a:spAutoFit/>
          </a:bodyPr>
          <a:lstStyle/>
          <a:p>
            <a:pPr>
              <a:spcBef>
                <a:spcPts val="27"/>
              </a:spcBef>
            </a:pPr>
            <a:endParaRPr sz="1678">
              <a:latin typeface="Times New Roman"/>
              <a:cs typeface="Times New Roman"/>
            </a:endParaRPr>
          </a:p>
          <a:p>
            <a:pPr marL="378888"/>
            <a:r>
              <a:rPr sz="1360" spc="-41" dirty="0">
                <a:solidFill>
                  <a:srgbClr val="FFFFFF"/>
                </a:solidFill>
                <a:latin typeface="Verdana"/>
                <a:cs typeface="Verdana"/>
              </a:rPr>
              <a:t>Client</a:t>
            </a:r>
            <a:r>
              <a:rPr sz="1360" spc="-113" dirty="0">
                <a:solidFill>
                  <a:srgbClr val="FFFFFF"/>
                </a:solidFill>
                <a:latin typeface="Verdana"/>
                <a:cs typeface="Verdana"/>
              </a:rPr>
              <a:t> </a:t>
            </a:r>
            <a:r>
              <a:rPr sz="1360" spc="-54" dirty="0">
                <a:solidFill>
                  <a:srgbClr val="FFFFFF"/>
                </a:solidFill>
                <a:latin typeface="Verdana"/>
                <a:cs typeface="Verdana"/>
              </a:rPr>
              <a:t>(Browser)</a:t>
            </a:r>
            <a:endParaRPr sz="1360">
              <a:latin typeface="Verdana"/>
              <a:cs typeface="Verdana"/>
            </a:endParaRPr>
          </a:p>
        </p:txBody>
      </p:sp>
      <p:sp>
        <p:nvSpPr>
          <p:cNvPr id="9" name="object 9"/>
          <p:cNvSpPr txBox="1"/>
          <p:nvPr/>
        </p:nvSpPr>
        <p:spPr>
          <a:xfrm>
            <a:off x="5815220" y="2460373"/>
            <a:ext cx="548755" cy="220917"/>
          </a:xfrm>
          <a:prstGeom prst="rect">
            <a:avLst/>
          </a:prstGeom>
        </p:spPr>
        <p:txBody>
          <a:bodyPr vert="horz" wrap="square" lIns="0" tIns="11516" rIns="0" bIns="0" rtlCol="0">
            <a:spAutoFit/>
          </a:bodyPr>
          <a:lstStyle/>
          <a:p>
            <a:pPr marL="11516">
              <a:spcBef>
                <a:spcPts val="91"/>
              </a:spcBef>
            </a:pPr>
            <a:r>
              <a:rPr sz="1360" spc="-54" dirty="0">
                <a:solidFill>
                  <a:srgbClr val="FFFFFF"/>
                </a:solidFill>
                <a:latin typeface="Verdana"/>
                <a:cs typeface="Verdana"/>
              </a:rPr>
              <a:t>Se</a:t>
            </a:r>
            <a:r>
              <a:rPr sz="1360" spc="-77" dirty="0">
                <a:solidFill>
                  <a:srgbClr val="FFFFFF"/>
                </a:solidFill>
                <a:latin typeface="Verdana"/>
                <a:cs typeface="Verdana"/>
              </a:rPr>
              <a:t>r</a:t>
            </a:r>
            <a:r>
              <a:rPr sz="1360" spc="-68" dirty="0">
                <a:solidFill>
                  <a:srgbClr val="FFFFFF"/>
                </a:solidFill>
                <a:latin typeface="Verdana"/>
                <a:cs typeface="Verdana"/>
              </a:rPr>
              <a:t>v</a:t>
            </a:r>
            <a:r>
              <a:rPr sz="1360" spc="-54" dirty="0">
                <a:solidFill>
                  <a:srgbClr val="FFFFFF"/>
                </a:solidFill>
                <a:latin typeface="Verdana"/>
                <a:cs typeface="Verdana"/>
              </a:rPr>
              <a:t>e</a:t>
            </a:r>
            <a:r>
              <a:rPr sz="1360" spc="-91" dirty="0">
                <a:solidFill>
                  <a:srgbClr val="FFFFFF"/>
                </a:solidFill>
                <a:latin typeface="Verdana"/>
                <a:cs typeface="Verdana"/>
              </a:rPr>
              <a:t>r</a:t>
            </a:r>
            <a:endParaRPr sz="1360">
              <a:latin typeface="Verdana"/>
              <a:cs typeface="Verdana"/>
            </a:endParaRPr>
          </a:p>
        </p:txBody>
      </p:sp>
      <p:grpSp>
        <p:nvGrpSpPr>
          <p:cNvPr id="10" name="object 10"/>
          <p:cNvGrpSpPr/>
          <p:nvPr/>
        </p:nvGrpSpPr>
        <p:grpSpPr>
          <a:xfrm>
            <a:off x="6502759" y="2558938"/>
            <a:ext cx="928795" cy="716318"/>
            <a:chOff x="5795264" y="2821940"/>
            <a:chExt cx="1024255" cy="789940"/>
          </a:xfrm>
        </p:grpSpPr>
        <p:sp>
          <p:nvSpPr>
            <p:cNvPr id="11" name="object 11"/>
            <p:cNvSpPr/>
            <p:nvPr/>
          </p:nvSpPr>
          <p:spPr>
            <a:xfrm>
              <a:off x="5795264" y="2821940"/>
              <a:ext cx="1024128" cy="789432"/>
            </a:xfrm>
            <a:prstGeom prst="rect">
              <a:avLst/>
            </a:prstGeom>
            <a:blipFill>
              <a:blip r:embed="rId4" cstate="print"/>
              <a:stretch>
                <a:fillRect/>
              </a:stretch>
            </a:blipFill>
          </p:spPr>
          <p:txBody>
            <a:bodyPr wrap="square" lIns="0" tIns="0" rIns="0" bIns="0" rtlCol="0"/>
            <a:lstStyle/>
            <a:p>
              <a:endParaRPr sz="1632"/>
            </a:p>
          </p:txBody>
        </p:sp>
        <p:sp>
          <p:nvSpPr>
            <p:cNvPr id="12" name="object 12"/>
            <p:cNvSpPr/>
            <p:nvPr/>
          </p:nvSpPr>
          <p:spPr>
            <a:xfrm>
              <a:off x="5816600" y="2843276"/>
              <a:ext cx="935736" cy="701039"/>
            </a:xfrm>
            <a:prstGeom prst="rect">
              <a:avLst/>
            </a:prstGeom>
            <a:blipFill>
              <a:blip r:embed="rId5" cstate="print"/>
              <a:stretch>
                <a:fillRect/>
              </a:stretch>
            </a:blipFill>
          </p:spPr>
          <p:txBody>
            <a:bodyPr wrap="square" lIns="0" tIns="0" rIns="0" bIns="0" rtlCol="0"/>
            <a:lstStyle/>
            <a:p>
              <a:endParaRPr sz="1632"/>
            </a:p>
          </p:txBody>
        </p:sp>
      </p:grpSp>
      <p:sp>
        <p:nvSpPr>
          <p:cNvPr id="13" name="object 13"/>
          <p:cNvSpPr txBox="1"/>
          <p:nvPr/>
        </p:nvSpPr>
        <p:spPr>
          <a:xfrm>
            <a:off x="8110086" y="2150855"/>
            <a:ext cx="2077554" cy="265107"/>
          </a:xfrm>
          <a:prstGeom prst="rect">
            <a:avLst/>
          </a:prstGeom>
          <a:solidFill>
            <a:srgbClr val="FEE9D9"/>
          </a:solidFill>
          <a:ln w="12700">
            <a:solidFill>
              <a:srgbClr val="FA923F"/>
            </a:solidFill>
          </a:ln>
        </p:spPr>
        <p:txBody>
          <a:bodyPr vert="horz" wrap="square" lIns="0" tIns="55279" rIns="0" bIns="0" rtlCol="0">
            <a:spAutoFit/>
          </a:bodyPr>
          <a:lstStyle/>
          <a:p>
            <a:pPr marL="636279">
              <a:spcBef>
                <a:spcPts val="435"/>
              </a:spcBef>
            </a:pPr>
            <a:r>
              <a:rPr sz="1360" spc="-14" dirty="0">
                <a:solidFill>
                  <a:srgbClr val="FA923F"/>
                </a:solidFill>
                <a:latin typeface="Verdana"/>
                <a:cs typeface="Verdana"/>
              </a:rPr>
              <a:t>Database</a:t>
            </a:r>
            <a:endParaRPr sz="1360">
              <a:latin typeface="Verdana"/>
              <a:cs typeface="Verdana"/>
            </a:endParaRPr>
          </a:p>
        </p:txBody>
      </p:sp>
      <p:sp>
        <p:nvSpPr>
          <p:cNvPr id="14" name="object 14"/>
          <p:cNvSpPr/>
          <p:nvPr/>
        </p:nvSpPr>
        <p:spPr>
          <a:xfrm>
            <a:off x="7128972" y="2297562"/>
            <a:ext cx="981195" cy="296547"/>
          </a:xfrm>
          <a:custGeom>
            <a:avLst/>
            <a:gdLst/>
            <a:ahLst/>
            <a:cxnLst/>
            <a:rect l="l" t="t" r="r" b="b"/>
            <a:pathLst>
              <a:path w="1082040" h="327025">
                <a:moveTo>
                  <a:pt x="63588" y="253339"/>
                </a:moveTo>
                <a:lnTo>
                  <a:pt x="0" y="310057"/>
                </a:lnTo>
                <a:lnTo>
                  <a:pt x="83527" y="326898"/>
                </a:lnTo>
                <a:lnTo>
                  <a:pt x="77782" y="305701"/>
                </a:lnTo>
                <a:lnTo>
                  <a:pt x="64617" y="305701"/>
                </a:lnTo>
                <a:lnTo>
                  <a:pt x="57975" y="281178"/>
                </a:lnTo>
                <a:lnTo>
                  <a:pt x="70234" y="277855"/>
                </a:lnTo>
                <a:lnTo>
                  <a:pt x="63588" y="253339"/>
                </a:lnTo>
                <a:close/>
              </a:path>
              <a:path w="1082040" h="327025">
                <a:moveTo>
                  <a:pt x="70234" y="277855"/>
                </a:moveTo>
                <a:lnTo>
                  <a:pt x="57975" y="281178"/>
                </a:lnTo>
                <a:lnTo>
                  <a:pt x="64617" y="305701"/>
                </a:lnTo>
                <a:lnTo>
                  <a:pt x="76881" y="302378"/>
                </a:lnTo>
                <a:lnTo>
                  <a:pt x="70234" y="277855"/>
                </a:lnTo>
                <a:close/>
              </a:path>
              <a:path w="1082040" h="327025">
                <a:moveTo>
                  <a:pt x="76881" y="302378"/>
                </a:moveTo>
                <a:lnTo>
                  <a:pt x="64617" y="305701"/>
                </a:lnTo>
                <a:lnTo>
                  <a:pt x="77782" y="305701"/>
                </a:lnTo>
                <a:lnTo>
                  <a:pt x="76881" y="302378"/>
                </a:lnTo>
                <a:close/>
              </a:path>
              <a:path w="1082040" h="327025">
                <a:moveTo>
                  <a:pt x="1005078" y="24517"/>
                </a:moveTo>
                <a:lnTo>
                  <a:pt x="70234" y="277855"/>
                </a:lnTo>
                <a:lnTo>
                  <a:pt x="76881" y="302378"/>
                </a:lnTo>
                <a:lnTo>
                  <a:pt x="1011720" y="49031"/>
                </a:lnTo>
                <a:lnTo>
                  <a:pt x="1005078" y="24517"/>
                </a:lnTo>
                <a:close/>
              </a:path>
              <a:path w="1082040" h="327025">
                <a:moveTo>
                  <a:pt x="1077066" y="21196"/>
                </a:moveTo>
                <a:lnTo>
                  <a:pt x="1017333" y="21196"/>
                </a:lnTo>
                <a:lnTo>
                  <a:pt x="1023988" y="45707"/>
                </a:lnTo>
                <a:lnTo>
                  <a:pt x="1011720" y="49031"/>
                </a:lnTo>
                <a:lnTo>
                  <a:pt x="1018362" y="73545"/>
                </a:lnTo>
                <a:lnTo>
                  <a:pt x="1077066" y="21196"/>
                </a:lnTo>
                <a:close/>
              </a:path>
              <a:path w="1082040" h="327025">
                <a:moveTo>
                  <a:pt x="1017333" y="21196"/>
                </a:moveTo>
                <a:lnTo>
                  <a:pt x="1005078" y="24517"/>
                </a:lnTo>
                <a:lnTo>
                  <a:pt x="1011720" y="49031"/>
                </a:lnTo>
                <a:lnTo>
                  <a:pt x="1023988" y="45707"/>
                </a:lnTo>
                <a:lnTo>
                  <a:pt x="1017333" y="21196"/>
                </a:lnTo>
                <a:close/>
              </a:path>
              <a:path w="1082040" h="327025">
                <a:moveTo>
                  <a:pt x="998435" y="0"/>
                </a:moveTo>
                <a:lnTo>
                  <a:pt x="1005078" y="24517"/>
                </a:lnTo>
                <a:lnTo>
                  <a:pt x="1017333" y="21196"/>
                </a:lnTo>
                <a:lnTo>
                  <a:pt x="1077066" y="21196"/>
                </a:lnTo>
                <a:lnTo>
                  <a:pt x="1081951" y="16840"/>
                </a:lnTo>
                <a:lnTo>
                  <a:pt x="998435" y="0"/>
                </a:lnTo>
                <a:close/>
              </a:path>
            </a:pathLst>
          </a:custGeom>
          <a:solidFill>
            <a:srgbClr val="FA923F"/>
          </a:solidFill>
        </p:spPr>
        <p:txBody>
          <a:bodyPr wrap="square" lIns="0" tIns="0" rIns="0" bIns="0" rtlCol="0"/>
          <a:lstStyle/>
          <a:p>
            <a:endParaRPr sz="1632"/>
          </a:p>
        </p:txBody>
      </p:sp>
      <p:sp>
        <p:nvSpPr>
          <p:cNvPr id="15" name="object 15"/>
          <p:cNvSpPr txBox="1"/>
          <p:nvPr/>
        </p:nvSpPr>
        <p:spPr>
          <a:xfrm>
            <a:off x="8110086" y="2542907"/>
            <a:ext cx="2077554" cy="262779"/>
          </a:xfrm>
          <a:prstGeom prst="rect">
            <a:avLst/>
          </a:prstGeom>
          <a:solidFill>
            <a:srgbClr val="FEE9D9"/>
          </a:solidFill>
          <a:ln w="12700">
            <a:solidFill>
              <a:srgbClr val="FA923F"/>
            </a:solidFill>
          </a:ln>
        </p:spPr>
        <p:txBody>
          <a:bodyPr vert="horz" wrap="square" lIns="0" tIns="52974" rIns="0" bIns="0" rtlCol="0">
            <a:spAutoFit/>
          </a:bodyPr>
          <a:lstStyle/>
          <a:p>
            <a:pPr marL="434743">
              <a:spcBef>
                <a:spcPts val="416"/>
              </a:spcBef>
            </a:pPr>
            <a:r>
              <a:rPr sz="1360" spc="-32" dirty="0">
                <a:solidFill>
                  <a:srgbClr val="FA923F"/>
                </a:solidFill>
                <a:latin typeface="Verdana"/>
                <a:cs typeface="Verdana"/>
              </a:rPr>
              <a:t>Authentication</a:t>
            </a:r>
            <a:endParaRPr sz="1360">
              <a:latin typeface="Verdana"/>
              <a:cs typeface="Verdana"/>
            </a:endParaRPr>
          </a:p>
        </p:txBody>
      </p:sp>
      <p:sp>
        <p:nvSpPr>
          <p:cNvPr id="16" name="object 16"/>
          <p:cNvSpPr/>
          <p:nvPr/>
        </p:nvSpPr>
        <p:spPr>
          <a:xfrm>
            <a:off x="7128972" y="2553272"/>
            <a:ext cx="981195" cy="177352"/>
          </a:xfrm>
          <a:custGeom>
            <a:avLst/>
            <a:gdLst/>
            <a:ahLst/>
            <a:cxnLst/>
            <a:rect l="l" t="t" r="r" b="b"/>
            <a:pathLst>
              <a:path w="1082040" h="195580">
                <a:moveTo>
                  <a:pt x="1004749" y="170071"/>
                </a:moveTo>
                <a:lnTo>
                  <a:pt x="1001509" y="195275"/>
                </a:lnTo>
                <a:lnTo>
                  <a:pt x="1069071" y="171691"/>
                </a:lnTo>
                <a:lnTo>
                  <a:pt x="1017346" y="171691"/>
                </a:lnTo>
                <a:lnTo>
                  <a:pt x="1004749" y="170071"/>
                </a:lnTo>
                <a:close/>
              </a:path>
              <a:path w="1082040" h="195580">
                <a:moveTo>
                  <a:pt x="1007986" y="144887"/>
                </a:moveTo>
                <a:lnTo>
                  <a:pt x="1004749" y="170071"/>
                </a:lnTo>
                <a:lnTo>
                  <a:pt x="1017346" y="171691"/>
                </a:lnTo>
                <a:lnTo>
                  <a:pt x="1020584" y="146507"/>
                </a:lnTo>
                <a:lnTo>
                  <a:pt x="1007986" y="144887"/>
                </a:lnTo>
                <a:close/>
              </a:path>
              <a:path w="1082040" h="195580">
                <a:moveTo>
                  <a:pt x="1011224" y="119697"/>
                </a:moveTo>
                <a:lnTo>
                  <a:pt x="1007986" y="144887"/>
                </a:lnTo>
                <a:lnTo>
                  <a:pt x="1020584" y="146507"/>
                </a:lnTo>
                <a:lnTo>
                  <a:pt x="1017346" y="171691"/>
                </a:lnTo>
                <a:lnTo>
                  <a:pt x="1069071" y="171691"/>
                </a:lnTo>
                <a:lnTo>
                  <a:pt x="1081951" y="167195"/>
                </a:lnTo>
                <a:lnTo>
                  <a:pt x="1011224" y="119697"/>
                </a:lnTo>
                <a:close/>
              </a:path>
              <a:path w="1082040" h="195580">
                <a:moveTo>
                  <a:pt x="77202" y="25191"/>
                </a:moveTo>
                <a:lnTo>
                  <a:pt x="73964" y="50375"/>
                </a:lnTo>
                <a:lnTo>
                  <a:pt x="1004749" y="170071"/>
                </a:lnTo>
                <a:lnTo>
                  <a:pt x="1007986" y="144887"/>
                </a:lnTo>
                <a:lnTo>
                  <a:pt x="77202" y="25191"/>
                </a:lnTo>
                <a:close/>
              </a:path>
              <a:path w="1082040" h="195580">
                <a:moveTo>
                  <a:pt x="80441" y="0"/>
                </a:moveTo>
                <a:lnTo>
                  <a:pt x="0" y="28067"/>
                </a:lnTo>
                <a:lnTo>
                  <a:pt x="70726" y="75565"/>
                </a:lnTo>
                <a:lnTo>
                  <a:pt x="73964" y="50375"/>
                </a:lnTo>
                <a:lnTo>
                  <a:pt x="61366" y="48755"/>
                </a:lnTo>
                <a:lnTo>
                  <a:pt x="64604" y="23571"/>
                </a:lnTo>
                <a:lnTo>
                  <a:pt x="77411" y="23571"/>
                </a:lnTo>
                <a:lnTo>
                  <a:pt x="80441" y="0"/>
                </a:lnTo>
                <a:close/>
              </a:path>
              <a:path w="1082040" h="195580">
                <a:moveTo>
                  <a:pt x="64604" y="23571"/>
                </a:moveTo>
                <a:lnTo>
                  <a:pt x="61366" y="48755"/>
                </a:lnTo>
                <a:lnTo>
                  <a:pt x="73964" y="50375"/>
                </a:lnTo>
                <a:lnTo>
                  <a:pt x="77202" y="25191"/>
                </a:lnTo>
                <a:lnTo>
                  <a:pt x="64604" y="23571"/>
                </a:lnTo>
                <a:close/>
              </a:path>
              <a:path w="1082040" h="195580">
                <a:moveTo>
                  <a:pt x="77411" y="23571"/>
                </a:moveTo>
                <a:lnTo>
                  <a:pt x="64604" y="23571"/>
                </a:lnTo>
                <a:lnTo>
                  <a:pt x="77202" y="25191"/>
                </a:lnTo>
                <a:lnTo>
                  <a:pt x="77411" y="23571"/>
                </a:lnTo>
                <a:close/>
              </a:path>
            </a:pathLst>
          </a:custGeom>
          <a:solidFill>
            <a:srgbClr val="FA923F"/>
          </a:solidFill>
        </p:spPr>
        <p:txBody>
          <a:bodyPr wrap="square" lIns="0" tIns="0" rIns="0" bIns="0" rtlCol="0"/>
          <a:lstStyle/>
          <a:p>
            <a:endParaRPr sz="1632"/>
          </a:p>
        </p:txBody>
      </p:sp>
      <p:sp>
        <p:nvSpPr>
          <p:cNvPr id="17" name="object 17"/>
          <p:cNvSpPr txBox="1"/>
          <p:nvPr/>
        </p:nvSpPr>
        <p:spPr>
          <a:xfrm>
            <a:off x="8110086" y="2934958"/>
            <a:ext cx="2077554" cy="263362"/>
          </a:xfrm>
          <a:prstGeom prst="rect">
            <a:avLst/>
          </a:prstGeom>
          <a:solidFill>
            <a:srgbClr val="FEE9D9"/>
          </a:solidFill>
          <a:ln w="12700">
            <a:solidFill>
              <a:srgbClr val="FA923F"/>
            </a:solidFill>
          </a:ln>
        </p:spPr>
        <p:txBody>
          <a:bodyPr vert="horz" wrap="square" lIns="0" tIns="53551" rIns="0" bIns="0" rtlCol="0">
            <a:spAutoFit/>
          </a:bodyPr>
          <a:lstStyle/>
          <a:p>
            <a:pPr marL="386373">
              <a:spcBef>
                <a:spcPts val="422"/>
              </a:spcBef>
            </a:pPr>
            <a:r>
              <a:rPr sz="1360" spc="-77" dirty="0">
                <a:solidFill>
                  <a:srgbClr val="FA923F"/>
                </a:solidFill>
                <a:latin typeface="Verdana"/>
                <a:cs typeface="Verdana"/>
              </a:rPr>
              <a:t>Input</a:t>
            </a:r>
            <a:r>
              <a:rPr sz="1360" spc="-109" dirty="0">
                <a:solidFill>
                  <a:srgbClr val="FA923F"/>
                </a:solidFill>
                <a:latin typeface="Verdana"/>
                <a:cs typeface="Verdana"/>
              </a:rPr>
              <a:t> </a:t>
            </a:r>
            <a:r>
              <a:rPr sz="1360" spc="-23" dirty="0">
                <a:solidFill>
                  <a:srgbClr val="FA923F"/>
                </a:solidFill>
                <a:latin typeface="Verdana"/>
                <a:cs typeface="Verdana"/>
              </a:rPr>
              <a:t>Validation</a:t>
            </a:r>
            <a:endParaRPr sz="1360">
              <a:latin typeface="Verdana"/>
              <a:cs typeface="Verdana"/>
            </a:endParaRPr>
          </a:p>
        </p:txBody>
      </p:sp>
      <p:sp>
        <p:nvSpPr>
          <p:cNvPr id="18" name="object 18"/>
          <p:cNvSpPr txBox="1"/>
          <p:nvPr/>
        </p:nvSpPr>
        <p:spPr>
          <a:xfrm>
            <a:off x="8110086" y="3327011"/>
            <a:ext cx="2077554" cy="263944"/>
          </a:xfrm>
          <a:prstGeom prst="rect">
            <a:avLst/>
          </a:prstGeom>
          <a:solidFill>
            <a:srgbClr val="FEE9D9"/>
          </a:solidFill>
          <a:ln w="12700">
            <a:solidFill>
              <a:srgbClr val="FA923F"/>
            </a:solidFill>
          </a:ln>
        </p:spPr>
        <p:txBody>
          <a:bodyPr vert="horz" wrap="square" lIns="0" tIns="54127" rIns="0" bIns="0" rtlCol="0">
            <a:spAutoFit/>
          </a:bodyPr>
          <a:lstStyle/>
          <a:p>
            <a:pPr marL="220537">
              <a:spcBef>
                <a:spcPts val="426"/>
              </a:spcBef>
            </a:pPr>
            <a:r>
              <a:rPr sz="1360" spc="-41" dirty="0">
                <a:solidFill>
                  <a:srgbClr val="FA923F"/>
                </a:solidFill>
                <a:latin typeface="Verdana"/>
                <a:cs typeface="Verdana"/>
              </a:rPr>
              <a:t>Your </a:t>
            </a:r>
            <a:r>
              <a:rPr sz="1360" spc="-32" dirty="0">
                <a:solidFill>
                  <a:srgbClr val="FA923F"/>
                </a:solidFill>
                <a:latin typeface="Verdana"/>
                <a:cs typeface="Verdana"/>
              </a:rPr>
              <a:t>Business</a:t>
            </a:r>
            <a:r>
              <a:rPr sz="1360" spc="-177" dirty="0">
                <a:solidFill>
                  <a:srgbClr val="FA923F"/>
                </a:solidFill>
                <a:latin typeface="Verdana"/>
                <a:cs typeface="Verdana"/>
              </a:rPr>
              <a:t> </a:t>
            </a:r>
            <a:r>
              <a:rPr sz="1360" spc="-23" dirty="0">
                <a:solidFill>
                  <a:srgbClr val="FA923F"/>
                </a:solidFill>
                <a:latin typeface="Verdana"/>
                <a:cs typeface="Verdana"/>
              </a:rPr>
              <a:t>Logic</a:t>
            </a:r>
            <a:endParaRPr sz="1360">
              <a:latin typeface="Verdana"/>
              <a:cs typeface="Verdana"/>
            </a:endParaRPr>
          </a:p>
        </p:txBody>
      </p:sp>
      <p:grpSp>
        <p:nvGrpSpPr>
          <p:cNvPr id="19" name="object 19"/>
          <p:cNvGrpSpPr/>
          <p:nvPr/>
        </p:nvGrpSpPr>
        <p:grpSpPr>
          <a:xfrm>
            <a:off x="5514334" y="2578722"/>
            <a:ext cx="2595790" cy="1791948"/>
            <a:chOff x="4705251" y="2843758"/>
            <a:chExt cx="2862580" cy="1976120"/>
          </a:xfrm>
        </p:grpSpPr>
        <p:sp>
          <p:nvSpPr>
            <p:cNvPr id="20" name="object 20"/>
            <p:cNvSpPr/>
            <p:nvPr/>
          </p:nvSpPr>
          <p:spPr>
            <a:xfrm>
              <a:off x="6485839" y="2843758"/>
              <a:ext cx="1082040" cy="1003935"/>
            </a:xfrm>
            <a:custGeom>
              <a:avLst/>
              <a:gdLst/>
              <a:ahLst/>
              <a:cxnLst/>
              <a:rect l="l" t="t" r="r" b="b"/>
              <a:pathLst>
                <a:path w="1082040" h="1003935">
                  <a:moveTo>
                    <a:pt x="1081951" y="571487"/>
                  </a:moveTo>
                  <a:lnTo>
                    <a:pt x="1068755" y="553046"/>
                  </a:lnTo>
                  <a:lnTo>
                    <a:pt x="1032370" y="502196"/>
                  </a:lnTo>
                  <a:lnTo>
                    <a:pt x="1020495" y="524662"/>
                  </a:lnTo>
                  <a:lnTo>
                    <a:pt x="78701" y="27216"/>
                  </a:lnTo>
                  <a:lnTo>
                    <a:pt x="81775" y="23901"/>
                  </a:lnTo>
                  <a:lnTo>
                    <a:pt x="74637" y="21818"/>
                  </a:lnTo>
                  <a:lnTo>
                    <a:pt x="76441" y="18427"/>
                  </a:lnTo>
                  <a:lnTo>
                    <a:pt x="85178" y="1905"/>
                  </a:lnTo>
                  <a:lnTo>
                    <a:pt x="0" y="0"/>
                  </a:lnTo>
                  <a:lnTo>
                    <a:pt x="29946" y="79756"/>
                  </a:lnTo>
                  <a:lnTo>
                    <a:pt x="45262" y="63258"/>
                  </a:lnTo>
                  <a:lnTo>
                    <a:pt x="49580" y="69278"/>
                  </a:lnTo>
                  <a:lnTo>
                    <a:pt x="51676" y="65303"/>
                  </a:lnTo>
                  <a:lnTo>
                    <a:pt x="1017447" y="961313"/>
                  </a:lnTo>
                  <a:lnTo>
                    <a:pt x="1000175" y="979932"/>
                  </a:lnTo>
                  <a:lnTo>
                    <a:pt x="1081951" y="1003833"/>
                  </a:lnTo>
                  <a:lnTo>
                    <a:pt x="1069225" y="969949"/>
                  </a:lnTo>
                  <a:lnTo>
                    <a:pt x="1052017" y="924077"/>
                  </a:lnTo>
                  <a:lnTo>
                    <a:pt x="1034732" y="942708"/>
                  </a:lnTo>
                  <a:lnTo>
                    <a:pt x="79311" y="56273"/>
                  </a:lnTo>
                  <a:lnTo>
                    <a:pt x="1008634" y="547116"/>
                  </a:lnTo>
                  <a:lnTo>
                    <a:pt x="996772" y="569582"/>
                  </a:lnTo>
                  <a:lnTo>
                    <a:pt x="1081951" y="571487"/>
                  </a:lnTo>
                  <a:close/>
                </a:path>
              </a:pathLst>
            </a:custGeom>
            <a:solidFill>
              <a:srgbClr val="FA923F"/>
            </a:solidFill>
          </p:spPr>
          <p:txBody>
            <a:bodyPr wrap="square" lIns="0" tIns="0" rIns="0" bIns="0" rtlCol="0"/>
            <a:lstStyle/>
            <a:p>
              <a:endParaRPr sz="1632"/>
            </a:p>
          </p:txBody>
        </p:sp>
        <p:sp>
          <p:nvSpPr>
            <p:cNvPr id="21" name="object 21"/>
            <p:cNvSpPr/>
            <p:nvPr/>
          </p:nvSpPr>
          <p:spPr>
            <a:xfrm>
              <a:off x="4711610" y="3462871"/>
              <a:ext cx="416559" cy="1350645"/>
            </a:xfrm>
            <a:custGeom>
              <a:avLst/>
              <a:gdLst/>
              <a:ahLst/>
              <a:cxnLst/>
              <a:rect l="l" t="t" r="r" b="b"/>
              <a:pathLst>
                <a:path w="416560" h="1350645">
                  <a:moveTo>
                    <a:pt x="208229" y="0"/>
                  </a:moveTo>
                  <a:lnTo>
                    <a:pt x="0" y="208216"/>
                  </a:lnTo>
                  <a:lnTo>
                    <a:pt x="104114" y="208216"/>
                  </a:lnTo>
                  <a:lnTo>
                    <a:pt x="104114" y="1350251"/>
                  </a:lnTo>
                  <a:lnTo>
                    <a:pt x="312356" y="1350251"/>
                  </a:lnTo>
                  <a:lnTo>
                    <a:pt x="312356" y="208216"/>
                  </a:lnTo>
                  <a:lnTo>
                    <a:pt x="416471" y="208216"/>
                  </a:lnTo>
                  <a:lnTo>
                    <a:pt x="208229" y="0"/>
                  </a:lnTo>
                  <a:close/>
                </a:path>
              </a:pathLst>
            </a:custGeom>
            <a:solidFill>
              <a:srgbClr val="521751"/>
            </a:solidFill>
          </p:spPr>
          <p:txBody>
            <a:bodyPr wrap="square" lIns="0" tIns="0" rIns="0" bIns="0" rtlCol="0"/>
            <a:lstStyle/>
            <a:p>
              <a:endParaRPr sz="1632"/>
            </a:p>
          </p:txBody>
        </p:sp>
        <p:sp>
          <p:nvSpPr>
            <p:cNvPr id="22" name="object 22"/>
            <p:cNvSpPr/>
            <p:nvPr/>
          </p:nvSpPr>
          <p:spPr>
            <a:xfrm>
              <a:off x="4711601" y="3462873"/>
              <a:ext cx="416559" cy="1350645"/>
            </a:xfrm>
            <a:custGeom>
              <a:avLst/>
              <a:gdLst/>
              <a:ahLst/>
              <a:cxnLst/>
              <a:rect l="l" t="t" r="r" b="b"/>
              <a:pathLst>
                <a:path w="416560" h="1350645">
                  <a:moveTo>
                    <a:pt x="416480" y="208207"/>
                  </a:moveTo>
                  <a:lnTo>
                    <a:pt x="312360" y="208207"/>
                  </a:lnTo>
                  <a:lnTo>
                    <a:pt x="312360" y="1350248"/>
                  </a:lnTo>
                  <a:lnTo>
                    <a:pt x="104120" y="1350248"/>
                  </a:lnTo>
                  <a:lnTo>
                    <a:pt x="104120" y="208207"/>
                  </a:lnTo>
                  <a:lnTo>
                    <a:pt x="0" y="208207"/>
                  </a:lnTo>
                  <a:lnTo>
                    <a:pt x="208239" y="0"/>
                  </a:lnTo>
                  <a:lnTo>
                    <a:pt x="416480" y="208207"/>
                  </a:lnTo>
                  <a:close/>
                </a:path>
              </a:pathLst>
            </a:custGeom>
            <a:ln w="12701">
              <a:solidFill>
                <a:srgbClr val="521751"/>
              </a:solidFill>
            </a:ln>
          </p:spPr>
          <p:txBody>
            <a:bodyPr wrap="square" lIns="0" tIns="0" rIns="0" bIns="0" rtlCol="0"/>
            <a:lstStyle/>
            <a:p>
              <a:endParaRPr sz="1632"/>
            </a:p>
          </p:txBody>
        </p:sp>
        <p:sp>
          <p:nvSpPr>
            <p:cNvPr id="23" name="object 23"/>
            <p:cNvSpPr/>
            <p:nvPr/>
          </p:nvSpPr>
          <p:spPr>
            <a:xfrm>
              <a:off x="5552617" y="3462871"/>
              <a:ext cx="416559" cy="1350645"/>
            </a:xfrm>
            <a:custGeom>
              <a:avLst/>
              <a:gdLst/>
              <a:ahLst/>
              <a:cxnLst/>
              <a:rect l="l" t="t" r="r" b="b"/>
              <a:pathLst>
                <a:path w="416560" h="1350645">
                  <a:moveTo>
                    <a:pt x="312356" y="0"/>
                  </a:moveTo>
                  <a:lnTo>
                    <a:pt x="104114" y="0"/>
                  </a:lnTo>
                  <a:lnTo>
                    <a:pt x="104114" y="1142047"/>
                  </a:lnTo>
                  <a:lnTo>
                    <a:pt x="0" y="1142047"/>
                  </a:lnTo>
                  <a:lnTo>
                    <a:pt x="208241" y="1350251"/>
                  </a:lnTo>
                  <a:lnTo>
                    <a:pt x="416471" y="1142047"/>
                  </a:lnTo>
                  <a:lnTo>
                    <a:pt x="312356" y="1142047"/>
                  </a:lnTo>
                  <a:lnTo>
                    <a:pt x="312356" y="0"/>
                  </a:lnTo>
                  <a:close/>
                </a:path>
              </a:pathLst>
            </a:custGeom>
            <a:solidFill>
              <a:srgbClr val="FA923F"/>
            </a:solidFill>
          </p:spPr>
          <p:txBody>
            <a:bodyPr wrap="square" lIns="0" tIns="0" rIns="0" bIns="0" rtlCol="0"/>
            <a:lstStyle/>
            <a:p>
              <a:endParaRPr sz="1632"/>
            </a:p>
          </p:txBody>
        </p:sp>
        <p:sp>
          <p:nvSpPr>
            <p:cNvPr id="24" name="object 24"/>
            <p:cNvSpPr/>
            <p:nvPr/>
          </p:nvSpPr>
          <p:spPr>
            <a:xfrm>
              <a:off x="5552617" y="3462871"/>
              <a:ext cx="416559" cy="1350645"/>
            </a:xfrm>
            <a:custGeom>
              <a:avLst/>
              <a:gdLst/>
              <a:ahLst/>
              <a:cxnLst/>
              <a:rect l="l" t="t" r="r" b="b"/>
              <a:pathLst>
                <a:path w="416560" h="1350645">
                  <a:moveTo>
                    <a:pt x="0" y="1142041"/>
                  </a:moveTo>
                  <a:lnTo>
                    <a:pt x="104120" y="1142041"/>
                  </a:lnTo>
                  <a:lnTo>
                    <a:pt x="104120" y="0"/>
                  </a:lnTo>
                  <a:lnTo>
                    <a:pt x="312360" y="0"/>
                  </a:lnTo>
                  <a:lnTo>
                    <a:pt x="312360" y="1142041"/>
                  </a:lnTo>
                  <a:lnTo>
                    <a:pt x="416480" y="1142041"/>
                  </a:lnTo>
                  <a:lnTo>
                    <a:pt x="208241" y="1350248"/>
                  </a:lnTo>
                  <a:lnTo>
                    <a:pt x="0" y="1142041"/>
                  </a:lnTo>
                  <a:close/>
                </a:path>
              </a:pathLst>
            </a:custGeom>
            <a:ln w="12701">
              <a:solidFill>
                <a:srgbClr val="FA923F"/>
              </a:solidFill>
            </a:ln>
          </p:spPr>
          <p:txBody>
            <a:bodyPr wrap="square" lIns="0" tIns="0" rIns="0" bIns="0" rtlCol="0"/>
            <a:lstStyle/>
            <a:p>
              <a:endParaRPr sz="1632"/>
            </a:p>
          </p:txBody>
        </p:sp>
      </p:grpSp>
      <p:sp>
        <p:nvSpPr>
          <p:cNvPr id="25" name="object 25"/>
          <p:cNvSpPr txBox="1"/>
          <p:nvPr/>
        </p:nvSpPr>
        <p:spPr>
          <a:xfrm>
            <a:off x="4791644" y="3626746"/>
            <a:ext cx="697316" cy="220917"/>
          </a:xfrm>
          <a:prstGeom prst="rect">
            <a:avLst/>
          </a:prstGeom>
        </p:spPr>
        <p:txBody>
          <a:bodyPr vert="horz" wrap="square" lIns="0" tIns="11516" rIns="0" bIns="0" rtlCol="0">
            <a:spAutoFit/>
          </a:bodyPr>
          <a:lstStyle/>
          <a:p>
            <a:pPr marL="11516">
              <a:spcBef>
                <a:spcPts val="91"/>
              </a:spcBef>
            </a:pPr>
            <a:r>
              <a:rPr sz="1360" spc="-36" dirty="0">
                <a:solidFill>
                  <a:srgbClr val="521751"/>
                </a:solidFill>
                <a:latin typeface="Verdana"/>
                <a:cs typeface="Verdana"/>
              </a:rPr>
              <a:t>Request</a:t>
            </a:r>
            <a:endParaRPr sz="1360">
              <a:latin typeface="Verdana"/>
              <a:cs typeface="Verdana"/>
            </a:endParaRPr>
          </a:p>
        </p:txBody>
      </p:sp>
      <p:sp>
        <p:nvSpPr>
          <p:cNvPr id="26" name="object 26"/>
          <p:cNvSpPr txBox="1"/>
          <p:nvPr/>
        </p:nvSpPr>
        <p:spPr>
          <a:xfrm>
            <a:off x="6720130" y="3626746"/>
            <a:ext cx="1128029" cy="430205"/>
          </a:xfrm>
          <a:prstGeom prst="rect">
            <a:avLst/>
          </a:prstGeom>
        </p:spPr>
        <p:txBody>
          <a:bodyPr vert="horz" wrap="square" lIns="0" tIns="11516" rIns="0" bIns="0" rtlCol="0">
            <a:spAutoFit/>
          </a:bodyPr>
          <a:lstStyle/>
          <a:p>
            <a:pPr marL="11516" marR="4607">
              <a:spcBef>
                <a:spcPts val="91"/>
              </a:spcBef>
            </a:pPr>
            <a:r>
              <a:rPr sz="1360" spc="-32" dirty="0">
                <a:solidFill>
                  <a:srgbClr val="FA923F"/>
                </a:solidFill>
                <a:latin typeface="Verdana"/>
                <a:cs typeface="Verdana"/>
              </a:rPr>
              <a:t>Response  </a:t>
            </a:r>
            <a:r>
              <a:rPr sz="1360" dirty="0">
                <a:solidFill>
                  <a:srgbClr val="FA923F"/>
                </a:solidFill>
                <a:latin typeface="Verdana"/>
                <a:cs typeface="Verdana"/>
              </a:rPr>
              <a:t>“HTML</a:t>
            </a:r>
            <a:r>
              <a:rPr sz="1360" spc="-150" dirty="0">
                <a:solidFill>
                  <a:srgbClr val="FA923F"/>
                </a:solidFill>
                <a:latin typeface="Verdana"/>
                <a:cs typeface="Verdana"/>
              </a:rPr>
              <a:t> </a:t>
            </a:r>
            <a:r>
              <a:rPr sz="1360" spc="-9" dirty="0">
                <a:solidFill>
                  <a:srgbClr val="FA923F"/>
                </a:solidFill>
                <a:latin typeface="Verdana"/>
                <a:cs typeface="Verdana"/>
              </a:rPr>
              <a:t>Page”</a:t>
            </a:r>
            <a:endParaRPr sz="1360">
              <a:latin typeface="Verdana"/>
              <a:cs typeface="Verdana"/>
            </a:endParaRPr>
          </a:p>
        </p:txBody>
      </p:sp>
      <p:grpSp>
        <p:nvGrpSpPr>
          <p:cNvPr id="27" name="object 27"/>
          <p:cNvGrpSpPr/>
          <p:nvPr/>
        </p:nvGrpSpPr>
        <p:grpSpPr>
          <a:xfrm>
            <a:off x="5261753" y="5320104"/>
            <a:ext cx="1658358" cy="500386"/>
            <a:chOff x="4426711" y="5866892"/>
            <a:chExt cx="1828800" cy="551815"/>
          </a:xfrm>
        </p:grpSpPr>
        <p:sp>
          <p:nvSpPr>
            <p:cNvPr id="28" name="object 28"/>
            <p:cNvSpPr/>
            <p:nvPr/>
          </p:nvSpPr>
          <p:spPr>
            <a:xfrm>
              <a:off x="5520944" y="5866892"/>
              <a:ext cx="734568" cy="551688"/>
            </a:xfrm>
            <a:prstGeom prst="rect">
              <a:avLst/>
            </a:prstGeom>
            <a:blipFill>
              <a:blip r:embed="rId6" cstate="print"/>
              <a:stretch>
                <a:fillRect/>
              </a:stretch>
            </a:blipFill>
          </p:spPr>
          <p:txBody>
            <a:bodyPr wrap="square" lIns="0" tIns="0" rIns="0" bIns="0" rtlCol="0"/>
            <a:lstStyle/>
            <a:p>
              <a:endParaRPr sz="1632"/>
            </a:p>
          </p:txBody>
        </p:sp>
        <p:sp>
          <p:nvSpPr>
            <p:cNvPr id="29" name="object 29"/>
            <p:cNvSpPr/>
            <p:nvPr/>
          </p:nvSpPr>
          <p:spPr>
            <a:xfrm>
              <a:off x="4972303" y="5866892"/>
              <a:ext cx="734568" cy="551688"/>
            </a:xfrm>
            <a:prstGeom prst="rect">
              <a:avLst/>
            </a:prstGeom>
            <a:blipFill>
              <a:blip r:embed="rId7" cstate="print"/>
              <a:stretch>
                <a:fillRect/>
              </a:stretch>
            </a:blipFill>
          </p:spPr>
          <p:txBody>
            <a:bodyPr wrap="square" lIns="0" tIns="0" rIns="0" bIns="0" rtlCol="0"/>
            <a:lstStyle/>
            <a:p>
              <a:endParaRPr sz="1632"/>
            </a:p>
          </p:txBody>
        </p:sp>
        <p:sp>
          <p:nvSpPr>
            <p:cNvPr id="30" name="object 30"/>
            <p:cNvSpPr/>
            <p:nvPr/>
          </p:nvSpPr>
          <p:spPr>
            <a:xfrm>
              <a:off x="4426711" y="5866892"/>
              <a:ext cx="731520" cy="551688"/>
            </a:xfrm>
            <a:prstGeom prst="rect">
              <a:avLst/>
            </a:prstGeom>
            <a:blipFill>
              <a:blip r:embed="rId8" cstate="print"/>
              <a:stretch>
                <a:fillRect/>
              </a:stretch>
            </a:blipFill>
          </p:spPr>
          <p:txBody>
            <a:bodyPr wrap="square" lIns="0" tIns="0" rIns="0" bIns="0" rtlCol="0"/>
            <a:lstStyle/>
            <a:p>
              <a:endParaRPr sz="1632"/>
            </a:p>
          </p:txBody>
        </p:sp>
      </p:grpSp>
      <p:grpSp>
        <p:nvGrpSpPr>
          <p:cNvPr id="31" name="object 31"/>
          <p:cNvGrpSpPr/>
          <p:nvPr/>
        </p:nvGrpSpPr>
        <p:grpSpPr>
          <a:xfrm>
            <a:off x="3302127" y="2544174"/>
            <a:ext cx="1749912" cy="2801358"/>
            <a:chOff x="2265679" y="2805658"/>
            <a:chExt cx="1929764" cy="3089275"/>
          </a:xfrm>
        </p:grpSpPr>
        <p:sp>
          <p:nvSpPr>
            <p:cNvPr id="32" name="object 32"/>
            <p:cNvSpPr/>
            <p:nvPr/>
          </p:nvSpPr>
          <p:spPr>
            <a:xfrm>
              <a:off x="2265679" y="4970780"/>
              <a:ext cx="926592" cy="923544"/>
            </a:xfrm>
            <a:prstGeom prst="rect">
              <a:avLst/>
            </a:prstGeom>
            <a:blipFill>
              <a:blip r:embed="rId9" cstate="print"/>
              <a:stretch>
                <a:fillRect/>
              </a:stretch>
            </a:blipFill>
          </p:spPr>
          <p:txBody>
            <a:bodyPr wrap="square" lIns="0" tIns="0" rIns="0" bIns="0" rtlCol="0"/>
            <a:lstStyle/>
            <a:p>
              <a:endParaRPr sz="1632"/>
            </a:p>
          </p:txBody>
        </p:sp>
        <p:sp>
          <p:nvSpPr>
            <p:cNvPr id="33" name="object 33"/>
            <p:cNvSpPr/>
            <p:nvPr/>
          </p:nvSpPr>
          <p:spPr>
            <a:xfrm>
              <a:off x="3190100" y="5224030"/>
              <a:ext cx="841375" cy="416559"/>
            </a:xfrm>
            <a:custGeom>
              <a:avLst/>
              <a:gdLst/>
              <a:ahLst/>
              <a:cxnLst/>
              <a:rect l="l" t="t" r="r" b="b"/>
              <a:pathLst>
                <a:path w="841375" h="416560">
                  <a:moveTo>
                    <a:pt x="632574" y="0"/>
                  </a:moveTo>
                  <a:lnTo>
                    <a:pt x="632574" y="104101"/>
                  </a:lnTo>
                  <a:lnTo>
                    <a:pt x="0" y="104101"/>
                  </a:lnTo>
                  <a:lnTo>
                    <a:pt x="0" y="312318"/>
                  </a:lnTo>
                  <a:lnTo>
                    <a:pt x="632574" y="312318"/>
                  </a:lnTo>
                  <a:lnTo>
                    <a:pt x="632574" y="416420"/>
                  </a:lnTo>
                  <a:lnTo>
                    <a:pt x="840816" y="208216"/>
                  </a:lnTo>
                  <a:lnTo>
                    <a:pt x="632574" y="0"/>
                  </a:lnTo>
                  <a:close/>
                </a:path>
              </a:pathLst>
            </a:custGeom>
            <a:solidFill>
              <a:srgbClr val="521751"/>
            </a:solidFill>
          </p:spPr>
          <p:txBody>
            <a:bodyPr wrap="square" lIns="0" tIns="0" rIns="0" bIns="0" rtlCol="0"/>
            <a:lstStyle/>
            <a:p>
              <a:endParaRPr sz="1632"/>
            </a:p>
          </p:txBody>
        </p:sp>
        <p:sp>
          <p:nvSpPr>
            <p:cNvPr id="34" name="object 34"/>
            <p:cNvSpPr/>
            <p:nvPr/>
          </p:nvSpPr>
          <p:spPr>
            <a:xfrm>
              <a:off x="3190100" y="5224030"/>
              <a:ext cx="841375" cy="416559"/>
            </a:xfrm>
            <a:custGeom>
              <a:avLst/>
              <a:gdLst/>
              <a:ahLst/>
              <a:cxnLst/>
              <a:rect l="l" t="t" r="r" b="b"/>
              <a:pathLst>
                <a:path w="841375" h="416560">
                  <a:moveTo>
                    <a:pt x="0" y="104106"/>
                  </a:moveTo>
                  <a:lnTo>
                    <a:pt x="632579" y="104106"/>
                  </a:lnTo>
                  <a:lnTo>
                    <a:pt x="632579" y="0"/>
                  </a:lnTo>
                  <a:lnTo>
                    <a:pt x="840819" y="208212"/>
                  </a:lnTo>
                  <a:lnTo>
                    <a:pt x="632579" y="416424"/>
                  </a:lnTo>
                  <a:lnTo>
                    <a:pt x="632579" y="312318"/>
                  </a:lnTo>
                  <a:lnTo>
                    <a:pt x="0" y="312318"/>
                  </a:lnTo>
                  <a:lnTo>
                    <a:pt x="0" y="104106"/>
                  </a:lnTo>
                  <a:close/>
                </a:path>
              </a:pathLst>
            </a:custGeom>
            <a:ln w="12700">
              <a:solidFill>
                <a:srgbClr val="3A0E39"/>
              </a:solidFill>
            </a:ln>
          </p:spPr>
          <p:txBody>
            <a:bodyPr wrap="square" lIns="0" tIns="0" rIns="0" bIns="0" rtlCol="0"/>
            <a:lstStyle/>
            <a:p>
              <a:endParaRPr sz="1632"/>
            </a:p>
          </p:txBody>
        </p:sp>
        <p:sp>
          <p:nvSpPr>
            <p:cNvPr id="35" name="object 35"/>
            <p:cNvSpPr/>
            <p:nvPr/>
          </p:nvSpPr>
          <p:spPr>
            <a:xfrm>
              <a:off x="2716174" y="2805658"/>
              <a:ext cx="1478915" cy="2165985"/>
            </a:xfrm>
            <a:custGeom>
              <a:avLst/>
              <a:gdLst/>
              <a:ahLst/>
              <a:cxnLst/>
              <a:rect l="l" t="t" r="r" b="b"/>
              <a:pathLst>
                <a:path w="1478914" h="2165985">
                  <a:moveTo>
                    <a:pt x="1402473" y="25400"/>
                  </a:moveTo>
                  <a:lnTo>
                    <a:pt x="0" y="25400"/>
                  </a:lnTo>
                  <a:lnTo>
                    <a:pt x="0" y="2165426"/>
                  </a:lnTo>
                  <a:lnTo>
                    <a:pt x="25400" y="2165426"/>
                  </a:lnTo>
                  <a:lnTo>
                    <a:pt x="25400" y="50800"/>
                  </a:lnTo>
                  <a:lnTo>
                    <a:pt x="12700" y="50800"/>
                  </a:lnTo>
                  <a:lnTo>
                    <a:pt x="25400" y="38100"/>
                  </a:lnTo>
                  <a:lnTo>
                    <a:pt x="1402473" y="38100"/>
                  </a:lnTo>
                  <a:lnTo>
                    <a:pt x="1402473" y="25400"/>
                  </a:lnTo>
                  <a:close/>
                </a:path>
                <a:path w="1478914" h="2165985">
                  <a:moveTo>
                    <a:pt x="1402473" y="0"/>
                  </a:moveTo>
                  <a:lnTo>
                    <a:pt x="1402473" y="76200"/>
                  </a:lnTo>
                  <a:lnTo>
                    <a:pt x="1453282" y="50800"/>
                  </a:lnTo>
                  <a:lnTo>
                    <a:pt x="1415173" y="50800"/>
                  </a:lnTo>
                  <a:lnTo>
                    <a:pt x="1415173" y="25400"/>
                  </a:lnTo>
                  <a:lnTo>
                    <a:pt x="1453282" y="25400"/>
                  </a:lnTo>
                  <a:lnTo>
                    <a:pt x="1402473" y="0"/>
                  </a:lnTo>
                  <a:close/>
                </a:path>
                <a:path w="1478914" h="2165985">
                  <a:moveTo>
                    <a:pt x="25400" y="38100"/>
                  </a:moveTo>
                  <a:lnTo>
                    <a:pt x="12700" y="50800"/>
                  </a:lnTo>
                  <a:lnTo>
                    <a:pt x="25400" y="50800"/>
                  </a:lnTo>
                  <a:lnTo>
                    <a:pt x="25400" y="38100"/>
                  </a:lnTo>
                  <a:close/>
                </a:path>
                <a:path w="1478914" h="2165985">
                  <a:moveTo>
                    <a:pt x="1402473" y="38100"/>
                  </a:moveTo>
                  <a:lnTo>
                    <a:pt x="25400" y="38100"/>
                  </a:lnTo>
                  <a:lnTo>
                    <a:pt x="25400" y="50800"/>
                  </a:lnTo>
                  <a:lnTo>
                    <a:pt x="1402473" y="50800"/>
                  </a:lnTo>
                  <a:lnTo>
                    <a:pt x="1402473" y="38100"/>
                  </a:lnTo>
                  <a:close/>
                </a:path>
                <a:path w="1478914" h="2165985">
                  <a:moveTo>
                    <a:pt x="1453282" y="25400"/>
                  </a:moveTo>
                  <a:lnTo>
                    <a:pt x="1415173" y="25400"/>
                  </a:lnTo>
                  <a:lnTo>
                    <a:pt x="1415173" y="50800"/>
                  </a:lnTo>
                  <a:lnTo>
                    <a:pt x="1453282" y="50800"/>
                  </a:lnTo>
                  <a:lnTo>
                    <a:pt x="1478686" y="38100"/>
                  </a:lnTo>
                  <a:lnTo>
                    <a:pt x="1453282" y="25400"/>
                  </a:lnTo>
                  <a:close/>
                </a:path>
              </a:pathLst>
            </a:custGeom>
            <a:solidFill>
              <a:srgbClr val="521751"/>
            </a:solidFill>
          </p:spPr>
          <p:txBody>
            <a:bodyPr wrap="square" lIns="0" tIns="0" rIns="0" bIns="0" rtlCol="0"/>
            <a:lstStyle/>
            <a:p>
              <a:endParaRPr sz="1632"/>
            </a:p>
          </p:txBody>
        </p:sp>
        <p:sp>
          <p:nvSpPr>
            <p:cNvPr id="36" name="object 36"/>
            <p:cNvSpPr/>
            <p:nvPr/>
          </p:nvSpPr>
          <p:spPr>
            <a:xfrm>
              <a:off x="2457703" y="3190748"/>
              <a:ext cx="588263" cy="591312"/>
            </a:xfrm>
            <a:prstGeom prst="rect">
              <a:avLst/>
            </a:prstGeom>
            <a:blipFill>
              <a:blip r:embed="rId10" cstate="print"/>
              <a:stretch>
                <a:fillRect/>
              </a:stretch>
            </a:blipFill>
          </p:spPr>
          <p:txBody>
            <a:bodyPr wrap="square" lIns="0" tIns="0" rIns="0" bIns="0" rtlCol="0"/>
            <a:lstStyle/>
            <a:p>
              <a:endParaRPr sz="1632"/>
            </a:p>
          </p:txBody>
        </p:sp>
        <p:sp>
          <p:nvSpPr>
            <p:cNvPr id="37" name="object 37"/>
            <p:cNvSpPr/>
            <p:nvPr/>
          </p:nvSpPr>
          <p:spPr>
            <a:xfrm>
              <a:off x="2488387" y="3222409"/>
              <a:ext cx="481330" cy="481330"/>
            </a:xfrm>
            <a:custGeom>
              <a:avLst/>
              <a:gdLst/>
              <a:ahLst/>
              <a:cxnLst/>
              <a:rect l="l" t="t" r="r" b="b"/>
              <a:pathLst>
                <a:path w="481330" h="481329">
                  <a:moveTo>
                    <a:pt x="408343" y="0"/>
                  </a:moveTo>
                  <a:lnTo>
                    <a:pt x="240487" y="167843"/>
                  </a:lnTo>
                  <a:lnTo>
                    <a:pt x="72631" y="0"/>
                  </a:lnTo>
                  <a:lnTo>
                    <a:pt x="0" y="72631"/>
                  </a:lnTo>
                  <a:lnTo>
                    <a:pt x="167855" y="240461"/>
                  </a:lnTo>
                  <a:lnTo>
                    <a:pt x="0" y="408292"/>
                  </a:lnTo>
                  <a:lnTo>
                    <a:pt x="72631" y="480923"/>
                  </a:lnTo>
                  <a:lnTo>
                    <a:pt x="240487" y="313093"/>
                  </a:lnTo>
                  <a:lnTo>
                    <a:pt x="408343" y="480923"/>
                  </a:lnTo>
                  <a:lnTo>
                    <a:pt x="480987" y="408292"/>
                  </a:lnTo>
                  <a:lnTo>
                    <a:pt x="313131" y="240461"/>
                  </a:lnTo>
                  <a:lnTo>
                    <a:pt x="480987" y="72631"/>
                  </a:lnTo>
                  <a:lnTo>
                    <a:pt x="408343" y="0"/>
                  </a:lnTo>
                  <a:close/>
                </a:path>
              </a:pathLst>
            </a:custGeom>
            <a:solidFill>
              <a:srgbClr val="B42E2C"/>
            </a:solidFill>
          </p:spPr>
          <p:txBody>
            <a:bodyPr wrap="square" lIns="0" tIns="0" rIns="0" bIns="0" rtlCol="0"/>
            <a:lstStyle/>
            <a:p>
              <a:endParaRPr sz="1632"/>
            </a:p>
          </p:txBody>
        </p:sp>
        <p:sp>
          <p:nvSpPr>
            <p:cNvPr id="38" name="object 38"/>
            <p:cNvSpPr/>
            <p:nvPr/>
          </p:nvSpPr>
          <p:spPr>
            <a:xfrm>
              <a:off x="2488389" y="3222416"/>
              <a:ext cx="481330" cy="481330"/>
            </a:xfrm>
            <a:custGeom>
              <a:avLst/>
              <a:gdLst/>
              <a:ahLst/>
              <a:cxnLst/>
              <a:rect l="l" t="t" r="r" b="b"/>
              <a:pathLst>
                <a:path w="481330" h="481329">
                  <a:moveTo>
                    <a:pt x="0" y="72624"/>
                  </a:moveTo>
                  <a:lnTo>
                    <a:pt x="72634" y="0"/>
                  </a:lnTo>
                  <a:lnTo>
                    <a:pt x="240490" y="167833"/>
                  </a:lnTo>
                  <a:lnTo>
                    <a:pt x="408347" y="0"/>
                  </a:lnTo>
                  <a:lnTo>
                    <a:pt x="480981" y="72624"/>
                  </a:lnTo>
                  <a:lnTo>
                    <a:pt x="313126" y="240458"/>
                  </a:lnTo>
                  <a:lnTo>
                    <a:pt x="480981" y="408292"/>
                  </a:lnTo>
                  <a:lnTo>
                    <a:pt x="408347" y="480917"/>
                  </a:lnTo>
                  <a:lnTo>
                    <a:pt x="240490" y="313083"/>
                  </a:lnTo>
                  <a:lnTo>
                    <a:pt x="72634" y="480917"/>
                  </a:lnTo>
                  <a:lnTo>
                    <a:pt x="0" y="408292"/>
                  </a:lnTo>
                  <a:lnTo>
                    <a:pt x="167855" y="240458"/>
                  </a:lnTo>
                  <a:lnTo>
                    <a:pt x="0" y="72624"/>
                  </a:lnTo>
                  <a:close/>
                </a:path>
              </a:pathLst>
            </a:custGeom>
            <a:ln w="12700">
              <a:solidFill>
                <a:srgbClr val="4F4F4F"/>
              </a:solidFill>
            </a:ln>
          </p:spPr>
          <p:txBody>
            <a:bodyPr wrap="square" lIns="0" tIns="0" rIns="0" bIns="0" rtlCol="0"/>
            <a:lstStyle/>
            <a:p>
              <a:endParaRPr sz="1632"/>
            </a:p>
          </p:txBody>
        </p:sp>
      </p:grpSp>
      <p:sp>
        <p:nvSpPr>
          <p:cNvPr id="39" name="object 39"/>
          <p:cNvSpPr txBox="1"/>
          <p:nvPr/>
        </p:nvSpPr>
        <p:spPr>
          <a:xfrm>
            <a:off x="5057223" y="1926566"/>
            <a:ext cx="2077554" cy="266269"/>
          </a:xfrm>
          <a:prstGeom prst="rect">
            <a:avLst/>
          </a:prstGeom>
          <a:solidFill>
            <a:srgbClr val="FEE9D9"/>
          </a:solidFill>
          <a:ln w="12700">
            <a:solidFill>
              <a:srgbClr val="FA923F"/>
            </a:solidFill>
          </a:ln>
        </p:spPr>
        <p:txBody>
          <a:bodyPr vert="horz" wrap="square" lIns="0" tIns="56430" rIns="0" bIns="0" rtlCol="0">
            <a:spAutoFit/>
          </a:bodyPr>
          <a:lstStyle/>
          <a:p>
            <a:pPr marL="190596">
              <a:spcBef>
                <a:spcPts val="444"/>
              </a:spcBef>
            </a:pPr>
            <a:r>
              <a:rPr sz="1360" spc="-82" dirty="0">
                <a:solidFill>
                  <a:srgbClr val="FA923F"/>
                </a:solidFill>
                <a:latin typeface="Verdana"/>
                <a:cs typeface="Verdana"/>
              </a:rPr>
              <a:t>https://my-page.com</a:t>
            </a:r>
            <a:endParaRPr sz="1360" dirty="0">
              <a:latin typeface="Verdana"/>
              <a:cs typeface="Verdana"/>
            </a:endParaRPr>
          </a:p>
        </p:txBody>
      </p:sp>
      <p:sp>
        <p:nvSpPr>
          <p:cNvPr id="40" name="object 40"/>
          <p:cNvSpPr txBox="1"/>
          <p:nvPr/>
        </p:nvSpPr>
        <p:spPr>
          <a:xfrm>
            <a:off x="2258751" y="3228740"/>
            <a:ext cx="1406149" cy="430205"/>
          </a:xfrm>
          <a:prstGeom prst="rect">
            <a:avLst/>
          </a:prstGeom>
        </p:spPr>
        <p:txBody>
          <a:bodyPr vert="horz" wrap="square" lIns="0" tIns="11516" rIns="0" bIns="0" rtlCol="0">
            <a:spAutoFit/>
          </a:bodyPr>
          <a:lstStyle/>
          <a:p>
            <a:pPr marL="11516" marR="4607">
              <a:spcBef>
                <a:spcPts val="91"/>
              </a:spcBef>
            </a:pPr>
            <a:r>
              <a:rPr sz="1360" spc="-27" dirty="0">
                <a:solidFill>
                  <a:srgbClr val="B42E2C"/>
                </a:solidFill>
                <a:latin typeface="Verdana"/>
                <a:cs typeface="Verdana"/>
              </a:rPr>
              <a:t>Can‘t </a:t>
            </a:r>
            <a:r>
              <a:rPr sz="1360" spc="-23" dirty="0">
                <a:solidFill>
                  <a:srgbClr val="B42E2C"/>
                </a:solidFill>
                <a:latin typeface="Verdana"/>
                <a:cs typeface="Verdana"/>
              </a:rPr>
              <a:t>access  </a:t>
            </a:r>
            <a:r>
              <a:rPr sz="1360" spc="-50" dirty="0">
                <a:solidFill>
                  <a:srgbClr val="B42E2C"/>
                </a:solidFill>
                <a:latin typeface="Verdana"/>
                <a:cs typeface="Verdana"/>
              </a:rPr>
              <a:t>server-side</a:t>
            </a:r>
            <a:r>
              <a:rPr sz="1360" spc="-118" dirty="0">
                <a:solidFill>
                  <a:srgbClr val="B42E2C"/>
                </a:solidFill>
                <a:latin typeface="Verdana"/>
                <a:cs typeface="Verdana"/>
              </a:rPr>
              <a:t> </a:t>
            </a:r>
            <a:r>
              <a:rPr sz="1360" spc="-32" dirty="0">
                <a:solidFill>
                  <a:srgbClr val="B42E2C"/>
                </a:solidFill>
                <a:latin typeface="Verdana"/>
                <a:cs typeface="Verdana"/>
              </a:rPr>
              <a:t>Code</a:t>
            </a:r>
            <a:endParaRPr sz="1360">
              <a:latin typeface="Verdana"/>
              <a:cs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8D03E-B122-4559-B4C1-E74EA3BDF68F}"/>
              </a:ext>
            </a:extLst>
          </p:cNvPr>
          <p:cNvSpPr>
            <a:spLocks noGrp="1"/>
          </p:cNvSpPr>
          <p:nvPr>
            <p:ph type="title"/>
          </p:nvPr>
        </p:nvSpPr>
        <p:spPr>
          <a:xfrm>
            <a:off x="1451579" y="804519"/>
            <a:ext cx="9603275" cy="1049235"/>
          </a:xfrm>
        </p:spPr>
        <p:txBody>
          <a:bodyPr>
            <a:normAutofit/>
          </a:bodyPr>
          <a:lstStyle/>
          <a:p>
            <a:br>
              <a:rPr lang="en-US" sz="2200" b="1"/>
            </a:br>
            <a:r>
              <a:rPr lang="en-US" sz="2200" b="1"/>
              <a:t> Features of Node.js</a:t>
            </a:r>
            <a:br>
              <a:rPr lang="en-US" sz="2200"/>
            </a:br>
            <a:endParaRPr lang="en-IN" sz="2200"/>
          </a:p>
        </p:txBody>
      </p:sp>
      <p:graphicFrame>
        <p:nvGraphicFramePr>
          <p:cNvPr id="5" name="Content Placeholder 2">
            <a:extLst>
              <a:ext uri="{FF2B5EF4-FFF2-40B4-BE49-F238E27FC236}">
                <a16:creationId xmlns:a16="http://schemas.microsoft.com/office/drawing/2014/main" id="{EEA7AED8-B257-494F-A0E5-DA3A3408AAE4}"/>
              </a:ext>
            </a:extLst>
          </p:cNvPr>
          <p:cNvGraphicFramePr>
            <a:graphicFrameLocks noGrp="1"/>
          </p:cNvGraphicFramePr>
          <p:nvPr>
            <p:ph idx="1"/>
            <p:extLst>
              <p:ext uri="{D42A27DB-BD31-4B8C-83A1-F6EECF244321}">
                <p14:modId xmlns:p14="http://schemas.microsoft.com/office/powerpoint/2010/main" val="4157192326"/>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0934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96720" y="1179250"/>
            <a:ext cx="8818880" cy="504071"/>
          </a:xfrm>
          <a:prstGeom prst="rect">
            <a:avLst/>
          </a:prstGeom>
        </p:spPr>
        <p:txBody>
          <a:bodyPr vert="horz" wrap="square" lIns="0" tIns="11516" rIns="0" bIns="0" rtlCol="0" anchor="ctr">
            <a:spAutoFit/>
          </a:bodyPr>
          <a:lstStyle/>
          <a:p>
            <a:pPr marL="11516">
              <a:lnSpc>
                <a:spcPct val="100000"/>
              </a:lnSpc>
              <a:spcBef>
                <a:spcPts val="91"/>
              </a:spcBef>
            </a:pPr>
            <a:r>
              <a:rPr spc="-23" dirty="0"/>
              <a:t>Node</a:t>
            </a:r>
            <a:r>
              <a:rPr lang="en-IN" spc="-23" dirty="0"/>
              <a:t>.JS </a:t>
            </a:r>
            <a:r>
              <a:rPr spc="-14" dirty="0"/>
              <a:t>Role</a:t>
            </a:r>
            <a:r>
              <a:rPr lang="en-IN" spc="-14" dirty="0"/>
              <a:t> - </a:t>
            </a:r>
            <a:r>
              <a:rPr spc="-5" dirty="0"/>
              <a:t>Web</a:t>
            </a:r>
            <a:r>
              <a:rPr spc="-340" dirty="0"/>
              <a:t> </a:t>
            </a:r>
            <a:r>
              <a:rPr spc="36" dirty="0"/>
              <a:t>Development</a:t>
            </a:r>
          </a:p>
        </p:txBody>
      </p:sp>
      <p:sp>
        <p:nvSpPr>
          <p:cNvPr id="3" name="object 3"/>
          <p:cNvSpPr txBox="1"/>
          <p:nvPr/>
        </p:nvSpPr>
        <p:spPr>
          <a:xfrm>
            <a:off x="3561016" y="2479199"/>
            <a:ext cx="5058567" cy="338368"/>
          </a:xfrm>
          <a:prstGeom prst="rect">
            <a:avLst/>
          </a:prstGeom>
          <a:solidFill>
            <a:srgbClr val="EDC0EC"/>
          </a:solidFill>
          <a:ln w="12700">
            <a:solidFill>
              <a:srgbClr val="521751"/>
            </a:solidFill>
          </a:ln>
        </p:spPr>
        <p:txBody>
          <a:bodyPr vert="horz" wrap="square" lIns="0" tIns="127832" rIns="0" bIns="0" rtlCol="0">
            <a:spAutoFit/>
          </a:bodyPr>
          <a:lstStyle/>
          <a:p>
            <a:pPr algn="ctr">
              <a:spcBef>
                <a:spcPts val="1007"/>
              </a:spcBef>
            </a:pPr>
            <a:r>
              <a:rPr sz="1360" spc="-41" dirty="0">
                <a:solidFill>
                  <a:srgbClr val="521751"/>
                </a:solidFill>
                <a:latin typeface="Verdana"/>
                <a:cs typeface="Verdana"/>
              </a:rPr>
              <a:t>Create </a:t>
            </a:r>
            <a:r>
              <a:rPr sz="1360" spc="-68" dirty="0">
                <a:solidFill>
                  <a:srgbClr val="521751"/>
                </a:solidFill>
                <a:latin typeface="Verdana"/>
                <a:cs typeface="Verdana"/>
              </a:rPr>
              <a:t>Server </a:t>
            </a:r>
            <a:r>
              <a:rPr sz="1360" spc="-77" dirty="0">
                <a:solidFill>
                  <a:srgbClr val="521751"/>
                </a:solidFill>
                <a:latin typeface="Verdana"/>
                <a:cs typeface="Verdana"/>
              </a:rPr>
              <a:t>&amp; </a:t>
            </a:r>
            <a:r>
              <a:rPr sz="1360" spc="-41" dirty="0">
                <a:solidFill>
                  <a:srgbClr val="521751"/>
                </a:solidFill>
                <a:latin typeface="Verdana"/>
                <a:cs typeface="Verdana"/>
              </a:rPr>
              <a:t>Listen </a:t>
            </a:r>
            <a:r>
              <a:rPr sz="1360" spc="-50" dirty="0">
                <a:solidFill>
                  <a:srgbClr val="521751"/>
                </a:solidFill>
                <a:latin typeface="Verdana"/>
                <a:cs typeface="Verdana"/>
              </a:rPr>
              <a:t>to </a:t>
            </a:r>
            <a:r>
              <a:rPr sz="1360" spc="-63" dirty="0">
                <a:solidFill>
                  <a:srgbClr val="521751"/>
                </a:solidFill>
                <a:latin typeface="Verdana"/>
                <a:cs typeface="Verdana"/>
              </a:rPr>
              <a:t>Incoming</a:t>
            </a:r>
            <a:r>
              <a:rPr sz="1360" spc="-268" dirty="0">
                <a:solidFill>
                  <a:srgbClr val="521751"/>
                </a:solidFill>
                <a:latin typeface="Verdana"/>
                <a:cs typeface="Verdana"/>
              </a:rPr>
              <a:t> </a:t>
            </a:r>
            <a:r>
              <a:rPr sz="1360" spc="-32" dirty="0">
                <a:solidFill>
                  <a:srgbClr val="521751"/>
                </a:solidFill>
                <a:latin typeface="Verdana"/>
                <a:cs typeface="Verdana"/>
              </a:rPr>
              <a:t>Requests</a:t>
            </a:r>
            <a:endParaRPr sz="1360">
              <a:latin typeface="Verdana"/>
              <a:cs typeface="Verdana"/>
            </a:endParaRPr>
          </a:p>
        </p:txBody>
      </p:sp>
      <p:sp>
        <p:nvSpPr>
          <p:cNvPr id="4" name="object 4"/>
          <p:cNvSpPr txBox="1"/>
          <p:nvPr/>
        </p:nvSpPr>
        <p:spPr>
          <a:xfrm>
            <a:off x="3561016" y="3561208"/>
            <a:ext cx="5058567" cy="340112"/>
          </a:xfrm>
          <a:prstGeom prst="rect">
            <a:avLst/>
          </a:prstGeom>
          <a:solidFill>
            <a:srgbClr val="FEE9D9"/>
          </a:solidFill>
          <a:ln w="12700">
            <a:solidFill>
              <a:srgbClr val="FA923F"/>
            </a:solidFill>
          </a:ln>
        </p:spPr>
        <p:txBody>
          <a:bodyPr vert="horz" wrap="square" lIns="0" tIns="129559" rIns="0" bIns="0" rtlCol="0">
            <a:spAutoFit/>
          </a:bodyPr>
          <a:lstStyle/>
          <a:p>
            <a:pPr marL="294819">
              <a:spcBef>
                <a:spcPts val="1020"/>
              </a:spcBef>
            </a:pPr>
            <a:r>
              <a:rPr sz="1360" spc="-18" dirty="0">
                <a:solidFill>
                  <a:srgbClr val="FA923F"/>
                </a:solidFill>
                <a:latin typeface="Verdana"/>
                <a:cs typeface="Verdana"/>
              </a:rPr>
              <a:t>Handle </a:t>
            </a:r>
            <a:r>
              <a:rPr sz="1360" spc="-50" dirty="0">
                <a:solidFill>
                  <a:srgbClr val="FA923F"/>
                </a:solidFill>
                <a:latin typeface="Verdana"/>
                <a:cs typeface="Verdana"/>
              </a:rPr>
              <a:t>Requests, </a:t>
            </a:r>
            <a:r>
              <a:rPr sz="1360" spc="-23" dirty="0">
                <a:solidFill>
                  <a:srgbClr val="FA923F"/>
                </a:solidFill>
                <a:latin typeface="Verdana"/>
                <a:cs typeface="Verdana"/>
              </a:rPr>
              <a:t>Validate </a:t>
            </a:r>
            <a:r>
              <a:rPr sz="1360" spc="-95" dirty="0">
                <a:solidFill>
                  <a:srgbClr val="FA923F"/>
                </a:solidFill>
                <a:latin typeface="Verdana"/>
                <a:cs typeface="Verdana"/>
              </a:rPr>
              <a:t>Input, </a:t>
            </a:r>
            <a:r>
              <a:rPr sz="1360" spc="-36" dirty="0">
                <a:solidFill>
                  <a:srgbClr val="FA923F"/>
                </a:solidFill>
                <a:latin typeface="Verdana"/>
                <a:cs typeface="Verdana"/>
              </a:rPr>
              <a:t>Connect </a:t>
            </a:r>
            <a:r>
              <a:rPr sz="1360" spc="-50" dirty="0">
                <a:solidFill>
                  <a:srgbClr val="FA923F"/>
                </a:solidFill>
                <a:latin typeface="Verdana"/>
                <a:cs typeface="Verdana"/>
              </a:rPr>
              <a:t>to</a:t>
            </a:r>
            <a:r>
              <a:rPr sz="1360" spc="-340" dirty="0">
                <a:solidFill>
                  <a:srgbClr val="FA923F"/>
                </a:solidFill>
                <a:latin typeface="Verdana"/>
                <a:cs typeface="Verdana"/>
              </a:rPr>
              <a:t> </a:t>
            </a:r>
            <a:r>
              <a:rPr sz="1360" spc="-18" dirty="0">
                <a:solidFill>
                  <a:srgbClr val="FA923F"/>
                </a:solidFill>
                <a:latin typeface="Verdana"/>
                <a:cs typeface="Verdana"/>
              </a:rPr>
              <a:t>Database</a:t>
            </a:r>
            <a:endParaRPr sz="1360">
              <a:latin typeface="Verdana"/>
              <a:cs typeface="Verdana"/>
            </a:endParaRPr>
          </a:p>
        </p:txBody>
      </p:sp>
      <p:sp>
        <p:nvSpPr>
          <p:cNvPr id="5" name="object 5"/>
          <p:cNvSpPr txBox="1"/>
          <p:nvPr/>
        </p:nvSpPr>
        <p:spPr>
          <a:xfrm>
            <a:off x="5329101" y="3083221"/>
            <a:ext cx="1522464" cy="345346"/>
          </a:xfrm>
          <a:prstGeom prst="rect">
            <a:avLst/>
          </a:prstGeom>
          <a:solidFill>
            <a:srgbClr val="FA923F"/>
          </a:solidFill>
        </p:spPr>
        <p:txBody>
          <a:bodyPr vert="horz" wrap="square" lIns="0" tIns="134742" rIns="0" bIns="0" rtlCol="0">
            <a:spAutoFit/>
          </a:bodyPr>
          <a:lstStyle/>
          <a:p>
            <a:pPr marL="154895">
              <a:spcBef>
                <a:spcPts val="1061"/>
              </a:spcBef>
            </a:pPr>
            <a:r>
              <a:rPr sz="1360" spc="-32" dirty="0">
                <a:solidFill>
                  <a:srgbClr val="FFFFFF"/>
                </a:solidFill>
                <a:latin typeface="Verdana"/>
                <a:cs typeface="Verdana"/>
              </a:rPr>
              <a:t>Business</a:t>
            </a:r>
            <a:r>
              <a:rPr sz="1360" spc="-118" dirty="0">
                <a:solidFill>
                  <a:srgbClr val="FFFFFF"/>
                </a:solidFill>
                <a:latin typeface="Verdana"/>
                <a:cs typeface="Verdana"/>
              </a:rPr>
              <a:t> </a:t>
            </a:r>
            <a:r>
              <a:rPr sz="1360" spc="-23" dirty="0">
                <a:solidFill>
                  <a:srgbClr val="FFFFFF"/>
                </a:solidFill>
                <a:latin typeface="Verdana"/>
                <a:cs typeface="Verdana"/>
              </a:rPr>
              <a:t>Logic</a:t>
            </a:r>
            <a:endParaRPr sz="1360">
              <a:latin typeface="Verdana"/>
              <a:cs typeface="Verdana"/>
            </a:endParaRPr>
          </a:p>
        </p:txBody>
      </p:sp>
      <p:sp>
        <p:nvSpPr>
          <p:cNvPr id="6" name="object 6"/>
          <p:cNvSpPr txBox="1"/>
          <p:nvPr/>
        </p:nvSpPr>
        <p:spPr>
          <a:xfrm>
            <a:off x="5329101" y="2001211"/>
            <a:ext cx="1522464" cy="343601"/>
          </a:xfrm>
          <a:prstGeom prst="rect">
            <a:avLst/>
          </a:prstGeom>
          <a:solidFill>
            <a:srgbClr val="521751"/>
          </a:solidFill>
        </p:spPr>
        <p:txBody>
          <a:bodyPr vert="horz" wrap="square" lIns="0" tIns="133014" rIns="0" bIns="0" rtlCol="0">
            <a:spAutoFit/>
          </a:bodyPr>
          <a:lstStyle/>
          <a:p>
            <a:pPr marL="308638">
              <a:spcBef>
                <a:spcPts val="1047"/>
              </a:spcBef>
            </a:pPr>
            <a:r>
              <a:rPr sz="1360" spc="-32" dirty="0">
                <a:solidFill>
                  <a:srgbClr val="FFFFFF"/>
                </a:solidFill>
                <a:latin typeface="Verdana"/>
                <a:cs typeface="Verdana"/>
              </a:rPr>
              <a:t>Run</a:t>
            </a:r>
            <a:r>
              <a:rPr sz="1360" spc="-100" dirty="0">
                <a:solidFill>
                  <a:srgbClr val="FFFFFF"/>
                </a:solidFill>
                <a:latin typeface="Verdana"/>
                <a:cs typeface="Verdana"/>
              </a:rPr>
              <a:t> </a:t>
            </a:r>
            <a:r>
              <a:rPr sz="1360" spc="-68" dirty="0">
                <a:solidFill>
                  <a:srgbClr val="FFFFFF"/>
                </a:solidFill>
                <a:latin typeface="Verdana"/>
                <a:cs typeface="Verdana"/>
              </a:rPr>
              <a:t>Server</a:t>
            </a:r>
            <a:endParaRPr sz="1360">
              <a:latin typeface="Verdana"/>
              <a:cs typeface="Verdana"/>
            </a:endParaRPr>
          </a:p>
        </p:txBody>
      </p:sp>
      <p:sp>
        <p:nvSpPr>
          <p:cNvPr id="7" name="object 7"/>
          <p:cNvSpPr txBox="1"/>
          <p:nvPr/>
        </p:nvSpPr>
        <p:spPr>
          <a:xfrm>
            <a:off x="3561016" y="4643206"/>
            <a:ext cx="5058567" cy="338368"/>
          </a:xfrm>
          <a:prstGeom prst="rect">
            <a:avLst/>
          </a:prstGeom>
          <a:solidFill>
            <a:srgbClr val="F9EDE4"/>
          </a:solidFill>
          <a:ln w="12700">
            <a:solidFill>
              <a:srgbClr val="E2A778"/>
            </a:solidFill>
          </a:ln>
        </p:spPr>
        <p:txBody>
          <a:bodyPr vert="horz" wrap="square" lIns="0" tIns="127832" rIns="0" bIns="0" rtlCol="0">
            <a:spAutoFit/>
          </a:bodyPr>
          <a:lstStyle/>
          <a:p>
            <a:pPr algn="ctr">
              <a:spcBef>
                <a:spcPts val="1007"/>
              </a:spcBef>
            </a:pPr>
            <a:r>
              <a:rPr sz="1360" spc="-45" dirty="0">
                <a:solidFill>
                  <a:srgbClr val="E2A778"/>
                </a:solidFill>
                <a:latin typeface="Verdana"/>
                <a:cs typeface="Verdana"/>
              </a:rPr>
              <a:t>Return </a:t>
            </a:r>
            <a:r>
              <a:rPr sz="1360" spc="-27" dirty="0">
                <a:solidFill>
                  <a:srgbClr val="E2A778"/>
                </a:solidFill>
                <a:latin typeface="Verdana"/>
                <a:cs typeface="Verdana"/>
              </a:rPr>
              <a:t>Responses </a:t>
            </a:r>
            <a:r>
              <a:rPr sz="1360" spc="-54" dirty="0">
                <a:solidFill>
                  <a:srgbClr val="E2A778"/>
                </a:solidFill>
                <a:latin typeface="Verdana"/>
                <a:cs typeface="Verdana"/>
              </a:rPr>
              <a:t>(Rendered </a:t>
            </a:r>
            <a:r>
              <a:rPr sz="1360" spc="-18" dirty="0">
                <a:solidFill>
                  <a:srgbClr val="E2A778"/>
                </a:solidFill>
                <a:latin typeface="Verdana"/>
                <a:cs typeface="Verdana"/>
              </a:rPr>
              <a:t>HTML, </a:t>
            </a:r>
            <a:r>
              <a:rPr sz="1360" spc="-77" dirty="0">
                <a:solidFill>
                  <a:srgbClr val="E2A778"/>
                </a:solidFill>
                <a:latin typeface="Verdana"/>
                <a:cs typeface="Verdana"/>
              </a:rPr>
              <a:t>JSON,</a:t>
            </a:r>
            <a:r>
              <a:rPr sz="1360" spc="-345" dirty="0">
                <a:solidFill>
                  <a:srgbClr val="E2A778"/>
                </a:solidFill>
                <a:latin typeface="Verdana"/>
                <a:cs typeface="Verdana"/>
              </a:rPr>
              <a:t> </a:t>
            </a:r>
            <a:r>
              <a:rPr sz="1360" spc="-168" dirty="0">
                <a:solidFill>
                  <a:srgbClr val="E2A778"/>
                </a:solidFill>
                <a:latin typeface="Verdana"/>
                <a:cs typeface="Verdana"/>
              </a:rPr>
              <a:t>…)</a:t>
            </a:r>
            <a:endParaRPr sz="1360">
              <a:latin typeface="Verdana"/>
              <a:cs typeface="Verdana"/>
            </a:endParaRPr>
          </a:p>
        </p:txBody>
      </p:sp>
      <p:sp>
        <p:nvSpPr>
          <p:cNvPr id="8" name="object 8"/>
          <p:cNvSpPr txBox="1"/>
          <p:nvPr/>
        </p:nvSpPr>
        <p:spPr>
          <a:xfrm>
            <a:off x="5329101" y="4165231"/>
            <a:ext cx="1522464" cy="344183"/>
          </a:xfrm>
          <a:prstGeom prst="rect">
            <a:avLst/>
          </a:prstGeom>
          <a:solidFill>
            <a:srgbClr val="E2A778"/>
          </a:solidFill>
        </p:spPr>
        <p:txBody>
          <a:bodyPr vert="horz" wrap="square" lIns="0" tIns="133590" rIns="0" bIns="0" rtlCol="0">
            <a:spAutoFit/>
          </a:bodyPr>
          <a:lstStyle/>
          <a:p>
            <a:pPr marL="314972">
              <a:spcBef>
                <a:spcPts val="1052"/>
              </a:spcBef>
            </a:pPr>
            <a:r>
              <a:rPr sz="1360" spc="-27" dirty="0">
                <a:solidFill>
                  <a:srgbClr val="FFFFFF"/>
                </a:solidFill>
                <a:latin typeface="Verdana"/>
                <a:cs typeface="Verdana"/>
              </a:rPr>
              <a:t>Responses</a:t>
            </a:r>
            <a:endParaRPr sz="1360">
              <a:latin typeface="Verdana"/>
              <a:cs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56168" y="1179250"/>
            <a:ext cx="3472186" cy="504071"/>
          </a:xfrm>
          <a:prstGeom prst="rect">
            <a:avLst/>
          </a:prstGeom>
        </p:spPr>
        <p:txBody>
          <a:bodyPr vert="horz" wrap="square" lIns="0" tIns="11516" rIns="0" bIns="0" rtlCol="0" anchor="ctr">
            <a:spAutoFit/>
          </a:bodyPr>
          <a:lstStyle/>
          <a:p>
            <a:pPr marL="11516">
              <a:lnSpc>
                <a:spcPct val="100000"/>
              </a:lnSpc>
              <a:spcBef>
                <a:spcPts val="91"/>
              </a:spcBef>
            </a:pPr>
            <a:r>
              <a:rPr spc="36" dirty="0"/>
              <a:t>Alternatives</a:t>
            </a:r>
          </a:p>
        </p:txBody>
      </p:sp>
      <p:sp>
        <p:nvSpPr>
          <p:cNvPr id="3" name="object 3"/>
          <p:cNvSpPr/>
          <p:nvPr/>
        </p:nvSpPr>
        <p:spPr>
          <a:xfrm>
            <a:off x="1992024" y="1978513"/>
            <a:ext cx="2089531" cy="1567147"/>
          </a:xfrm>
          <a:prstGeom prst="rect">
            <a:avLst/>
          </a:prstGeom>
          <a:blipFill>
            <a:blip r:embed="rId2" cstate="print"/>
            <a:stretch>
              <a:fillRect/>
            </a:stretch>
          </a:blipFill>
        </p:spPr>
        <p:txBody>
          <a:bodyPr wrap="square" lIns="0" tIns="0" rIns="0" bIns="0" rtlCol="0"/>
          <a:lstStyle/>
          <a:p>
            <a:endParaRPr sz="1632"/>
          </a:p>
        </p:txBody>
      </p:sp>
      <p:sp>
        <p:nvSpPr>
          <p:cNvPr id="4" name="object 4"/>
          <p:cNvSpPr/>
          <p:nvPr/>
        </p:nvSpPr>
        <p:spPr>
          <a:xfrm>
            <a:off x="5046166" y="1978513"/>
            <a:ext cx="2089531" cy="1567147"/>
          </a:xfrm>
          <a:prstGeom prst="rect">
            <a:avLst/>
          </a:prstGeom>
          <a:blipFill>
            <a:blip r:embed="rId3" cstate="print"/>
            <a:stretch>
              <a:fillRect/>
            </a:stretch>
          </a:blipFill>
        </p:spPr>
        <p:txBody>
          <a:bodyPr wrap="square" lIns="0" tIns="0" rIns="0" bIns="0" rtlCol="0"/>
          <a:lstStyle/>
          <a:p>
            <a:endParaRPr sz="1632"/>
          </a:p>
        </p:txBody>
      </p:sp>
      <p:sp>
        <p:nvSpPr>
          <p:cNvPr id="5" name="object 5"/>
          <p:cNvSpPr/>
          <p:nvPr/>
        </p:nvSpPr>
        <p:spPr>
          <a:xfrm>
            <a:off x="8097544" y="1978513"/>
            <a:ext cx="2092295" cy="1567147"/>
          </a:xfrm>
          <a:prstGeom prst="rect">
            <a:avLst/>
          </a:prstGeom>
          <a:blipFill>
            <a:blip r:embed="rId4" cstate="print"/>
            <a:stretch>
              <a:fillRect/>
            </a:stretch>
          </a:blipFill>
        </p:spPr>
        <p:txBody>
          <a:bodyPr wrap="square" lIns="0" tIns="0" rIns="0" bIns="0" rtlCol="0"/>
          <a:lstStyle/>
          <a:p>
            <a:endParaRPr sz="1632"/>
          </a:p>
        </p:txBody>
      </p:sp>
      <p:sp>
        <p:nvSpPr>
          <p:cNvPr id="6" name="object 6"/>
          <p:cNvSpPr txBox="1"/>
          <p:nvPr/>
        </p:nvSpPr>
        <p:spPr>
          <a:xfrm>
            <a:off x="4354378" y="3793171"/>
            <a:ext cx="3472186" cy="473896"/>
          </a:xfrm>
          <a:prstGeom prst="rect">
            <a:avLst/>
          </a:prstGeom>
          <a:solidFill>
            <a:srgbClr val="521751"/>
          </a:solidFill>
          <a:ln w="12700">
            <a:solidFill>
              <a:srgbClr val="3A0E39"/>
            </a:solidFill>
          </a:ln>
        </p:spPr>
        <p:txBody>
          <a:bodyPr vert="horz" wrap="square" lIns="0" tIns="6334" rIns="0" bIns="0" rtlCol="0">
            <a:spAutoFit/>
          </a:bodyPr>
          <a:lstStyle/>
          <a:p>
            <a:pPr>
              <a:spcBef>
                <a:spcPts val="50"/>
              </a:spcBef>
            </a:pPr>
            <a:endParaRPr sz="1678">
              <a:latin typeface="Times New Roman"/>
              <a:cs typeface="Times New Roman"/>
            </a:endParaRPr>
          </a:p>
          <a:p>
            <a:pPr algn="ctr">
              <a:lnSpc>
                <a:spcPct val="100000"/>
              </a:lnSpc>
            </a:pPr>
            <a:r>
              <a:rPr sz="1360" spc="5" dirty="0">
                <a:solidFill>
                  <a:srgbClr val="FFFFFF"/>
                </a:solidFill>
                <a:latin typeface="Verdana"/>
                <a:cs typeface="Verdana"/>
              </a:rPr>
              <a:t>And </a:t>
            </a:r>
            <a:r>
              <a:rPr sz="1360" spc="-36" dirty="0">
                <a:solidFill>
                  <a:srgbClr val="FFFFFF"/>
                </a:solidFill>
                <a:latin typeface="Verdana"/>
                <a:cs typeface="Verdana"/>
              </a:rPr>
              <a:t>More </a:t>
            </a:r>
            <a:r>
              <a:rPr sz="1360" spc="-82" dirty="0">
                <a:solidFill>
                  <a:srgbClr val="FFFFFF"/>
                </a:solidFill>
                <a:latin typeface="Verdana"/>
                <a:cs typeface="Verdana"/>
              </a:rPr>
              <a:t>(Ruby, </a:t>
            </a:r>
            <a:r>
              <a:rPr sz="1360" spc="-27" dirty="0">
                <a:solidFill>
                  <a:srgbClr val="FFFFFF"/>
                </a:solidFill>
                <a:latin typeface="Verdana"/>
                <a:cs typeface="Verdana"/>
              </a:rPr>
              <a:t>ASP.NET,</a:t>
            </a:r>
            <a:r>
              <a:rPr sz="1360" spc="-286" dirty="0">
                <a:solidFill>
                  <a:srgbClr val="FFFFFF"/>
                </a:solidFill>
                <a:latin typeface="Verdana"/>
                <a:cs typeface="Verdana"/>
              </a:rPr>
              <a:t> </a:t>
            </a:r>
            <a:r>
              <a:rPr sz="1360" spc="-168" dirty="0">
                <a:solidFill>
                  <a:srgbClr val="FFFFFF"/>
                </a:solidFill>
                <a:latin typeface="Verdana"/>
                <a:cs typeface="Verdana"/>
              </a:rPr>
              <a:t>…)</a:t>
            </a:r>
            <a:endParaRPr sz="1360">
              <a:latin typeface="Verdana"/>
              <a:cs typeface="Verdana"/>
            </a:endParaRPr>
          </a:p>
        </p:txBody>
      </p:sp>
      <p:sp>
        <p:nvSpPr>
          <p:cNvPr id="7" name="object 7"/>
          <p:cNvSpPr txBox="1"/>
          <p:nvPr/>
        </p:nvSpPr>
        <p:spPr>
          <a:xfrm>
            <a:off x="2637840" y="4799760"/>
            <a:ext cx="6905217" cy="314529"/>
          </a:xfrm>
          <a:prstGeom prst="rect">
            <a:avLst/>
          </a:prstGeom>
          <a:solidFill>
            <a:srgbClr val="521751"/>
          </a:solidFill>
          <a:ln w="12700">
            <a:solidFill>
              <a:srgbClr val="3A0E39"/>
            </a:solidFill>
          </a:ln>
        </p:spPr>
        <p:txBody>
          <a:bodyPr vert="horz" wrap="square" lIns="0" tIns="104223" rIns="0" bIns="0" rtlCol="0">
            <a:spAutoFit/>
          </a:bodyPr>
          <a:lstStyle/>
          <a:p>
            <a:pPr algn="ctr">
              <a:spcBef>
                <a:spcPts val="821"/>
              </a:spcBef>
            </a:pPr>
            <a:r>
              <a:rPr sz="1360" spc="-54" dirty="0">
                <a:solidFill>
                  <a:srgbClr val="FFFFFF"/>
                </a:solidFill>
                <a:latin typeface="Verdana"/>
                <a:cs typeface="Verdana"/>
              </a:rPr>
              <a:t>Ultimately,</a:t>
            </a:r>
            <a:r>
              <a:rPr sz="1360" spc="-103" dirty="0">
                <a:solidFill>
                  <a:srgbClr val="FFFFFF"/>
                </a:solidFill>
                <a:latin typeface="Verdana"/>
                <a:cs typeface="Verdana"/>
              </a:rPr>
              <a:t> </a:t>
            </a:r>
            <a:r>
              <a:rPr sz="1360" spc="-59" dirty="0">
                <a:solidFill>
                  <a:srgbClr val="FFFFFF"/>
                </a:solidFill>
                <a:latin typeface="Verdana"/>
                <a:cs typeface="Verdana"/>
              </a:rPr>
              <a:t>you</a:t>
            </a:r>
            <a:r>
              <a:rPr sz="1360" spc="-86" dirty="0">
                <a:solidFill>
                  <a:srgbClr val="FFFFFF"/>
                </a:solidFill>
                <a:latin typeface="Verdana"/>
                <a:cs typeface="Verdana"/>
              </a:rPr>
              <a:t> </a:t>
            </a:r>
            <a:r>
              <a:rPr sz="1360" spc="-27" dirty="0">
                <a:solidFill>
                  <a:srgbClr val="FFFFFF"/>
                </a:solidFill>
                <a:latin typeface="Verdana"/>
                <a:cs typeface="Verdana"/>
              </a:rPr>
              <a:t>can</a:t>
            </a:r>
            <a:r>
              <a:rPr sz="1360" spc="-86" dirty="0">
                <a:solidFill>
                  <a:srgbClr val="FFFFFF"/>
                </a:solidFill>
                <a:latin typeface="Verdana"/>
                <a:cs typeface="Verdana"/>
              </a:rPr>
              <a:t> </a:t>
            </a:r>
            <a:r>
              <a:rPr sz="1360" spc="-41" dirty="0">
                <a:solidFill>
                  <a:srgbClr val="FFFFFF"/>
                </a:solidFill>
                <a:latin typeface="Verdana"/>
                <a:cs typeface="Verdana"/>
              </a:rPr>
              <a:t>build</a:t>
            </a:r>
            <a:r>
              <a:rPr sz="1360" spc="-91" dirty="0">
                <a:solidFill>
                  <a:srgbClr val="FFFFFF"/>
                </a:solidFill>
                <a:latin typeface="Verdana"/>
                <a:cs typeface="Verdana"/>
              </a:rPr>
              <a:t> </a:t>
            </a:r>
            <a:r>
              <a:rPr sz="1360" spc="-54" dirty="0">
                <a:solidFill>
                  <a:srgbClr val="FFFFFF"/>
                </a:solidFill>
                <a:latin typeface="Verdana"/>
                <a:cs typeface="Verdana"/>
              </a:rPr>
              <a:t>the</a:t>
            </a:r>
            <a:r>
              <a:rPr sz="1360" spc="-91" dirty="0">
                <a:solidFill>
                  <a:srgbClr val="FFFFFF"/>
                </a:solidFill>
                <a:latin typeface="Verdana"/>
                <a:cs typeface="Verdana"/>
              </a:rPr>
              <a:t> </a:t>
            </a:r>
            <a:r>
              <a:rPr sz="1360" spc="-41" dirty="0">
                <a:solidFill>
                  <a:srgbClr val="FFFFFF"/>
                </a:solidFill>
                <a:latin typeface="Verdana"/>
                <a:cs typeface="Verdana"/>
              </a:rPr>
              <a:t>same</a:t>
            </a:r>
            <a:r>
              <a:rPr sz="1360" spc="-91" dirty="0">
                <a:solidFill>
                  <a:srgbClr val="FFFFFF"/>
                </a:solidFill>
                <a:latin typeface="Verdana"/>
                <a:cs typeface="Verdana"/>
              </a:rPr>
              <a:t> </a:t>
            </a:r>
            <a:r>
              <a:rPr sz="1360" spc="5" dirty="0">
                <a:solidFill>
                  <a:srgbClr val="FFFFFF"/>
                </a:solidFill>
                <a:latin typeface="Verdana"/>
                <a:cs typeface="Verdana"/>
              </a:rPr>
              <a:t>web</a:t>
            </a:r>
            <a:r>
              <a:rPr sz="1360" spc="-91" dirty="0">
                <a:solidFill>
                  <a:srgbClr val="FFFFFF"/>
                </a:solidFill>
                <a:latin typeface="Verdana"/>
                <a:cs typeface="Verdana"/>
              </a:rPr>
              <a:t> </a:t>
            </a:r>
            <a:r>
              <a:rPr sz="1360" spc="-14" dirty="0">
                <a:solidFill>
                  <a:srgbClr val="FFFFFF"/>
                </a:solidFill>
                <a:latin typeface="Verdana"/>
                <a:cs typeface="Verdana"/>
              </a:rPr>
              <a:t>apps</a:t>
            </a:r>
            <a:r>
              <a:rPr sz="1360" spc="-91" dirty="0">
                <a:solidFill>
                  <a:srgbClr val="FFFFFF"/>
                </a:solidFill>
                <a:latin typeface="Verdana"/>
                <a:cs typeface="Verdana"/>
              </a:rPr>
              <a:t> </a:t>
            </a:r>
            <a:r>
              <a:rPr sz="1360" spc="-18" dirty="0">
                <a:solidFill>
                  <a:srgbClr val="FFFFFF"/>
                </a:solidFill>
                <a:latin typeface="Verdana"/>
                <a:cs typeface="Verdana"/>
              </a:rPr>
              <a:t>with</a:t>
            </a:r>
            <a:r>
              <a:rPr sz="1360" spc="-86" dirty="0">
                <a:solidFill>
                  <a:srgbClr val="FFFFFF"/>
                </a:solidFill>
                <a:latin typeface="Verdana"/>
                <a:cs typeface="Verdana"/>
              </a:rPr>
              <a:t> </a:t>
            </a:r>
            <a:r>
              <a:rPr sz="1360" spc="-27" dirty="0">
                <a:solidFill>
                  <a:srgbClr val="FFFFFF"/>
                </a:solidFill>
                <a:latin typeface="Verdana"/>
                <a:cs typeface="Verdana"/>
              </a:rPr>
              <a:t>all</a:t>
            </a:r>
            <a:r>
              <a:rPr sz="1360" spc="-103" dirty="0">
                <a:solidFill>
                  <a:srgbClr val="FFFFFF"/>
                </a:solidFill>
                <a:latin typeface="Verdana"/>
                <a:cs typeface="Verdana"/>
              </a:rPr>
              <a:t> </a:t>
            </a:r>
            <a:r>
              <a:rPr sz="1360" spc="-27" dirty="0">
                <a:solidFill>
                  <a:srgbClr val="FFFFFF"/>
                </a:solidFill>
                <a:latin typeface="Verdana"/>
                <a:cs typeface="Verdana"/>
              </a:rPr>
              <a:t>of</a:t>
            </a:r>
            <a:r>
              <a:rPr sz="1360" spc="-91" dirty="0">
                <a:solidFill>
                  <a:srgbClr val="FFFFFF"/>
                </a:solidFill>
                <a:latin typeface="Verdana"/>
                <a:cs typeface="Verdana"/>
              </a:rPr>
              <a:t> </a:t>
            </a:r>
            <a:r>
              <a:rPr sz="1360" spc="-73" dirty="0">
                <a:solidFill>
                  <a:srgbClr val="FFFFFF"/>
                </a:solidFill>
                <a:latin typeface="Verdana"/>
                <a:cs typeface="Verdana"/>
              </a:rPr>
              <a:t>them</a:t>
            </a:r>
            <a:endParaRPr sz="1360">
              <a:latin typeface="Verdana"/>
              <a:cs typeface="Verdana"/>
            </a:endParaRPr>
          </a:p>
        </p:txBody>
      </p:sp>
      <p:sp>
        <p:nvSpPr>
          <p:cNvPr id="8" name="object 8"/>
          <p:cNvSpPr txBox="1"/>
          <p:nvPr/>
        </p:nvSpPr>
        <p:spPr>
          <a:xfrm>
            <a:off x="2637840" y="5281235"/>
            <a:ext cx="6905217" cy="316854"/>
          </a:xfrm>
          <a:prstGeom prst="rect">
            <a:avLst/>
          </a:prstGeom>
          <a:solidFill>
            <a:srgbClr val="521751"/>
          </a:solidFill>
          <a:ln w="12700">
            <a:solidFill>
              <a:srgbClr val="3A0E39"/>
            </a:solidFill>
          </a:ln>
        </p:spPr>
        <p:txBody>
          <a:bodyPr vert="horz" wrap="square" lIns="0" tIns="106526" rIns="0" bIns="0" rtlCol="0">
            <a:spAutoFit/>
          </a:bodyPr>
          <a:lstStyle/>
          <a:p>
            <a:pPr algn="ctr">
              <a:spcBef>
                <a:spcPts val="839"/>
              </a:spcBef>
            </a:pPr>
            <a:r>
              <a:rPr sz="1360" spc="-32" dirty="0">
                <a:solidFill>
                  <a:srgbClr val="FFFFFF"/>
                </a:solidFill>
                <a:latin typeface="Verdana"/>
                <a:cs typeface="Verdana"/>
              </a:rPr>
              <a:t>Choose </a:t>
            </a:r>
            <a:r>
              <a:rPr sz="1360" spc="-63" dirty="0">
                <a:solidFill>
                  <a:srgbClr val="FFFFFF"/>
                </a:solidFill>
                <a:latin typeface="Verdana"/>
                <a:cs typeface="Verdana"/>
              </a:rPr>
              <a:t>your </a:t>
            </a:r>
            <a:r>
              <a:rPr sz="1360" spc="-50" dirty="0">
                <a:solidFill>
                  <a:srgbClr val="FFFFFF"/>
                </a:solidFill>
                <a:latin typeface="Verdana"/>
                <a:cs typeface="Verdana"/>
              </a:rPr>
              <a:t>preferred </a:t>
            </a:r>
            <a:r>
              <a:rPr sz="1360" spc="-59" dirty="0">
                <a:solidFill>
                  <a:srgbClr val="FFFFFF"/>
                </a:solidFill>
                <a:latin typeface="Verdana"/>
                <a:cs typeface="Verdana"/>
              </a:rPr>
              <a:t>syntax, </a:t>
            </a:r>
            <a:r>
              <a:rPr sz="1360" spc="-68" dirty="0">
                <a:solidFill>
                  <a:srgbClr val="FFFFFF"/>
                </a:solidFill>
                <a:latin typeface="Verdana"/>
                <a:cs typeface="Verdana"/>
              </a:rPr>
              <a:t>community,</a:t>
            </a:r>
            <a:r>
              <a:rPr sz="1360" spc="-286" dirty="0">
                <a:solidFill>
                  <a:srgbClr val="FFFFFF"/>
                </a:solidFill>
                <a:latin typeface="Verdana"/>
                <a:cs typeface="Verdana"/>
              </a:rPr>
              <a:t> </a:t>
            </a:r>
            <a:r>
              <a:rPr sz="1360" spc="-50" dirty="0">
                <a:solidFill>
                  <a:srgbClr val="FFFFFF"/>
                </a:solidFill>
                <a:latin typeface="Verdana"/>
                <a:cs typeface="Verdana"/>
              </a:rPr>
              <a:t>ecosystem</a:t>
            </a:r>
            <a:endParaRPr sz="1360">
              <a:latin typeface="Verdana"/>
              <a:cs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0E46B420-03B5-47D6-889A-DFFC7BC1E7AD}"/>
              </a:ext>
            </a:extLst>
          </p:cNvPr>
          <p:cNvSpPr>
            <a:spLocks noGrp="1"/>
          </p:cNvSpPr>
          <p:nvPr>
            <p:ph type="title"/>
          </p:nvPr>
        </p:nvSpPr>
        <p:spPr>
          <a:xfrm>
            <a:off x="1451579" y="2303047"/>
            <a:ext cx="3272093" cy="2674198"/>
          </a:xfrm>
        </p:spPr>
        <p:txBody>
          <a:bodyPr anchor="t">
            <a:normAutofit/>
          </a:bodyPr>
          <a:lstStyle/>
          <a:p>
            <a:br>
              <a:rPr lang="en-IN" b="1" dirty="0"/>
            </a:br>
            <a:r>
              <a:rPr lang="en-IN" b="1" dirty="0"/>
              <a:t>Node.js Modules</a:t>
            </a:r>
            <a:br>
              <a:rPr lang="en-IN" dirty="0"/>
            </a:br>
            <a:endParaRPr lang="en-IN" dirty="0"/>
          </a:p>
        </p:txBody>
      </p:sp>
      <p:cxnSp>
        <p:nvCxnSpPr>
          <p:cNvPr id="14" name="Straight Connector 13">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6"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8" name="Picture 17">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903512A9-F493-483D-92DE-C5207837DB47}"/>
              </a:ext>
            </a:extLst>
          </p:cNvPr>
          <p:cNvGraphicFramePr>
            <a:graphicFrameLocks noGrp="1"/>
          </p:cNvGraphicFramePr>
          <p:nvPr>
            <p:ph idx="1"/>
            <p:extLst>
              <p:ext uri="{D42A27DB-BD31-4B8C-83A1-F6EECF244321}">
                <p14:modId xmlns:p14="http://schemas.microsoft.com/office/powerpoint/2010/main" val="1618455613"/>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777466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0</TotalTime>
  <Words>676</Words>
  <Application>Microsoft Office PowerPoint</Application>
  <PresentationFormat>Widescreen</PresentationFormat>
  <Paragraphs>99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Gill Sans MT</vt:lpstr>
      <vt:lpstr>Times New Roman</vt:lpstr>
      <vt:lpstr>Verdana</vt:lpstr>
      <vt:lpstr>Gallery</vt:lpstr>
      <vt:lpstr>PowerPoint Presentation</vt:lpstr>
      <vt:lpstr>What is Node.js?</vt:lpstr>
      <vt:lpstr>Continue…</vt:lpstr>
      <vt:lpstr>What Does That Mean?</vt:lpstr>
      <vt:lpstr>JavaScript on the Server</vt:lpstr>
      <vt:lpstr>  Features of Node.js </vt:lpstr>
      <vt:lpstr>Node.JS Role - Web Development</vt:lpstr>
      <vt:lpstr>Alternatives</vt:lpstr>
      <vt:lpstr> Node.js Modules </vt:lpstr>
      <vt:lpstr>Core Module </vt:lpstr>
      <vt:lpstr>Local Modules </vt:lpstr>
      <vt:lpstr>External Modules </vt:lpstr>
      <vt:lpstr>               The REPL CONCEPT</vt:lpstr>
      <vt:lpstr>PowerPoint Presentation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arora</dc:creator>
  <cp:lastModifiedBy>shubham arora</cp:lastModifiedBy>
  <cp:revision>2</cp:revision>
  <dcterms:created xsi:type="dcterms:W3CDTF">2020-03-03T20:00:23Z</dcterms:created>
  <dcterms:modified xsi:type="dcterms:W3CDTF">2020-03-03T20:01:25Z</dcterms:modified>
</cp:coreProperties>
</file>